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5143500" type="screen16x9"/>
  <p:notesSz cx="6858000" cy="9144000"/>
  <p:embeddedFontLst>
    <p:embeddedFont>
      <p:font typeface="Catamaran" pitchFamily="2" charset="77"/>
      <p:regular r:id="rId24"/>
      <p:bold r:id="rId25"/>
    </p:embeddedFont>
    <p:embeddedFont>
      <p:font typeface="Catamaran Medium" pitchFamily="2" charset="77"/>
      <p:regular r:id="rId26"/>
      <p:bold r:id="rId27"/>
    </p:embeddedFont>
    <p:embeddedFont>
      <p:font typeface="Denk One" panose="02000506060000020004" pitchFamily="2" charset="0"/>
      <p:regular r:id="rId28"/>
    </p:embeddedFont>
    <p:embeddedFont>
      <p:font typeface="DM Serif Text" pitchFamily="2" charset="0"/>
      <p:regular r:id="rId29"/>
      <p:italic r:id="rId30"/>
    </p:embeddedFont>
    <p:embeddedFont>
      <p:font typeface="Fira Sans Extra Condensed" panose="020F0502020204030204" pitchFamily="34" charset="0"/>
      <p:regular r:id="rId31"/>
      <p:bold r:id="rId32"/>
      <p:italic r:id="rId33"/>
      <p:boldItalic r:id="rId34"/>
    </p:embeddedFont>
    <p:embeddedFont>
      <p:font typeface="Gilda Display" pitchFamily="2" charset="77"/>
      <p:regular r:id="rId35"/>
    </p:embeddedFont>
    <p:embeddedFont>
      <p:font typeface="Poppins Light" panose="020B0604020202020204" pitchFamily="34" charset="0"/>
      <p:regular r:id="rId36"/>
      <p:bold r:id="rId37"/>
      <p:italic r:id="rId38"/>
      <p:boldItalic r:id="rId39"/>
    </p:embeddedFont>
    <p:embeddedFont>
      <p:font typeface="Prosto One" panose="02000505060000020004" pitchFamily="2" charset="0"/>
      <p:regular r:id="rId40"/>
    </p:embeddedFont>
    <p:embeddedFont>
      <p:font typeface="Yeseva One" pitchFamily="2" charset="77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70"/>
  </p:normalViewPr>
  <p:slideViewPr>
    <p:cSldViewPr snapToGrid="0">
      <p:cViewPr varScale="1">
        <p:scale>
          <a:sx n="145" d="100"/>
          <a:sy n="145" d="100"/>
        </p:scale>
        <p:origin x="78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0" Type="http://schemas.openxmlformats.org/officeDocument/2006/relationships/slide" Target="slides/slide18.xml"/><Relationship Id="rId41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ee4045ea8a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ee4045ea8a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ee4045ea8a_1_1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2ee4045ea8a_1_1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ee4045ea8a_1_1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ee4045ea8a_1_1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ee4045ea8a_1_1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2ee4045ea8a_1_1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ee4045ea8a_0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2ee4045ea8a_0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ee4045ea8a_1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ee4045ea8a_1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ee4045ea8a_1_1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ee4045ea8a_1_1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ee4045ea8a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2ee4045ea8a_0_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2eee467db3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2eee467db3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eee467db3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eee467db3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2ee4045ea8a_1_1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2ee4045ea8a_1_1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ee4045ea8a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ee4045ea8a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ee4045ea8a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ee4045ea8a_0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eee467db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eee467db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ee4045ea8a_1_10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ee4045ea8a_1_10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ee4045ea8a_0_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ee4045ea8a_0_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ee4045ea8a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ee4045ea8a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ee4045ea8a_0_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ee4045ea8a_0_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ee4045ea8a_0_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ee4045ea8a_0_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ee4045ea8a_1_1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ee4045ea8a_1_1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720000" y="540002"/>
            <a:ext cx="5204700" cy="26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844610" y="3584070"/>
            <a:ext cx="39099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Catamaran Medium"/>
                <a:ea typeface="Catamaran Medium"/>
                <a:cs typeface="Catamaran Medium"/>
                <a:sym typeface="Catamaran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-702880" y="-853884"/>
            <a:ext cx="10575516" cy="6773470"/>
            <a:chOff x="-702880" y="-853884"/>
            <a:chExt cx="10575516" cy="6773470"/>
          </a:xfrm>
        </p:grpSpPr>
        <p:sp>
          <p:nvSpPr>
            <p:cNvPr id="57" name="Google Shape;57;p14"/>
            <p:cNvSpPr/>
            <p:nvPr/>
          </p:nvSpPr>
          <p:spPr>
            <a:xfrm rot="2395729">
              <a:off x="-315310" y="-466971"/>
              <a:ext cx="1894345" cy="1895845"/>
            </a:xfrm>
            <a:custGeom>
              <a:avLst/>
              <a:gdLst/>
              <a:ahLst/>
              <a:cxnLst/>
              <a:rect l="l" t="t" r="r" b="b"/>
              <a:pathLst>
                <a:path w="75778" h="75838" extrusionOk="0">
                  <a:moveTo>
                    <a:pt x="16688" y="4651"/>
                  </a:moveTo>
                  <a:lnTo>
                    <a:pt x="16688" y="4651"/>
                  </a:lnTo>
                  <a:cubicBezTo>
                    <a:pt x="13983" y="6961"/>
                    <a:pt x="11369" y="9393"/>
                    <a:pt x="8816" y="11976"/>
                  </a:cubicBezTo>
                  <a:cubicBezTo>
                    <a:pt x="6262" y="14529"/>
                    <a:pt x="3800" y="17174"/>
                    <a:pt x="1490" y="19849"/>
                  </a:cubicBezTo>
                  <a:lnTo>
                    <a:pt x="16688" y="4651"/>
                  </a:lnTo>
                  <a:close/>
                  <a:moveTo>
                    <a:pt x="24561" y="2432"/>
                  </a:moveTo>
                  <a:cubicBezTo>
                    <a:pt x="24439" y="2432"/>
                    <a:pt x="24287" y="2523"/>
                    <a:pt x="24135" y="2554"/>
                  </a:cubicBezTo>
                  <a:lnTo>
                    <a:pt x="2524" y="24165"/>
                  </a:lnTo>
                  <a:cubicBezTo>
                    <a:pt x="2493" y="24317"/>
                    <a:pt x="2402" y="24469"/>
                    <a:pt x="2372" y="24621"/>
                  </a:cubicBezTo>
                  <a:lnTo>
                    <a:pt x="24561" y="2432"/>
                  </a:lnTo>
                  <a:close/>
                  <a:moveTo>
                    <a:pt x="30974" y="639"/>
                  </a:moveTo>
                  <a:cubicBezTo>
                    <a:pt x="30913" y="639"/>
                    <a:pt x="30792" y="639"/>
                    <a:pt x="30670" y="699"/>
                  </a:cubicBezTo>
                  <a:lnTo>
                    <a:pt x="609" y="30730"/>
                  </a:lnTo>
                  <a:cubicBezTo>
                    <a:pt x="578" y="30852"/>
                    <a:pt x="578" y="30973"/>
                    <a:pt x="548" y="31095"/>
                  </a:cubicBezTo>
                  <a:lnTo>
                    <a:pt x="30974" y="639"/>
                  </a:lnTo>
                  <a:close/>
                  <a:moveTo>
                    <a:pt x="36293" y="0"/>
                  </a:moveTo>
                  <a:cubicBezTo>
                    <a:pt x="36172" y="31"/>
                    <a:pt x="36081" y="31"/>
                    <a:pt x="35989" y="31"/>
                  </a:cubicBezTo>
                  <a:lnTo>
                    <a:pt x="1" y="36019"/>
                  </a:lnTo>
                  <a:lnTo>
                    <a:pt x="1" y="36293"/>
                  </a:lnTo>
                  <a:lnTo>
                    <a:pt x="36293" y="0"/>
                  </a:lnTo>
                  <a:close/>
                  <a:moveTo>
                    <a:pt x="40579" y="91"/>
                  </a:moveTo>
                  <a:lnTo>
                    <a:pt x="62" y="40670"/>
                  </a:lnTo>
                  <a:cubicBezTo>
                    <a:pt x="62" y="40730"/>
                    <a:pt x="62" y="40822"/>
                    <a:pt x="92" y="40943"/>
                  </a:cubicBezTo>
                  <a:lnTo>
                    <a:pt x="40853" y="152"/>
                  </a:lnTo>
                  <a:cubicBezTo>
                    <a:pt x="40792" y="122"/>
                    <a:pt x="40701" y="91"/>
                    <a:pt x="40579" y="91"/>
                  </a:cubicBezTo>
                  <a:close/>
                  <a:moveTo>
                    <a:pt x="44743" y="608"/>
                  </a:moveTo>
                  <a:lnTo>
                    <a:pt x="578" y="44773"/>
                  </a:lnTo>
                  <a:cubicBezTo>
                    <a:pt x="578" y="44834"/>
                    <a:pt x="609" y="44925"/>
                    <a:pt x="609" y="44986"/>
                  </a:cubicBezTo>
                  <a:lnTo>
                    <a:pt x="44956" y="639"/>
                  </a:lnTo>
                  <a:cubicBezTo>
                    <a:pt x="44895" y="639"/>
                    <a:pt x="44804" y="608"/>
                    <a:pt x="44743" y="608"/>
                  </a:cubicBezTo>
                  <a:close/>
                  <a:moveTo>
                    <a:pt x="48543" y="1520"/>
                  </a:moveTo>
                  <a:lnTo>
                    <a:pt x="1460" y="48572"/>
                  </a:lnTo>
                  <a:cubicBezTo>
                    <a:pt x="1490" y="48633"/>
                    <a:pt x="1490" y="48724"/>
                    <a:pt x="1521" y="48755"/>
                  </a:cubicBezTo>
                  <a:lnTo>
                    <a:pt x="48725" y="1550"/>
                  </a:lnTo>
                  <a:cubicBezTo>
                    <a:pt x="48634" y="1550"/>
                    <a:pt x="48604" y="1520"/>
                    <a:pt x="48543" y="1520"/>
                  </a:cubicBezTo>
                  <a:close/>
                  <a:moveTo>
                    <a:pt x="51978" y="2706"/>
                  </a:moveTo>
                  <a:lnTo>
                    <a:pt x="2676" y="52038"/>
                  </a:lnTo>
                  <a:cubicBezTo>
                    <a:pt x="2706" y="52098"/>
                    <a:pt x="2706" y="52129"/>
                    <a:pt x="2737" y="52220"/>
                  </a:cubicBezTo>
                  <a:lnTo>
                    <a:pt x="52190" y="2766"/>
                  </a:lnTo>
                  <a:cubicBezTo>
                    <a:pt x="52099" y="2736"/>
                    <a:pt x="52069" y="2736"/>
                    <a:pt x="51978" y="2706"/>
                  </a:cubicBezTo>
                  <a:close/>
                  <a:moveTo>
                    <a:pt x="55169" y="4134"/>
                  </a:moveTo>
                  <a:lnTo>
                    <a:pt x="4104" y="55259"/>
                  </a:lnTo>
                  <a:cubicBezTo>
                    <a:pt x="4165" y="55320"/>
                    <a:pt x="4196" y="55381"/>
                    <a:pt x="4196" y="55442"/>
                  </a:cubicBezTo>
                  <a:lnTo>
                    <a:pt x="55382" y="4256"/>
                  </a:lnTo>
                  <a:cubicBezTo>
                    <a:pt x="55321" y="4225"/>
                    <a:pt x="55260" y="4195"/>
                    <a:pt x="55169" y="4134"/>
                  </a:cubicBezTo>
                  <a:close/>
                  <a:moveTo>
                    <a:pt x="58178" y="5867"/>
                  </a:moveTo>
                  <a:lnTo>
                    <a:pt x="5837" y="58208"/>
                  </a:lnTo>
                  <a:cubicBezTo>
                    <a:pt x="5867" y="58269"/>
                    <a:pt x="5898" y="58329"/>
                    <a:pt x="5928" y="58360"/>
                  </a:cubicBezTo>
                  <a:lnTo>
                    <a:pt x="58330" y="5958"/>
                  </a:lnTo>
                  <a:cubicBezTo>
                    <a:pt x="58270" y="5927"/>
                    <a:pt x="58209" y="5897"/>
                    <a:pt x="58178" y="5867"/>
                  </a:cubicBezTo>
                  <a:close/>
                  <a:moveTo>
                    <a:pt x="60914" y="7751"/>
                  </a:moveTo>
                  <a:lnTo>
                    <a:pt x="7721" y="60943"/>
                  </a:lnTo>
                  <a:cubicBezTo>
                    <a:pt x="7752" y="61004"/>
                    <a:pt x="7813" y="61065"/>
                    <a:pt x="7843" y="61095"/>
                  </a:cubicBezTo>
                  <a:lnTo>
                    <a:pt x="61036" y="7903"/>
                  </a:lnTo>
                  <a:cubicBezTo>
                    <a:pt x="61036" y="7842"/>
                    <a:pt x="60944" y="7842"/>
                    <a:pt x="60914" y="7751"/>
                  </a:cubicBezTo>
                  <a:close/>
                  <a:moveTo>
                    <a:pt x="63467" y="9879"/>
                  </a:moveTo>
                  <a:lnTo>
                    <a:pt x="9880" y="63466"/>
                  </a:lnTo>
                  <a:cubicBezTo>
                    <a:pt x="9940" y="63497"/>
                    <a:pt x="9971" y="63527"/>
                    <a:pt x="10001" y="63618"/>
                  </a:cubicBezTo>
                  <a:lnTo>
                    <a:pt x="63589" y="10031"/>
                  </a:lnTo>
                  <a:cubicBezTo>
                    <a:pt x="63528" y="10000"/>
                    <a:pt x="63498" y="9970"/>
                    <a:pt x="63467" y="9879"/>
                  </a:cubicBezTo>
                  <a:close/>
                  <a:moveTo>
                    <a:pt x="65777" y="12250"/>
                  </a:moveTo>
                  <a:lnTo>
                    <a:pt x="12220" y="65807"/>
                  </a:lnTo>
                  <a:cubicBezTo>
                    <a:pt x="12250" y="65837"/>
                    <a:pt x="12281" y="65928"/>
                    <a:pt x="12311" y="65959"/>
                  </a:cubicBezTo>
                  <a:lnTo>
                    <a:pt x="65899" y="12402"/>
                  </a:lnTo>
                  <a:cubicBezTo>
                    <a:pt x="65868" y="12371"/>
                    <a:pt x="65808" y="12311"/>
                    <a:pt x="65777" y="12250"/>
                  </a:cubicBezTo>
                  <a:close/>
                  <a:moveTo>
                    <a:pt x="67935" y="14742"/>
                  </a:moveTo>
                  <a:lnTo>
                    <a:pt x="14743" y="67934"/>
                  </a:lnTo>
                  <a:cubicBezTo>
                    <a:pt x="14743" y="68026"/>
                    <a:pt x="14834" y="68056"/>
                    <a:pt x="14864" y="68086"/>
                  </a:cubicBezTo>
                  <a:lnTo>
                    <a:pt x="68057" y="14894"/>
                  </a:lnTo>
                  <a:cubicBezTo>
                    <a:pt x="68027" y="14864"/>
                    <a:pt x="67996" y="14773"/>
                    <a:pt x="67935" y="14742"/>
                  </a:cubicBezTo>
                  <a:close/>
                  <a:moveTo>
                    <a:pt x="69850" y="17508"/>
                  </a:moveTo>
                  <a:lnTo>
                    <a:pt x="17448" y="69880"/>
                  </a:lnTo>
                  <a:cubicBezTo>
                    <a:pt x="17539" y="69910"/>
                    <a:pt x="17570" y="69971"/>
                    <a:pt x="17600" y="70001"/>
                  </a:cubicBezTo>
                  <a:lnTo>
                    <a:pt x="69972" y="17660"/>
                  </a:lnTo>
                  <a:cubicBezTo>
                    <a:pt x="69911" y="17630"/>
                    <a:pt x="69881" y="17569"/>
                    <a:pt x="69850" y="17508"/>
                  </a:cubicBezTo>
                  <a:close/>
                  <a:moveTo>
                    <a:pt x="71583" y="20457"/>
                  </a:moveTo>
                  <a:lnTo>
                    <a:pt x="20427" y="71582"/>
                  </a:lnTo>
                  <a:cubicBezTo>
                    <a:pt x="20457" y="71643"/>
                    <a:pt x="20518" y="71673"/>
                    <a:pt x="20609" y="71703"/>
                  </a:cubicBezTo>
                  <a:lnTo>
                    <a:pt x="71674" y="20639"/>
                  </a:lnTo>
                  <a:cubicBezTo>
                    <a:pt x="71644" y="20548"/>
                    <a:pt x="71583" y="20517"/>
                    <a:pt x="71583" y="20457"/>
                  </a:cubicBezTo>
                  <a:close/>
                  <a:moveTo>
                    <a:pt x="72282" y="56931"/>
                  </a:moveTo>
                  <a:lnTo>
                    <a:pt x="57084" y="72129"/>
                  </a:lnTo>
                  <a:cubicBezTo>
                    <a:pt x="59729" y="69758"/>
                    <a:pt x="62403" y="67327"/>
                    <a:pt x="64957" y="64804"/>
                  </a:cubicBezTo>
                  <a:cubicBezTo>
                    <a:pt x="67479" y="62250"/>
                    <a:pt x="69972" y="59576"/>
                    <a:pt x="72282" y="56931"/>
                  </a:cubicBezTo>
                  <a:close/>
                  <a:moveTo>
                    <a:pt x="73042" y="23648"/>
                  </a:moveTo>
                  <a:lnTo>
                    <a:pt x="23618" y="73071"/>
                  </a:lnTo>
                  <a:cubicBezTo>
                    <a:pt x="23679" y="73102"/>
                    <a:pt x="23710" y="73102"/>
                    <a:pt x="23801" y="73162"/>
                  </a:cubicBezTo>
                  <a:lnTo>
                    <a:pt x="73103" y="23830"/>
                  </a:lnTo>
                  <a:cubicBezTo>
                    <a:pt x="73072" y="23739"/>
                    <a:pt x="73072" y="23709"/>
                    <a:pt x="73042" y="23648"/>
                  </a:cubicBezTo>
                  <a:close/>
                  <a:moveTo>
                    <a:pt x="73407" y="51217"/>
                  </a:moveTo>
                  <a:lnTo>
                    <a:pt x="51218" y="73406"/>
                  </a:lnTo>
                  <a:cubicBezTo>
                    <a:pt x="51339" y="73406"/>
                    <a:pt x="51491" y="73345"/>
                    <a:pt x="51643" y="73314"/>
                  </a:cubicBezTo>
                  <a:lnTo>
                    <a:pt x="73255" y="51673"/>
                  </a:lnTo>
                  <a:cubicBezTo>
                    <a:pt x="73315" y="51521"/>
                    <a:pt x="73376" y="51369"/>
                    <a:pt x="73407" y="51217"/>
                  </a:cubicBezTo>
                  <a:close/>
                  <a:moveTo>
                    <a:pt x="74258" y="27083"/>
                  </a:moveTo>
                  <a:lnTo>
                    <a:pt x="27053" y="74287"/>
                  </a:lnTo>
                  <a:cubicBezTo>
                    <a:pt x="27144" y="74317"/>
                    <a:pt x="27175" y="74317"/>
                    <a:pt x="27266" y="74378"/>
                  </a:cubicBezTo>
                  <a:lnTo>
                    <a:pt x="74318" y="27296"/>
                  </a:lnTo>
                  <a:cubicBezTo>
                    <a:pt x="74288" y="27204"/>
                    <a:pt x="74288" y="27144"/>
                    <a:pt x="74258" y="27083"/>
                  </a:cubicBezTo>
                  <a:close/>
                  <a:moveTo>
                    <a:pt x="75230" y="44773"/>
                  </a:moveTo>
                  <a:lnTo>
                    <a:pt x="44804" y="75199"/>
                  </a:lnTo>
                  <a:cubicBezTo>
                    <a:pt x="44895" y="75199"/>
                    <a:pt x="44987" y="75199"/>
                    <a:pt x="45108" y="75169"/>
                  </a:cubicBezTo>
                  <a:lnTo>
                    <a:pt x="75170" y="45107"/>
                  </a:lnTo>
                  <a:cubicBezTo>
                    <a:pt x="75200" y="44986"/>
                    <a:pt x="75200" y="44895"/>
                    <a:pt x="75230" y="44773"/>
                  </a:cubicBezTo>
                  <a:close/>
                  <a:moveTo>
                    <a:pt x="75170" y="30852"/>
                  </a:moveTo>
                  <a:lnTo>
                    <a:pt x="30822" y="75199"/>
                  </a:lnTo>
                  <a:cubicBezTo>
                    <a:pt x="30913" y="75199"/>
                    <a:pt x="30974" y="75229"/>
                    <a:pt x="31065" y="75229"/>
                  </a:cubicBezTo>
                  <a:lnTo>
                    <a:pt x="75200" y="31095"/>
                  </a:lnTo>
                  <a:cubicBezTo>
                    <a:pt x="75200" y="31004"/>
                    <a:pt x="75170" y="30943"/>
                    <a:pt x="75170" y="30852"/>
                  </a:cubicBezTo>
                  <a:close/>
                  <a:moveTo>
                    <a:pt x="75686" y="34955"/>
                  </a:moveTo>
                  <a:lnTo>
                    <a:pt x="34926" y="75746"/>
                  </a:lnTo>
                  <a:cubicBezTo>
                    <a:pt x="35017" y="75776"/>
                    <a:pt x="35078" y="75776"/>
                    <a:pt x="35199" y="75776"/>
                  </a:cubicBezTo>
                  <a:lnTo>
                    <a:pt x="75747" y="35229"/>
                  </a:lnTo>
                  <a:cubicBezTo>
                    <a:pt x="75747" y="35138"/>
                    <a:pt x="75747" y="35077"/>
                    <a:pt x="75686" y="34955"/>
                  </a:cubicBezTo>
                  <a:close/>
                  <a:moveTo>
                    <a:pt x="75777" y="39545"/>
                  </a:moveTo>
                  <a:lnTo>
                    <a:pt x="39485" y="75837"/>
                  </a:lnTo>
                  <a:cubicBezTo>
                    <a:pt x="39607" y="75807"/>
                    <a:pt x="39728" y="75807"/>
                    <a:pt x="39789" y="75807"/>
                  </a:cubicBezTo>
                  <a:lnTo>
                    <a:pt x="75777" y="39819"/>
                  </a:lnTo>
                  <a:lnTo>
                    <a:pt x="75777" y="39545"/>
                  </a:lnTo>
                  <a:close/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5327971" y="4096351"/>
              <a:ext cx="845514" cy="845488"/>
            </a:xfrm>
            <a:custGeom>
              <a:avLst/>
              <a:gdLst/>
              <a:ahLst/>
              <a:cxnLst/>
              <a:rect l="l" t="t" r="r" b="b"/>
              <a:pathLst>
                <a:path w="31461" h="31460" extrusionOk="0">
                  <a:moveTo>
                    <a:pt x="15715" y="4165"/>
                  </a:moveTo>
                  <a:cubicBezTo>
                    <a:pt x="22098" y="4165"/>
                    <a:pt x="27266" y="9332"/>
                    <a:pt x="27266" y="15715"/>
                  </a:cubicBezTo>
                  <a:cubicBezTo>
                    <a:pt x="27266" y="22098"/>
                    <a:pt x="22098" y="27265"/>
                    <a:pt x="15715" y="27265"/>
                  </a:cubicBezTo>
                  <a:cubicBezTo>
                    <a:pt x="9332" y="27265"/>
                    <a:pt x="4165" y="22098"/>
                    <a:pt x="4165" y="15715"/>
                  </a:cubicBezTo>
                  <a:cubicBezTo>
                    <a:pt x="4165" y="9332"/>
                    <a:pt x="9393" y="4165"/>
                    <a:pt x="15715" y="4165"/>
                  </a:cubicBezTo>
                  <a:close/>
                  <a:moveTo>
                    <a:pt x="15715" y="0"/>
                  </a:moveTo>
                  <a:cubicBezTo>
                    <a:pt x="7022" y="0"/>
                    <a:pt x="1" y="7022"/>
                    <a:pt x="1" y="15715"/>
                  </a:cubicBezTo>
                  <a:cubicBezTo>
                    <a:pt x="1" y="24408"/>
                    <a:pt x="7022" y="31460"/>
                    <a:pt x="15715" y="31460"/>
                  </a:cubicBezTo>
                  <a:cubicBezTo>
                    <a:pt x="24439" y="31460"/>
                    <a:pt x="31460" y="24408"/>
                    <a:pt x="31460" y="15715"/>
                  </a:cubicBezTo>
                  <a:cubicBezTo>
                    <a:pt x="31460" y="7022"/>
                    <a:pt x="24439" y="0"/>
                    <a:pt x="157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5601558" y="218335"/>
              <a:ext cx="524493" cy="525272"/>
            </a:xfrm>
            <a:custGeom>
              <a:avLst/>
              <a:gdLst/>
              <a:ahLst/>
              <a:cxnLst/>
              <a:rect l="l" t="t" r="r" b="b"/>
              <a:pathLst>
                <a:path w="19516" h="19545" extrusionOk="0">
                  <a:moveTo>
                    <a:pt x="9758" y="4195"/>
                  </a:moveTo>
                  <a:cubicBezTo>
                    <a:pt x="12828" y="4195"/>
                    <a:pt x="15351" y="6687"/>
                    <a:pt x="15351" y="9757"/>
                  </a:cubicBezTo>
                  <a:cubicBezTo>
                    <a:pt x="15351" y="12827"/>
                    <a:pt x="12828" y="15350"/>
                    <a:pt x="9758" y="15350"/>
                  </a:cubicBezTo>
                  <a:cubicBezTo>
                    <a:pt x="6688" y="15350"/>
                    <a:pt x="4165" y="12858"/>
                    <a:pt x="4165" y="9757"/>
                  </a:cubicBezTo>
                  <a:cubicBezTo>
                    <a:pt x="4165" y="6687"/>
                    <a:pt x="6688" y="4195"/>
                    <a:pt x="9758" y="4195"/>
                  </a:cubicBezTo>
                  <a:close/>
                  <a:moveTo>
                    <a:pt x="9758" y="0"/>
                  </a:moveTo>
                  <a:cubicBezTo>
                    <a:pt x="4348" y="0"/>
                    <a:pt x="1" y="4377"/>
                    <a:pt x="1" y="9757"/>
                  </a:cubicBezTo>
                  <a:cubicBezTo>
                    <a:pt x="1" y="15168"/>
                    <a:pt x="4348" y="19545"/>
                    <a:pt x="9758" y="19545"/>
                  </a:cubicBezTo>
                  <a:cubicBezTo>
                    <a:pt x="15138" y="19545"/>
                    <a:pt x="19515" y="15168"/>
                    <a:pt x="19515" y="9757"/>
                  </a:cubicBezTo>
                  <a:cubicBezTo>
                    <a:pt x="19515" y="4377"/>
                    <a:pt x="15138" y="0"/>
                    <a:pt x="9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8159698" y="352261"/>
              <a:ext cx="992548" cy="992548"/>
            </a:xfrm>
            <a:custGeom>
              <a:avLst/>
              <a:gdLst/>
              <a:ahLst/>
              <a:cxnLst/>
              <a:rect l="l" t="t" r="r" b="b"/>
              <a:pathLst>
                <a:path w="36932" h="36932" extrusionOk="0">
                  <a:moveTo>
                    <a:pt x="18481" y="1"/>
                  </a:moveTo>
                  <a:cubicBezTo>
                    <a:pt x="8268" y="1"/>
                    <a:pt x="1" y="8268"/>
                    <a:pt x="1" y="18451"/>
                  </a:cubicBezTo>
                  <a:cubicBezTo>
                    <a:pt x="1" y="28664"/>
                    <a:pt x="8268" y="36931"/>
                    <a:pt x="18481" y="36931"/>
                  </a:cubicBezTo>
                  <a:cubicBezTo>
                    <a:pt x="28664" y="36931"/>
                    <a:pt x="36932" y="28664"/>
                    <a:pt x="36932" y="18451"/>
                  </a:cubicBezTo>
                  <a:cubicBezTo>
                    <a:pt x="36932" y="8268"/>
                    <a:pt x="28664" y="1"/>
                    <a:pt x="184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-6" y="-438900"/>
              <a:ext cx="910041" cy="829148"/>
            </a:xfrm>
            <a:custGeom>
              <a:avLst/>
              <a:gdLst/>
              <a:ahLst/>
              <a:cxnLst/>
              <a:rect l="l" t="t" r="r" b="b"/>
              <a:pathLst>
                <a:path w="33862" h="30852" extrusionOk="0">
                  <a:moveTo>
                    <a:pt x="16931" y="0"/>
                  </a:moveTo>
                  <a:cubicBezTo>
                    <a:pt x="12980" y="0"/>
                    <a:pt x="9028" y="1505"/>
                    <a:pt x="6019" y="4514"/>
                  </a:cubicBezTo>
                  <a:cubicBezTo>
                    <a:pt x="1" y="10532"/>
                    <a:pt x="1" y="20289"/>
                    <a:pt x="6019" y="26338"/>
                  </a:cubicBezTo>
                  <a:cubicBezTo>
                    <a:pt x="9028" y="29347"/>
                    <a:pt x="12980" y="30852"/>
                    <a:pt x="16931" y="30852"/>
                  </a:cubicBezTo>
                  <a:cubicBezTo>
                    <a:pt x="20883" y="30852"/>
                    <a:pt x="24834" y="29347"/>
                    <a:pt x="27843" y="26338"/>
                  </a:cubicBezTo>
                  <a:cubicBezTo>
                    <a:pt x="33862" y="20289"/>
                    <a:pt x="33862" y="10532"/>
                    <a:pt x="27843" y="4514"/>
                  </a:cubicBezTo>
                  <a:cubicBezTo>
                    <a:pt x="24834" y="1505"/>
                    <a:pt x="20883" y="0"/>
                    <a:pt x="169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7966575" y="4013525"/>
              <a:ext cx="1906061" cy="1906061"/>
            </a:xfrm>
            <a:custGeom>
              <a:avLst/>
              <a:gdLst/>
              <a:ahLst/>
              <a:cxnLst/>
              <a:rect l="l" t="t" r="r" b="b"/>
              <a:pathLst>
                <a:path w="36932" h="36932" extrusionOk="0">
                  <a:moveTo>
                    <a:pt x="18481" y="1"/>
                  </a:moveTo>
                  <a:cubicBezTo>
                    <a:pt x="8268" y="1"/>
                    <a:pt x="1" y="8268"/>
                    <a:pt x="1" y="18481"/>
                  </a:cubicBezTo>
                  <a:cubicBezTo>
                    <a:pt x="1" y="28664"/>
                    <a:pt x="8268" y="36931"/>
                    <a:pt x="18481" y="36931"/>
                  </a:cubicBezTo>
                  <a:cubicBezTo>
                    <a:pt x="28664" y="36931"/>
                    <a:pt x="36932" y="28664"/>
                    <a:pt x="36932" y="18481"/>
                  </a:cubicBezTo>
                  <a:cubicBezTo>
                    <a:pt x="36932" y="8268"/>
                    <a:pt x="28664" y="1"/>
                    <a:pt x="18481" y="1"/>
                  </a:cubicBezTo>
                  <a:close/>
                </a:path>
              </a:pathLst>
            </a:custGeom>
            <a:solidFill>
              <a:srgbClr val="FBD4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359150" y="4690050"/>
              <a:ext cx="846550" cy="771300"/>
            </a:xfrm>
            <a:custGeom>
              <a:avLst/>
              <a:gdLst/>
              <a:ahLst/>
              <a:cxnLst/>
              <a:rect l="l" t="t" r="r" b="b"/>
              <a:pathLst>
                <a:path w="33862" h="30852" extrusionOk="0">
                  <a:moveTo>
                    <a:pt x="16931" y="0"/>
                  </a:moveTo>
                  <a:cubicBezTo>
                    <a:pt x="12980" y="0"/>
                    <a:pt x="9028" y="1505"/>
                    <a:pt x="6019" y="4514"/>
                  </a:cubicBezTo>
                  <a:cubicBezTo>
                    <a:pt x="1" y="10532"/>
                    <a:pt x="1" y="20289"/>
                    <a:pt x="6019" y="26338"/>
                  </a:cubicBezTo>
                  <a:cubicBezTo>
                    <a:pt x="9028" y="29347"/>
                    <a:pt x="12980" y="30852"/>
                    <a:pt x="16931" y="30852"/>
                  </a:cubicBezTo>
                  <a:cubicBezTo>
                    <a:pt x="20883" y="30852"/>
                    <a:pt x="24834" y="29347"/>
                    <a:pt x="27843" y="26338"/>
                  </a:cubicBezTo>
                  <a:cubicBezTo>
                    <a:pt x="33862" y="20289"/>
                    <a:pt x="33862" y="10532"/>
                    <a:pt x="27843" y="4514"/>
                  </a:cubicBezTo>
                  <a:cubicBezTo>
                    <a:pt x="24834" y="1505"/>
                    <a:pt x="20883" y="0"/>
                    <a:pt x="169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5124898" y="2569300"/>
            <a:ext cx="34449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5477025" y="3754653"/>
            <a:ext cx="27603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 idx="2" hasCustomPrompt="1"/>
          </p:nvPr>
        </p:nvSpPr>
        <p:spPr>
          <a:xfrm>
            <a:off x="6260175" y="1562741"/>
            <a:ext cx="1194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5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8" name="Google Shape;68;p15"/>
          <p:cNvSpPr/>
          <p:nvPr/>
        </p:nvSpPr>
        <p:spPr>
          <a:xfrm rot="8404271" flipH="1">
            <a:off x="-315310" y="3636827"/>
            <a:ext cx="1894345" cy="1895845"/>
          </a:xfrm>
          <a:custGeom>
            <a:avLst/>
            <a:gdLst/>
            <a:ahLst/>
            <a:cxnLst/>
            <a:rect l="l" t="t" r="r" b="b"/>
            <a:pathLst>
              <a:path w="75778" h="75838" extrusionOk="0">
                <a:moveTo>
                  <a:pt x="16688" y="4651"/>
                </a:moveTo>
                <a:lnTo>
                  <a:pt x="16688" y="4651"/>
                </a:lnTo>
                <a:cubicBezTo>
                  <a:pt x="13983" y="6961"/>
                  <a:pt x="11369" y="9393"/>
                  <a:pt x="8816" y="11976"/>
                </a:cubicBezTo>
                <a:cubicBezTo>
                  <a:pt x="6262" y="14529"/>
                  <a:pt x="3800" y="17174"/>
                  <a:pt x="1490" y="19849"/>
                </a:cubicBezTo>
                <a:lnTo>
                  <a:pt x="16688" y="4651"/>
                </a:lnTo>
                <a:close/>
                <a:moveTo>
                  <a:pt x="24561" y="2432"/>
                </a:moveTo>
                <a:cubicBezTo>
                  <a:pt x="24439" y="2432"/>
                  <a:pt x="24287" y="2523"/>
                  <a:pt x="24135" y="2554"/>
                </a:cubicBezTo>
                <a:lnTo>
                  <a:pt x="2524" y="24165"/>
                </a:lnTo>
                <a:cubicBezTo>
                  <a:pt x="2493" y="24317"/>
                  <a:pt x="2402" y="24469"/>
                  <a:pt x="2372" y="24621"/>
                </a:cubicBezTo>
                <a:lnTo>
                  <a:pt x="24561" y="2432"/>
                </a:lnTo>
                <a:close/>
                <a:moveTo>
                  <a:pt x="30974" y="639"/>
                </a:moveTo>
                <a:cubicBezTo>
                  <a:pt x="30913" y="639"/>
                  <a:pt x="30792" y="639"/>
                  <a:pt x="30670" y="699"/>
                </a:cubicBezTo>
                <a:lnTo>
                  <a:pt x="609" y="30730"/>
                </a:lnTo>
                <a:cubicBezTo>
                  <a:pt x="578" y="30852"/>
                  <a:pt x="578" y="30973"/>
                  <a:pt x="548" y="31095"/>
                </a:cubicBezTo>
                <a:lnTo>
                  <a:pt x="30974" y="639"/>
                </a:lnTo>
                <a:close/>
                <a:moveTo>
                  <a:pt x="36293" y="0"/>
                </a:moveTo>
                <a:cubicBezTo>
                  <a:pt x="36172" y="31"/>
                  <a:pt x="36081" y="31"/>
                  <a:pt x="35989" y="31"/>
                </a:cubicBezTo>
                <a:lnTo>
                  <a:pt x="1" y="36019"/>
                </a:lnTo>
                <a:lnTo>
                  <a:pt x="1" y="36293"/>
                </a:lnTo>
                <a:lnTo>
                  <a:pt x="36293" y="0"/>
                </a:lnTo>
                <a:close/>
                <a:moveTo>
                  <a:pt x="40579" y="91"/>
                </a:moveTo>
                <a:lnTo>
                  <a:pt x="62" y="40670"/>
                </a:lnTo>
                <a:cubicBezTo>
                  <a:pt x="62" y="40730"/>
                  <a:pt x="62" y="40822"/>
                  <a:pt x="92" y="40943"/>
                </a:cubicBezTo>
                <a:lnTo>
                  <a:pt x="40853" y="152"/>
                </a:lnTo>
                <a:cubicBezTo>
                  <a:pt x="40792" y="122"/>
                  <a:pt x="40701" y="91"/>
                  <a:pt x="40579" y="91"/>
                </a:cubicBezTo>
                <a:close/>
                <a:moveTo>
                  <a:pt x="44743" y="608"/>
                </a:moveTo>
                <a:lnTo>
                  <a:pt x="578" y="44773"/>
                </a:lnTo>
                <a:cubicBezTo>
                  <a:pt x="578" y="44834"/>
                  <a:pt x="609" y="44925"/>
                  <a:pt x="609" y="44986"/>
                </a:cubicBezTo>
                <a:lnTo>
                  <a:pt x="44956" y="639"/>
                </a:lnTo>
                <a:cubicBezTo>
                  <a:pt x="44895" y="639"/>
                  <a:pt x="44804" y="608"/>
                  <a:pt x="44743" y="608"/>
                </a:cubicBezTo>
                <a:close/>
                <a:moveTo>
                  <a:pt x="48543" y="1520"/>
                </a:moveTo>
                <a:lnTo>
                  <a:pt x="1460" y="48572"/>
                </a:lnTo>
                <a:cubicBezTo>
                  <a:pt x="1490" y="48633"/>
                  <a:pt x="1490" y="48724"/>
                  <a:pt x="1521" y="48755"/>
                </a:cubicBezTo>
                <a:lnTo>
                  <a:pt x="48725" y="1550"/>
                </a:lnTo>
                <a:cubicBezTo>
                  <a:pt x="48634" y="1550"/>
                  <a:pt x="48604" y="1520"/>
                  <a:pt x="48543" y="1520"/>
                </a:cubicBezTo>
                <a:close/>
                <a:moveTo>
                  <a:pt x="51978" y="2706"/>
                </a:moveTo>
                <a:lnTo>
                  <a:pt x="2676" y="52038"/>
                </a:lnTo>
                <a:cubicBezTo>
                  <a:pt x="2706" y="52098"/>
                  <a:pt x="2706" y="52129"/>
                  <a:pt x="2737" y="52220"/>
                </a:cubicBezTo>
                <a:lnTo>
                  <a:pt x="52190" y="2766"/>
                </a:lnTo>
                <a:cubicBezTo>
                  <a:pt x="52099" y="2736"/>
                  <a:pt x="52069" y="2736"/>
                  <a:pt x="51978" y="2706"/>
                </a:cubicBezTo>
                <a:close/>
                <a:moveTo>
                  <a:pt x="55169" y="4134"/>
                </a:moveTo>
                <a:lnTo>
                  <a:pt x="4104" y="55259"/>
                </a:lnTo>
                <a:cubicBezTo>
                  <a:pt x="4165" y="55320"/>
                  <a:pt x="4196" y="55381"/>
                  <a:pt x="4196" y="55442"/>
                </a:cubicBezTo>
                <a:lnTo>
                  <a:pt x="55382" y="4256"/>
                </a:lnTo>
                <a:cubicBezTo>
                  <a:pt x="55321" y="4225"/>
                  <a:pt x="55260" y="4195"/>
                  <a:pt x="55169" y="4134"/>
                </a:cubicBezTo>
                <a:close/>
                <a:moveTo>
                  <a:pt x="58178" y="5867"/>
                </a:moveTo>
                <a:lnTo>
                  <a:pt x="5837" y="58208"/>
                </a:lnTo>
                <a:cubicBezTo>
                  <a:pt x="5867" y="58269"/>
                  <a:pt x="5898" y="58329"/>
                  <a:pt x="5928" y="58360"/>
                </a:cubicBezTo>
                <a:lnTo>
                  <a:pt x="58330" y="5958"/>
                </a:lnTo>
                <a:cubicBezTo>
                  <a:pt x="58270" y="5927"/>
                  <a:pt x="58209" y="5897"/>
                  <a:pt x="58178" y="5867"/>
                </a:cubicBezTo>
                <a:close/>
                <a:moveTo>
                  <a:pt x="60914" y="7751"/>
                </a:moveTo>
                <a:lnTo>
                  <a:pt x="7721" y="60943"/>
                </a:lnTo>
                <a:cubicBezTo>
                  <a:pt x="7752" y="61004"/>
                  <a:pt x="7813" y="61065"/>
                  <a:pt x="7843" y="61095"/>
                </a:cubicBezTo>
                <a:lnTo>
                  <a:pt x="61036" y="7903"/>
                </a:lnTo>
                <a:cubicBezTo>
                  <a:pt x="61036" y="7842"/>
                  <a:pt x="60944" y="7842"/>
                  <a:pt x="60914" y="7751"/>
                </a:cubicBezTo>
                <a:close/>
                <a:moveTo>
                  <a:pt x="63467" y="9879"/>
                </a:moveTo>
                <a:lnTo>
                  <a:pt x="9880" y="63466"/>
                </a:lnTo>
                <a:cubicBezTo>
                  <a:pt x="9940" y="63497"/>
                  <a:pt x="9971" y="63527"/>
                  <a:pt x="10001" y="63618"/>
                </a:cubicBezTo>
                <a:lnTo>
                  <a:pt x="63589" y="10031"/>
                </a:lnTo>
                <a:cubicBezTo>
                  <a:pt x="63528" y="10000"/>
                  <a:pt x="63498" y="9970"/>
                  <a:pt x="63467" y="9879"/>
                </a:cubicBezTo>
                <a:close/>
                <a:moveTo>
                  <a:pt x="65777" y="12250"/>
                </a:moveTo>
                <a:lnTo>
                  <a:pt x="12220" y="65807"/>
                </a:lnTo>
                <a:cubicBezTo>
                  <a:pt x="12250" y="65837"/>
                  <a:pt x="12281" y="65928"/>
                  <a:pt x="12311" y="65959"/>
                </a:cubicBezTo>
                <a:lnTo>
                  <a:pt x="65899" y="12402"/>
                </a:lnTo>
                <a:cubicBezTo>
                  <a:pt x="65868" y="12371"/>
                  <a:pt x="65808" y="12311"/>
                  <a:pt x="65777" y="12250"/>
                </a:cubicBezTo>
                <a:close/>
                <a:moveTo>
                  <a:pt x="67935" y="14742"/>
                </a:moveTo>
                <a:lnTo>
                  <a:pt x="14743" y="67934"/>
                </a:lnTo>
                <a:cubicBezTo>
                  <a:pt x="14743" y="68026"/>
                  <a:pt x="14834" y="68056"/>
                  <a:pt x="14864" y="68086"/>
                </a:cubicBezTo>
                <a:lnTo>
                  <a:pt x="68057" y="14894"/>
                </a:lnTo>
                <a:cubicBezTo>
                  <a:pt x="68027" y="14864"/>
                  <a:pt x="67996" y="14773"/>
                  <a:pt x="67935" y="14742"/>
                </a:cubicBezTo>
                <a:close/>
                <a:moveTo>
                  <a:pt x="69850" y="17508"/>
                </a:moveTo>
                <a:lnTo>
                  <a:pt x="17448" y="69880"/>
                </a:lnTo>
                <a:cubicBezTo>
                  <a:pt x="17539" y="69910"/>
                  <a:pt x="17570" y="69971"/>
                  <a:pt x="17600" y="70001"/>
                </a:cubicBezTo>
                <a:lnTo>
                  <a:pt x="69972" y="17660"/>
                </a:lnTo>
                <a:cubicBezTo>
                  <a:pt x="69911" y="17630"/>
                  <a:pt x="69881" y="17569"/>
                  <a:pt x="69850" y="17508"/>
                </a:cubicBezTo>
                <a:close/>
                <a:moveTo>
                  <a:pt x="71583" y="20457"/>
                </a:moveTo>
                <a:lnTo>
                  <a:pt x="20427" y="71582"/>
                </a:lnTo>
                <a:cubicBezTo>
                  <a:pt x="20457" y="71643"/>
                  <a:pt x="20518" y="71673"/>
                  <a:pt x="20609" y="71703"/>
                </a:cubicBezTo>
                <a:lnTo>
                  <a:pt x="71674" y="20639"/>
                </a:lnTo>
                <a:cubicBezTo>
                  <a:pt x="71644" y="20548"/>
                  <a:pt x="71583" y="20517"/>
                  <a:pt x="71583" y="20457"/>
                </a:cubicBezTo>
                <a:close/>
                <a:moveTo>
                  <a:pt x="72282" y="56931"/>
                </a:moveTo>
                <a:lnTo>
                  <a:pt x="57084" y="72129"/>
                </a:lnTo>
                <a:cubicBezTo>
                  <a:pt x="59729" y="69758"/>
                  <a:pt x="62403" y="67327"/>
                  <a:pt x="64957" y="64804"/>
                </a:cubicBezTo>
                <a:cubicBezTo>
                  <a:pt x="67479" y="62250"/>
                  <a:pt x="69972" y="59576"/>
                  <a:pt x="72282" y="56931"/>
                </a:cubicBezTo>
                <a:close/>
                <a:moveTo>
                  <a:pt x="73042" y="23648"/>
                </a:moveTo>
                <a:lnTo>
                  <a:pt x="23618" y="73071"/>
                </a:lnTo>
                <a:cubicBezTo>
                  <a:pt x="23679" y="73102"/>
                  <a:pt x="23710" y="73102"/>
                  <a:pt x="23801" y="73162"/>
                </a:cubicBezTo>
                <a:lnTo>
                  <a:pt x="73103" y="23830"/>
                </a:lnTo>
                <a:cubicBezTo>
                  <a:pt x="73072" y="23739"/>
                  <a:pt x="73072" y="23709"/>
                  <a:pt x="73042" y="23648"/>
                </a:cubicBezTo>
                <a:close/>
                <a:moveTo>
                  <a:pt x="73407" y="51217"/>
                </a:moveTo>
                <a:lnTo>
                  <a:pt x="51218" y="73406"/>
                </a:lnTo>
                <a:cubicBezTo>
                  <a:pt x="51339" y="73406"/>
                  <a:pt x="51491" y="73345"/>
                  <a:pt x="51643" y="73314"/>
                </a:cubicBezTo>
                <a:lnTo>
                  <a:pt x="73255" y="51673"/>
                </a:lnTo>
                <a:cubicBezTo>
                  <a:pt x="73315" y="51521"/>
                  <a:pt x="73376" y="51369"/>
                  <a:pt x="73407" y="51217"/>
                </a:cubicBezTo>
                <a:close/>
                <a:moveTo>
                  <a:pt x="74258" y="27083"/>
                </a:moveTo>
                <a:lnTo>
                  <a:pt x="27053" y="74287"/>
                </a:lnTo>
                <a:cubicBezTo>
                  <a:pt x="27144" y="74317"/>
                  <a:pt x="27175" y="74317"/>
                  <a:pt x="27266" y="74378"/>
                </a:cubicBezTo>
                <a:lnTo>
                  <a:pt x="74318" y="27296"/>
                </a:lnTo>
                <a:cubicBezTo>
                  <a:pt x="74288" y="27204"/>
                  <a:pt x="74288" y="27144"/>
                  <a:pt x="74258" y="27083"/>
                </a:cubicBezTo>
                <a:close/>
                <a:moveTo>
                  <a:pt x="75230" y="44773"/>
                </a:moveTo>
                <a:lnTo>
                  <a:pt x="44804" y="75199"/>
                </a:lnTo>
                <a:cubicBezTo>
                  <a:pt x="44895" y="75199"/>
                  <a:pt x="44987" y="75199"/>
                  <a:pt x="45108" y="75169"/>
                </a:cubicBezTo>
                <a:lnTo>
                  <a:pt x="75170" y="45107"/>
                </a:lnTo>
                <a:cubicBezTo>
                  <a:pt x="75200" y="44986"/>
                  <a:pt x="75200" y="44895"/>
                  <a:pt x="75230" y="44773"/>
                </a:cubicBezTo>
                <a:close/>
                <a:moveTo>
                  <a:pt x="75170" y="30852"/>
                </a:moveTo>
                <a:lnTo>
                  <a:pt x="30822" y="75199"/>
                </a:lnTo>
                <a:cubicBezTo>
                  <a:pt x="30913" y="75199"/>
                  <a:pt x="30974" y="75229"/>
                  <a:pt x="31065" y="75229"/>
                </a:cubicBezTo>
                <a:lnTo>
                  <a:pt x="75200" y="31095"/>
                </a:lnTo>
                <a:cubicBezTo>
                  <a:pt x="75200" y="31004"/>
                  <a:pt x="75170" y="30943"/>
                  <a:pt x="75170" y="30852"/>
                </a:cubicBezTo>
                <a:close/>
                <a:moveTo>
                  <a:pt x="75686" y="34955"/>
                </a:moveTo>
                <a:lnTo>
                  <a:pt x="34926" y="75746"/>
                </a:lnTo>
                <a:cubicBezTo>
                  <a:pt x="35017" y="75776"/>
                  <a:pt x="35078" y="75776"/>
                  <a:pt x="35199" y="75776"/>
                </a:cubicBezTo>
                <a:lnTo>
                  <a:pt x="75747" y="35229"/>
                </a:lnTo>
                <a:cubicBezTo>
                  <a:pt x="75747" y="35138"/>
                  <a:pt x="75747" y="35077"/>
                  <a:pt x="75686" y="34955"/>
                </a:cubicBezTo>
                <a:close/>
                <a:moveTo>
                  <a:pt x="75777" y="39545"/>
                </a:moveTo>
                <a:lnTo>
                  <a:pt x="39485" y="75837"/>
                </a:lnTo>
                <a:cubicBezTo>
                  <a:pt x="39607" y="75807"/>
                  <a:pt x="39728" y="75807"/>
                  <a:pt x="39789" y="75807"/>
                </a:cubicBezTo>
                <a:lnTo>
                  <a:pt x="75777" y="39819"/>
                </a:lnTo>
                <a:lnTo>
                  <a:pt x="75777" y="39545"/>
                </a:lnTo>
                <a:close/>
              </a:path>
            </a:pathLst>
          </a:custGeom>
          <a:solidFill>
            <a:schemeClr val="dk1"/>
          </a:solidFill>
          <a:ln w="6850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12200" y="-743850"/>
            <a:ext cx="1879976" cy="187997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 rot="10800000" flipH="1">
            <a:off x="8326148" y="4264342"/>
            <a:ext cx="992548" cy="992547"/>
          </a:xfrm>
          <a:custGeom>
            <a:avLst/>
            <a:gdLst/>
            <a:ahLst/>
            <a:cxnLst/>
            <a:rect l="l" t="t" r="r" b="b"/>
            <a:pathLst>
              <a:path w="36932" h="36932" extrusionOk="0">
                <a:moveTo>
                  <a:pt x="18481" y="1"/>
                </a:moveTo>
                <a:cubicBezTo>
                  <a:pt x="8268" y="1"/>
                  <a:pt x="1" y="8268"/>
                  <a:pt x="1" y="18451"/>
                </a:cubicBezTo>
                <a:cubicBezTo>
                  <a:pt x="1" y="28664"/>
                  <a:pt x="8268" y="36931"/>
                  <a:pt x="18481" y="36931"/>
                </a:cubicBezTo>
                <a:cubicBezTo>
                  <a:pt x="28664" y="36931"/>
                  <a:pt x="36932" y="28664"/>
                  <a:pt x="36932" y="18451"/>
                </a:cubicBezTo>
                <a:cubicBezTo>
                  <a:pt x="36932" y="8268"/>
                  <a:pt x="28664" y="1"/>
                  <a:pt x="184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/>
          <p:nvPr/>
        </p:nvSpPr>
        <p:spPr>
          <a:xfrm rot="10800000" flipH="1">
            <a:off x="8183405" y="-224101"/>
            <a:ext cx="1067335" cy="1067335"/>
          </a:xfrm>
          <a:custGeom>
            <a:avLst/>
            <a:gdLst/>
            <a:ahLst/>
            <a:cxnLst/>
            <a:rect l="l" t="t" r="r" b="b"/>
            <a:pathLst>
              <a:path w="36932" h="36932" extrusionOk="0">
                <a:moveTo>
                  <a:pt x="18481" y="1"/>
                </a:moveTo>
                <a:cubicBezTo>
                  <a:pt x="8268" y="1"/>
                  <a:pt x="1" y="8268"/>
                  <a:pt x="1" y="18481"/>
                </a:cubicBezTo>
                <a:cubicBezTo>
                  <a:pt x="1" y="28664"/>
                  <a:pt x="8268" y="36931"/>
                  <a:pt x="18481" y="36931"/>
                </a:cubicBezTo>
                <a:cubicBezTo>
                  <a:pt x="28664" y="36931"/>
                  <a:pt x="36932" y="28664"/>
                  <a:pt x="36932" y="18481"/>
                </a:cubicBezTo>
                <a:cubicBezTo>
                  <a:pt x="36932" y="8268"/>
                  <a:pt x="28664" y="1"/>
                  <a:pt x="18481" y="1"/>
                </a:cubicBezTo>
                <a:close/>
              </a:path>
            </a:pathLst>
          </a:custGeom>
          <a:solidFill>
            <a:srgbClr val="FBD4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/>
          <p:nvPr/>
        </p:nvSpPr>
        <p:spPr>
          <a:xfrm rot="10800000" flipH="1">
            <a:off x="192375" y="-769246"/>
            <a:ext cx="1548848" cy="1411170"/>
          </a:xfrm>
          <a:custGeom>
            <a:avLst/>
            <a:gdLst/>
            <a:ahLst/>
            <a:cxnLst/>
            <a:rect l="l" t="t" r="r" b="b"/>
            <a:pathLst>
              <a:path w="33862" h="30852" extrusionOk="0">
                <a:moveTo>
                  <a:pt x="16931" y="0"/>
                </a:moveTo>
                <a:cubicBezTo>
                  <a:pt x="12980" y="0"/>
                  <a:pt x="9028" y="1505"/>
                  <a:pt x="6019" y="4514"/>
                </a:cubicBezTo>
                <a:cubicBezTo>
                  <a:pt x="1" y="10532"/>
                  <a:pt x="1" y="20289"/>
                  <a:pt x="6019" y="26338"/>
                </a:cubicBezTo>
                <a:cubicBezTo>
                  <a:pt x="9028" y="29347"/>
                  <a:pt x="12980" y="30852"/>
                  <a:pt x="16931" y="30852"/>
                </a:cubicBezTo>
                <a:cubicBezTo>
                  <a:pt x="20883" y="30852"/>
                  <a:pt x="24834" y="29347"/>
                  <a:pt x="27843" y="26338"/>
                </a:cubicBezTo>
                <a:cubicBezTo>
                  <a:pt x="33862" y="20289"/>
                  <a:pt x="33862" y="10532"/>
                  <a:pt x="27843" y="4514"/>
                </a:cubicBezTo>
                <a:cubicBezTo>
                  <a:pt x="24834" y="1505"/>
                  <a:pt x="20883" y="0"/>
                  <a:pt x="169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 rot="10800000" flipH="1">
            <a:off x="940144" y="3754654"/>
            <a:ext cx="910041" cy="829147"/>
          </a:xfrm>
          <a:custGeom>
            <a:avLst/>
            <a:gdLst/>
            <a:ahLst/>
            <a:cxnLst/>
            <a:rect l="l" t="t" r="r" b="b"/>
            <a:pathLst>
              <a:path w="33862" h="30852" extrusionOk="0">
                <a:moveTo>
                  <a:pt x="16931" y="0"/>
                </a:moveTo>
                <a:cubicBezTo>
                  <a:pt x="12980" y="0"/>
                  <a:pt x="9028" y="1505"/>
                  <a:pt x="6019" y="4514"/>
                </a:cubicBezTo>
                <a:cubicBezTo>
                  <a:pt x="1" y="10532"/>
                  <a:pt x="1" y="20289"/>
                  <a:pt x="6019" y="26338"/>
                </a:cubicBezTo>
                <a:cubicBezTo>
                  <a:pt x="9028" y="29347"/>
                  <a:pt x="12980" y="30852"/>
                  <a:pt x="16931" y="30852"/>
                </a:cubicBezTo>
                <a:cubicBezTo>
                  <a:pt x="20883" y="30852"/>
                  <a:pt x="24834" y="29347"/>
                  <a:pt x="27843" y="26338"/>
                </a:cubicBezTo>
                <a:cubicBezTo>
                  <a:pt x="33862" y="20289"/>
                  <a:pt x="33862" y="10532"/>
                  <a:pt x="27843" y="4514"/>
                </a:cubicBezTo>
                <a:cubicBezTo>
                  <a:pt x="24834" y="1505"/>
                  <a:pt x="20883" y="0"/>
                  <a:pt x="1693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719988" y="53998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720000" y="1238200"/>
            <a:ext cx="77040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3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/>
          <p:nvPr/>
        </p:nvSpPr>
        <p:spPr>
          <a:xfrm rot="-3004271">
            <a:off x="-861639" y="-586892"/>
            <a:ext cx="1894345" cy="1895845"/>
          </a:xfrm>
          <a:custGeom>
            <a:avLst/>
            <a:gdLst/>
            <a:ahLst/>
            <a:cxnLst/>
            <a:rect l="l" t="t" r="r" b="b"/>
            <a:pathLst>
              <a:path w="75778" h="75838" extrusionOk="0">
                <a:moveTo>
                  <a:pt x="16688" y="4651"/>
                </a:moveTo>
                <a:lnTo>
                  <a:pt x="16688" y="4651"/>
                </a:lnTo>
                <a:cubicBezTo>
                  <a:pt x="13983" y="6961"/>
                  <a:pt x="11369" y="9393"/>
                  <a:pt x="8816" y="11976"/>
                </a:cubicBezTo>
                <a:cubicBezTo>
                  <a:pt x="6262" y="14529"/>
                  <a:pt x="3800" y="17174"/>
                  <a:pt x="1490" y="19849"/>
                </a:cubicBezTo>
                <a:lnTo>
                  <a:pt x="16688" y="4651"/>
                </a:lnTo>
                <a:close/>
                <a:moveTo>
                  <a:pt x="24561" y="2432"/>
                </a:moveTo>
                <a:cubicBezTo>
                  <a:pt x="24439" y="2432"/>
                  <a:pt x="24287" y="2523"/>
                  <a:pt x="24135" y="2554"/>
                </a:cubicBezTo>
                <a:lnTo>
                  <a:pt x="2524" y="24165"/>
                </a:lnTo>
                <a:cubicBezTo>
                  <a:pt x="2493" y="24317"/>
                  <a:pt x="2402" y="24469"/>
                  <a:pt x="2372" y="24621"/>
                </a:cubicBezTo>
                <a:lnTo>
                  <a:pt x="24561" y="2432"/>
                </a:lnTo>
                <a:close/>
                <a:moveTo>
                  <a:pt x="30974" y="639"/>
                </a:moveTo>
                <a:cubicBezTo>
                  <a:pt x="30913" y="639"/>
                  <a:pt x="30792" y="639"/>
                  <a:pt x="30670" y="699"/>
                </a:cubicBezTo>
                <a:lnTo>
                  <a:pt x="609" y="30730"/>
                </a:lnTo>
                <a:cubicBezTo>
                  <a:pt x="578" y="30852"/>
                  <a:pt x="578" y="30973"/>
                  <a:pt x="548" y="31095"/>
                </a:cubicBezTo>
                <a:lnTo>
                  <a:pt x="30974" y="639"/>
                </a:lnTo>
                <a:close/>
                <a:moveTo>
                  <a:pt x="36293" y="0"/>
                </a:moveTo>
                <a:cubicBezTo>
                  <a:pt x="36172" y="31"/>
                  <a:pt x="36081" y="31"/>
                  <a:pt x="35989" y="31"/>
                </a:cubicBezTo>
                <a:lnTo>
                  <a:pt x="1" y="36019"/>
                </a:lnTo>
                <a:lnTo>
                  <a:pt x="1" y="36293"/>
                </a:lnTo>
                <a:lnTo>
                  <a:pt x="36293" y="0"/>
                </a:lnTo>
                <a:close/>
                <a:moveTo>
                  <a:pt x="40579" y="91"/>
                </a:moveTo>
                <a:lnTo>
                  <a:pt x="62" y="40670"/>
                </a:lnTo>
                <a:cubicBezTo>
                  <a:pt x="62" y="40730"/>
                  <a:pt x="62" y="40822"/>
                  <a:pt x="92" y="40943"/>
                </a:cubicBezTo>
                <a:lnTo>
                  <a:pt x="40853" y="152"/>
                </a:lnTo>
                <a:cubicBezTo>
                  <a:pt x="40792" y="122"/>
                  <a:pt x="40701" y="91"/>
                  <a:pt x="40579" y="91"/>
                </a:cubicBezTo>
                <a:close/>
                <a:moveTo>
                  <a:pt x="44743" y="608"/>
                </a:moveTo>
                <a:lnTo>
                  <a:pt x="578" y="44773"/>
                </a:lnTo>
                <a:cubicBezTo>
                  <a:pt x="578" y="44834"/>
                  <a:pt x="609" y="44925"/>
                  <a:pt x="609" y="44986"/>
                </a:cubicBezTo>
                <a:lnTo>
                  <a:pt x="44956" y="639"/>
                </a:lnTo>
                <a:cubicBezTo>
                  <a:pt x="44895" y="639"/>
                  <a:pt x="44804" y="608"/>
                  <a:pt x="44743" y="608"/>
                </a:cubicBezTo>
                <a:close/>
                <a:moveTo>
                  <a:pt x="48543" y="1520"/>
                </a:moveTo>
                <a:lnTo>
                  <a:pt x="1460" y="48572"/>
                </a:lnTo>
                <a:cubicBezTo>
                  <a:pt x="1490" y="48633"/>
                  <a:pt x="1490" y="48724"/>
                  <a:pt x="1521" y="48755"/>
                </a:cubicBezTo>
                <a:lnTo>
                  <a:pt x="48725" y="1550"/>
                </a:lnTo>
                <a:cubicBezTo>
                  <a:pt x="48634" y="1550"/>
                  <a:pt x="48604" y="1520"/>
                  <a:pt x="48543" y="1520"/>
                </a:cubicBezTo>
                <a:close/>
                <a:moveTo>
                  <a:pt x="51978" y="2706"/>
                </a:moveTo>
                <a:lnTo>
                  <a:pt x="2676" y="52038"/>
                </a:lnTo>
                <a:cubicBezTo>
                  <a:pt x="2706" y="52098"/>
                  <a:pt x="2706" y="52129"/>
                  <a:pt x="2737" y="52220"/>
                </a:cubicBezTo>
                <a:lnTo>
                  <a:pt x="52190" y="2766"/>
                </a:lnTo>
                <a:cubicBezTo>
                  <a:pt x="52099" y="2736"/>
                  <a:pt x="52069" y="2736"/>
                  <a:pt x="51978" y="2706"/>
                </a:cubicBezTo>
                <a:close/>
                <a:moveTo>
                  <a:pt x="55169" y="4134"/>
                </a:moveTo>
                <a:lnTo>
                  <a:pt x="4104" y="55259"/>
                </a:lnTo>
                <a:cubicBezTo>
                  <a:pt x="4165" y="55320"/>
                  <a:pt x="4196" y="55381"/>
                  <a:pt x="4196" y="55442"/>
                </a:cubicBezTo>
                <a:lnTo>
                  <a:pt x="55382" y="4256"/>
                </a:lnTo>
                <a:cubicBezTo>
                  <a:pt x="55321" y="4225"/>
                  <a:pt x="55260" y="4195"/>
                  <a:pt x="55169" y="4134"/>
                </a:cubicBezTo>
                <a:close/>
                <a:moveTo>
                  <a:pt x="58178" y="5867"/>
                </a:moveTo>
                <a:lnTo>
                  <a:pt x="5837" y="58208"/>
                </a:lnTo>
                <a:cubicBezTo>
                  <a:pt x="5867" y="58269"/>
                  <a:pt x="5898" y="58329"/>
                  <a:pt x="5928" y="58360"/>
                </a:cubicBezTo>
                <a:lnTo>
                  <a:pt x="58330" y="5958"/>
                </a:lnTo>
                <a:cubicBezTo>
                  <a:pt x="58270" y="5927"/>
                  <a:pt x="58209" y="5897"/>
                  <a:pt x="58178" y="5867"/>
                </a:cubicBezTo>
                <a:close/>
                <a:moveTo>
                  <a:pt x="60914" y="7751"/>
                </a:moveTo>
                <a:lnTo>
                  <a:pt x="7721" y="60943"/>
                </a:lnTo>
                <a:cubicBezTo>
                  <a:pt x="7752" y="61004"/>
                  <a:pt x="7813" y="61065"/>
                  <a:pt x="7843" y="61095"/>
                </a:cubicBezTo>
                <a:lnTo>
                  <a:pt x="61036" y="7903"/>
                </a:lnTo>
                <a:cubicBezTo>
                  <a:pt x="61036" y="7842"/>
                  <a:pt x="60944" y="7842"/>
                  <a:pt x="60914" y="7751"/>
                </a:cubicBezTo>
                <a:close/>
                <a:moveTo>
                  <a:pt x="63467" y="9879"/>
                </a:moveTo>
                <a:lnTo>
                  <a:pt x="9880" y="63466"/>
                </a:lnTo>
                <a:cubicBezTo>
                  <a:pt x="9940" y="63497"/>
                  <a:pt x="9971" y="63527"/>
                  <a:pt x="10001" y="63618"/>
                </a:cubicBezTo>
                <a:lnTo>
                  <a:pt x="63589" y="10031"/>
                </a:lnTo>
                <a:cubicBezTo>
                  <a:pt x="63528" y="10000"/>
                  <a:pt x="63498" y="9970"/>
                  <a:pt x="63467" y="9879"/>
                </a:cubicBezTo>
                <a:close/>
                <a:moveTo>
                  <a:pt x="65777" y="12250"/>
                </a:moveTo>
                <a:lnTo>
                  <a:pt x="12220" y="65807"/>
                </a:lnTo>
                <a:cubicBezTo>
                  <a:pt x="12250" y="65837"/>
                  <a:pt x="12281" y="65928"/>
                  <a:pt x="12311" y="65959"/>
                </a:cubicBezTo>
                <a:lnTo>
                  <a:pt x="65899" y="12402"/>
                </a:lnTo>
                <a:cubicBezTo>
                  <a:pt x="65868" y="12371"/>
                  <a:pt x="65808" y="12311"/>
                  <a:pt x="65777" y="12250"/>
                </a:cubicBezTo>
                <a:close/>
                <a:moveTo>
                  <a:pt x="67935" y="14742"/>
                </a:moveTo>
                <a:lnTo>
                  <a:pt x="14743" y="67934"/>
                </a:lnTo>
                <a:cubicBezTo>
                  <a:pt x="14743" y="68026"/>
                  <a:pt x="14834" y="68056"/>
                  <a:pt x="14864" y="68086"/>
                </a:cubicBezTo>
                <a:lnTo>
                  <a:pt x="68057" y="14894"/>
                </a:lnTo>
                <a:cubicBezTo>
                  <a:pt x="68027" y="14864"/>
                  <a:pt x="67996" y="14773"/>
                  <a:pt x="67935" y="14742"/>
                </a:cubicBezTo>
                <a:close/>
                <a:moveTo>
                  <a:pt x="69850" y="17508"/>
                </a:moveTo>
                <a:lnTo>
                  <a:pt x="17448" y="69880"/>
                </a:lnTo>
                <a:cubicBezTo>
                  <a:pt x="17539" y="69910"/>
                  <a:pt x="17570" y="69971"/>
                  <a:pt x="17600" y="70001"/>
                </a:cubicBezTo>
                <a:lnTo>
                  <a:pt x="69972" y="17660"/>
                </a:lnTo>
                <a:cubicBezTo>
                  <a:pt x="69911" y="17630"/>
                  <a:pt x="69881" y="17569"/>
                  <a:pt x="69850" y="17508"/>
                </a:cubicBezTo>
                <a:close/>
                <a:moveTo>
                  <a:pt x="71583" y="20457"/>
                </a:moveTo>
                <a:lnTo>
                  <a:pt x="20427" y="71582"/>
                </a:lnTo>
                <a:cubicBezTo>
                  <a:pt x="20457" y="71643"/>
                  <a:pt x="20518" y="71673"/>
                  <a:pt x="20609" y="71703"/>
                </a:cubicBezTo>
                <a:lnTo>
                  <a:pt x="71674" y="20639"/>
                </a:lnTo>
                <a:cubicBezTo>
                  <a:pt x="71644" y="20548"/>
                  <a:pt x="71583" y="20517"/>
                  <a:pt x="71583" y="20457"/>
                </a:cubicBezTo>
                <a:close/>
                <a:moveTo>
                  <a:pt x="72282" y="56931"/>
                </a:moveTo>
                <a:lnTo>
                  <a:pt x="57084" y="72129"/>
                </a:lnTo>
                <a:cubicBezTo>
                  <a:pt x="59729" y="69758"/>
                  <a:pt x="62403" y="67327"/>
                  <a:pt x="64957" y="64804"/>
                </a:cubicBezTo>
                <a:cubicBezTo>
                  <a:pt x="67479" y="62250"/>
                  <a:pt x="69972" y="59576"/>
                  <a:pt x="72282" y="56931"/>
                </a:cubicBezTo>
                <a:close/>
                <a:moveTo>
                  <a:pt x="73042" y="23648"/>
                </a:moveTo>
                <a:lnTo>
                  <a:pt x="23618" y="73071"/>
                </a:lnTo>
                <a:cubicBezTo>
                  <a:pt x="23679" y="73102"/>
                  <a:pt x="23710" y="73102"/>
                  <a:pt x="23801" y="73162"/>
                </a:cubicBezTo>
                <a:lnTo>
                  <a:pt x="73103" y="23830"/>
                </a:lnTo>
                <a:cubicBezTo>
                  <a:pt x="73072" y="23739"/>
                  <a:pt x="73072" y="23709"/>
                  <a:pt x="73042" y="23648"/>
                </a:cubicBezTo>
                <a:close/>
                <a:moveTo>
                  <a:pt x="73407" y="51217"/>
                </a:moveTo>
                <a:lnTo>
                  <a:pt x="51218" y="73406"/>
                </a:lnTo>
                <a:cubicBezTo>
                  <a:pt x="51339" y="73406"/>
                  <a:pt x="51491" y="73345"/>
                  <a:pt x="51643" y="73314"/>
                </a:cubicBezTo>
                <a:lnTo>
                  <a:pt x="73255" y="51673"/>
                </a:lnTo>
                <a:cubicBezTo>
                  <a:pt x="73315" y="51521"/>
                  <a:pt x="73376" y="51369"/>
                  <a:pt x="73407" y="51217"/>
                </a:cubicBezTo>
                <a:close/>
                <a:moveTo>
                  <a:pt x="74258" y="27083"/>
                </a:moveTo>
                <a:lnTo>
                  <a:pt x="27053" y="74287"/>
                </a:lnTo>
                <a:cubicBezTo>
                  <a:pt x="27144" y="74317"/>
                  <a:pt x="27175" y="74317"/>
                  <a:pt x="27266" y="74378"/>
                </a:cubicBezTo>
                <a:lnTo>
                  <a:pt x="74318" y="27296"/>
                </a:lnTo>
                <a:cubicBezTo>
                  <a:pt x="74288" y="27204"/>
                  <a:pt x="74288" y="27144"/>
                  <a:pt x="74258" y="27083"/>
                </a:cubicBezTo>
                <a:close/>
                <a:moveTo>
                  <a:pt x="75230" y="44773"/>
                </a:moveTo>
                <a:lnTo>
                  <a:pt x="44804" y="75199"/>
                </a:lnTo>
                <a:cubicBezTo>
                  <a:pt x="44895" y="75199"/>
                  <a:pt x="44987" y="75199"/>
                  <a:pt x="45108" y="75169"/>
                </a:cubicBezTo>
                <a:lnTo>
                  <a:pt x="75170" y="45107"/>
                </a:lnTo>
                <a:cubicBezTo>
                  <a:pt x="75200" y="44986"/>
                  <a:pt x="75200" y="44895"/>
                  <a:pt x="75230" y="44773"/>
                </a:cubicBezTo>
                <a:close/>
                <a:moveTo>
                  <a:pt x="75170" y="30852"/>
                </a:moveTo>
                <a:lnTo>
                  <a:pt x="30822" y="75199"/>
                </a:lnTo>
                <a:cubicBezTo>
                  <a:pt x="30913" y="75199"/>
                  <a:pt x="30974" y="75229"/>
                  <a:pt x="31065" y="75229"/>
                </a:cubicBezTo>
                <a:lnTo>
                  <a:pt x="75200" y="31095"/>
                </a:lnTo>
                <a:cubicBezTo>
                  <a:pt x="75200" y="31004"/>
                  <a:pt x="75170" y="30943"/>
                  <a:pt x="75170" y="30852"/>
                </a:cubicBezTo>
                <a:close/>
                <a:moveTo>
                  <a:pt x="75686" y="34955"/>
                </a:moveTo>
                <a:lnTo>
                  <a:pt x="34926" y="75746"/>
                </a:lnTo>
                <a:cubicBezTo>
                  <a:pt x="35017" y="75776"/>
                  <a:pt x="35078" y="75776"/>
                  <a:pt x="35199" y="75776"/>
                </a:cubicBezTo>
                <a:lnTo>
                  <a:pt x="75747" y="35229"/>
                </a:lnTo>
                <a:cubicBezTo>
                  <a:pt x="75747" y="35138"/>
                  <a:pt x="75747" y="35077"/>
                  <a:pt x="75686" y="34955"/>
                </a:cubicBezTo>
                <a:close/>
                <a:moveTo>
                  <a:pt x="75777" y="39545"/>
                </a:moveTo>
                <a:lnTo>
                  <a:pt x="39485" y="75837"/>
                </a:lnTo>
                <a:cubicBezTo>
                  <a:pt x="39607" y="75807"/>
                  <a:pt x="39728" y="75807"/>
                  <a:pt x="39789" y="75807"/>
                </a:cubicBezTo>
                <a:lnTo>
                  <a:pt x="75777" y="39819"/>
                </a:lnTo>
                <a:lnTo>
                  <a:pt x="75777" y="39545"/>
                </a:lnTo>
                <a:close/>
              </a:path>
            </a:pathLst>
          </a:custGeom>
          <a:solidFill>
            <a:schemeClr val="dk1"/>
          </a:solidFill>
          <a:ln w="6850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/>
          <p:nvPr/>
        </p:nvSpPr>
        <p:spPr>
          <a:xfrm rot="-5400000" flipH="1">
            <a:off x="379362" y="-135262"/>
            <a:ext cx="1089425" cy="992586"/>
          </a:xfrm>
          <a:custGeom>
            <a:avLst/>
            <a:gdLst/>
            <a:ahLst/>
            <a:cxnLst/>
            <a:rect l="l" t="t" r="r" b="b"/>
            <a:pathLst>
              <a:path w="33862" h="30852" extrusionOk="0">
                <a:moveTo>
                  <a:pt x="16931" y="0"/>
                </a:moveTo>
                <a:cubicBezTo>
                  <a:pt x="12980" y="0"/>
                  <a:pt x="9028" y="1505"/>
                  <a:pt x="6019" y="4514"/>
                </a:cubicBezTo>
                <a:cubicBezTo>
                  <a:pt x="1" y="10532"/>
                  <a:pt x="1" y="20289"/>
                  <a:pt x="6019" y="26338"/>
                </a:cubicBezTo>
                <a:cubicBezTo>
                  <a:pt x="9028" y="29347"/>
                  <a:pt x="12980" y="30852"/>
                  <a:pt x="16931" y="30852"/>
                </a:cubicBezTo>
                <a:cubicBezTo>
                  <a:pt x="20883" y="30852"/>
                  <a:pt x="24834" y="29347"/>
                  <a:pt x="27843" y="26338"/>
                </a:cubicBezTo>
                <a:cubicBezTo>
                  <a:pt x="33862" y="20289"/>
                  <a:pt x="33862" y="10532"/>
                  <a:pt x="27843" y="4514"/>
                </a:cubicBezTo>
                <a:cubicBezTo>
                  <a:pt x="24834" y="1505"/>
                  <a:pt x="20883" y="0"/>
                  <a:pt x="169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/>
          <p:nvPr/>
        </p:nvSpPr>
        <p:spPr>
          <a:xfrm rot="-5400000" flipH="1">
            <a:off x="8424005" y="-413154"/>
            <a:ext cx="992548" cy="992548"/>
          </a:xfrm>
          <a:custGeom>
            <a:avLst/>
            <a:gdLst/>
            <a:ahLst/>
            <a:cxnLst/>
            <a:rect l="l" t="t" r="r" b="b"/>
            <a:pathLst>
              <a:path w="36932" h="36932" extrusionOk="0">
                <a:moveTo>
                  <a:pt x="18481" y="1"/>
                </a:moveTo>
                <a:cubicBezTo>
                  <a:pt x="8268" y="1"/>
                  <a:pt x="1" y="8268"/>
                  <a:pt x="1" y="18451"/>
                </a:cubicBezTo>
                <a:cubicBezTo>
                  <a:pt x="1" y="28664"/>
                  <a:pt x="8268" y="36931"/>
                  <a:pt x="18481" y="36931"/>
                </a:cubicBezTo>
                <a:cubicBezTo>
                  <a:pt x="28664" y="36931"/>
                  <a:pt x="36932" y="28664"/>
                  <a:pt x="36932" y="18451"/>
                </a:cubicBezTo>
                <a:cubicBezTo>
                  <a:pt x="36932" y="8268"/>
                  <a:pt x="28664" y="1"/>
                  <a:pt x="184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719988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1"/>
          </p:nvPr>
        </p:nvSpPr>
        <p:spPr>
          <a:xfrm>
            <a:off x="717925" y="2635654"/>
            <a:ext cx="2392800" cy="1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2"/>
          </p:nvPr>
        </p:nvSpPr>
        <p:spPr>
          <a:xfrm>
            <a:off x="6025082" y="2635654"/>
            <a:ext cx="2392800" cy="1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3"/>
          </p:nvPr>
        </p:nvSpPr>
        <p:spPr>
          <a:xfrm>
            <a:off x="717925" y="2181225"/>
            <a:ext cx="23928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 b="1">
                <a:solidFill>
                  <a:schemeClr val="accent3"/>
                </a:solidFill>
                <a:latin typeface="Prosto One"/>
                <a:ea typeface="Prosto One"/>
                <a:cs typeface="Prosto One"/>
                <a:sym typeface="Prost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4"/>
          </p:nvPr>
        </p:nvSpPr>
        <p:spPr>
          <a:xfrm>
            <a:off x="6025075" y="2181225"/>
            <a:ext cx="23928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 b="1">
                <a:solidFill>
                  <a:schemeClr val="accent3"/>
                </a:solidFill>
                <a:latin typeface="Prosto One"/>
                <a:ea typeface="Prosto One"/>
                <a:cs typeface="Prosto One"/>
                <a:sym typeface="Prost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036817" y="-901912"/>
            <a:ext cx="1879976" cy="187997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 rot="10800000">
            <a:off x="8382295" y="277829"/>
            <a:ext cx="910041" cy="829148"/>
          </a:xfrm>
          <a:custGeom>
            <a:avLst/>
            <a:gdLst/>
            <a:ahLst/>
            <a:cxnLst/>
            <a:rect l="l" t="t" r="r" b="b"/>
            <a:pathLst>
              <a:path w="33862" h="30852" extrusionOk="0">
                <a:moveTo>
                  <a:pt x="16931" y="0"/>
                </a:moveTo>
                <a:cubicBezTo>
                  <a:pt x="12980" y="0"/>
                  <a:pt x="9028" y="1505"/>
                  <a:pt x="6019" y="4514"/>
                </a:cubicBezTo>
                <a:cubicBezTo>
                  <a:pt x="1" y="10532"/>
                  <a:pt x="1" y="20289"/>
                  <a:pt x="6019" y="26338"/>
                </a:cubicBezTo>
                <a:cubicBezTo>
                  <a:pt x="9028" y="29347"/>
                  <a:pt x="12980" y="30852"/>
                  <a:pt x="16931" y="30852"/>
                </a:cubicBezTo>
                <a:cubicBezTo>
                  <a:pt x="20883" y="30852"/>
                  <a:pt x="24834" y="29347"/>
                  <a:pt x="27843" y="26338"/>
                </a:cubicBezTo>
                <a:cubicBezTo>
                  <a:pt x="33862" y="20289"/>
                  <a:pt x="33862" y="10532"/>
                  <a:pt x="27843" y="4514"/>
                </a:cubicBezTo>
                <a:cubicBezTo>
                  <a:pt x="24834" y="1505"/>
                  <a:pt x="20883" y="0"/>
                  <a:pt x="169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/>
          <p:nvPr/>
        </p:nvSpPr>
        <p:spPr>
          <a:xfrm rot="10800000">
            <a:off x="7745585" y="4568867"/>
            <a:ext cx="992548" cy="992547"/>
          </a:xfrm>
          <a:custGeom>
            <a:avLst/>
            <a:gdLst/>
            <a:ahLst/>
            <a:cxnLst/>
            <a:rect l="l" t="t" r="r" b="b"/>
            <a:pathLst>
              <a:path w="36932" h="36932" extrusionOk="0">
                <a:moveTo>
                  <a:pt x="18481" y="1"/>
                </a:moveTo>
                <a:cubicBezTo>
                  <a:pt x="8268" y="1"/>
                  <a:pt x="1" y="8268"/>
                  <a:pt x="1" y="18451"/>
                </a:cubicBezTo>
                <a:cubicBezTo>
                  <a:pt x="1" y="28664"/>
                  <a:pt x="8268" y="36931"/>
                  <a:pt x="18481" y="36931"/>
                </a:cubicBezTo>
                <a:cubicBezTo>
                  <a:pt x="28664" y="36931"/>
                  <a:pt x="36932" y="28664"/>
                  <a:pt x="36932" y="18451"/>
                </a:cubicBezTo>
                <a:cubicBezTo>
                  <a:pt x="36932" y="8268"/>
                  <a:pt x="28664" y="1"/>
                  <a:pt x="1848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720000" y="54667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348453" y="-248275"/>
            <a:ext cx="1879976" cy="187997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 rot="5400000">
            <a:off x="8037789" y="4233357"/>
            <a:ext cx="845514" cy="845488"/>
          </a:xfrm>
          <a:custGeom>
            <a:avLst/>
            <a:gdLst/>
            <a:ahLst/>
            <a:cxnLst/>
            <a:rect l="l" t="t" r="r" b="b"/>
            <a:pathLst>
              <a:path w="31461" h="31460" extrusionOk="0">
                <a:moveTo>
                  <a:pt x="15715" y="4165"/>
                </a:moveTo>
                <a:cubicBezTo>
                  <a:pt x="22098" y="4165"/>
                  <a:pt x="27266" y="9332"/>
                  <a:pt x="27266" y="15715"/>
                </a:cubicBezTo>
                <a:cubicBezTo>
                  <a:pt x="27266" y="22098"/>
                  <a:pt x="22098" y="27265"/>
                  <a:pt x="15715" y="27265"/>
                </a:cubicBezTo>
                <a:cubicBezTo>
                  <a:pt x="9332" y="27265"/>
                  <a:pt x="4165" y="22098"/>
                  <a:pt x="4165" y="15715"/>
                </a:cubicBezTo>
                <a:cubicBezTo>
                  <a:pt x="4165" y="9332"/>
                  <a:pt x="9393" y="4165"/>
                  <a:pt x="15715" y="4165"/>
                </a:cubicBezTo>
                <a:close/>
                <a:moveTo>
                  <a:pt x="15715" y="0"/>
                </a:moveTo>
                <a:cubicBezTo>
                  <a:pt x="7022" y="0"/>
                  <a:pt x="1" y="7022"/>
                  <a:pt x="1" y="15715"/>
                </a:cubicBezTo>
                <a:cubicBezTo>
                  <a:pt x="1" y="24408"/>
                  <a:pt x="7022" y="31460"/>
                  <a:pt x="15715" y="31460"/>
                </a:cubicBezTo>
                <a:cubicBezTo>
                  <a:pt x="24439" y="31460"/>
                  <a:pt x="31460" y="24408"/>
                  <a:pt x="31460" y="15715"/>
                </a:cubicBezTo>
                <a:cubicBezTo>
                  <a:pt x="31460" y="7022"/>
                  <a:pt x="24439" y="0"/>
                  <a:pt x="157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8"/>
          <p:cNvSpPr/>
          <p:nvPr/>
        </p:nvSpPr>
        <p:spPr>
          <a:xfrm rot="3004271" flipH="1">
            <a:off x="8351917" y="-586892"/>
            <a:ext cx="1894345" cy="1895845"/>
          </a:xfrm>
          <a:custGeom>
            <a:avLst/>
            <a:gdLst/>
            <a:ahLst/>
            <a:cxnLst/>
            <a:rect l="l" t="t" r="r" b="b"/>
            <a:pathLst>
              <a:path w="75778" h="75838" extrusionOk="0">
                <a:moveTo>
                  <a:pt x="16688" y="4651"/>
                </a:moveTo>
                <a:lnTo>
                  <a:pt x="16688" y="4651"/>
                </a:lnTo>
                <a:cubicBezTo>
                  <a:pt x="13983" y="6961"/>
                  <a:pt x="11369" y="9393"/>
                  <a:pt x="8816" y="11976"/>
                </a:cubicBezTo>
                <a:cubicBezTo>
                  <a:pt x="6262" y="14529"/>
                  <a:pt x="3800" y="17174"/>
                  <a:pt x="1490" y="19849"/>
                </a:cubicBezTo>
                <a:lnTo>
                  <a:pt x="16688" y="4651"/>
                </a:lnTo>
                <a:close/>
                <a:moveTo>
                  <a:pt x="24561" y="2432"/>
                </a:moveTo>
                <a:cubicBezTo>
                  <a:pt x="24439" y="2432"/>
                  <a:pt x="24287" y="2523"/>
                  <a:pt x="24135" y="2554"/>
                </a:cubicBezTo>
                <a:lnTo>
                  <a:pt x="2524" y="24165"/>
                </a:lnTo>
                <a:cubicBezTo>
                  <a:pt x="2493" y="24317"/>
                  <a:pt x="2402" y="24469"/>
                  <a:pt x="2372" y="24621"/>
                </a:cubicBezTo>
                <a:lnTo>
                  <a:pt x="24561" y="2432"/>
                </a:lnTo>
                <a:close/>
                <a:moveTo>
                  <a:pt x="30974" y="639"/>
                </a:moveTo>
                <a:cubicBezTo>
                  <a:pt x="30913" y="639"/>
                  <a:pt x="30792" y="639"/>
                  <a:pt x="30670" y="699"/>
                </a:cubicBezTo>
                <a:lnTo>
                  <a:pt x="609" y="30730"/>
                </a:lnTo>
                <a:cubicBezTo>
                  <a:pt x="578" y="30852"/>
                  <a:pt x="578" y="30973"/>
                  <a:pt x="548" y="31095"/>
                </a:cubicBezTo>
                <a:lnTo>
                  <a:pt x="30974" y="639"/>
                </a:lnTo>
                <a:close/>
                <a:moveTo>
                  <a:pt x="36293" y="0"/>
                </a:moveTo>
                <a:cubicBezTo>
                  <a:pt x="36172" y="31"/>
                  <a:pt x="36081" y="31"/>
                  <a:pt x="35989" y="31"/>
                </a:cubicBezTo>
                <a:lnTo>
                  <a:pt x="1" y="36019"/>
                </a:lnTo>
                <a:lnTo>
                  <a:pt x="1" y="36293"/>
                </a:lnTo>
                <a:lnTo>
                  <a:pt x="36293" y="0"/>
                </a:lnTo>
                <a:close/>
                <a:moveTo>
                  <a:pt x="40579" y="91"/>
                </a:moveTo>
                <a:lnTo>
                  <a:pt x="62" y="40670"/>
                </a:lnTo>
                <a:cubicBezTo>
                  <a:pt x="62" y="40730"/>
                  <a:pt x="62" y="40822"/>
                  <a:pt x="92" y="40943"/>
                </a:cubicBezTo>
                <a:lnTo>
                  <a:pt x="40853" y="152"/>
                </a:lnTo>
                <a:cubicBezTo>
                  <a:pt x="40792" y="122"/>
                  <a:pt x="40701" y="91"/>
                  <a:pt x="40579" y="91"/>
                </a:cubicBezTo>
                <a:close/>
                <a:moveTo>
                  <a:pt x="44743" y="608"/>
                </a:moveTo>
                <a:lnTo>
                  <a:pt x="578" y="44773"/>
                </a:lnTo>
                <a:cubicBezTo>
                  <a:pt x="578" y="44834"/>
                  <a:pt x="609" y="44925"/>
                  <a:pt x="609" y="44986"/>
                </a:cubicBezTo>
                <a:lnTo>
                  <a:pt x="44956" y="639"/>
                </a:lnTo>
                <a:cubicBezTo>
                  <a:pt x="44895" y="639"/>
                  <a:pt x="44804" y="608"/>
                  <a:pt x="44743" y="608"/>
                </a:cubicBezTo>
                <a:close/>
                <a:moveTo>
                  <a:pt x="48543" y="1520"/>
                </a:moveTo>
                <a:lnTo>
                  <a:pt x="1460" y="48572"/>
                </a:lnTo>
                <a:cubicBezTo>
                  <a:pt x="1490" y="48633"/>
                  <a:pt x="1490" y="48724"/>
                  <a:pt x="1521" y="48755"/>
                </a:cubicBezTo>
                <a:lnTo>
                  <a:pt x="48725" y="1550"/>
                </a:lnTo>
                <a:cubicBezTo>
                  <a:pt x="48634" y="1550"/>
                  <a:pt x="48604" y="1520"/>
                  <a:pt x="48543" y="1520"/>
                </a:cubicBezTo>
                <a:close/>
                <a:moveTo>
                  <a:pt x="51978" y="2706"/>
                </a:moveTo>
                <a:lnTo>
                  <a:pt x="2676" y="52038"/>
                </a:lnTo>
                <a:cubicBezTo>
                  <a:pt x="2706" y="52098"/>
                  <a:pt x="2706" y="52129"/>
                  <a:pt x="2737" y="52220"/>
                </a:cubicBezTo>
                <a:lnTo>
                  <a:pt x="52190" y="2766"/>
                </a:lnTo>
                <a:cubicBezTo>
                  <a:pt x="52099" y="2736"/>
                  <a:pt x="52069" y="2736"/>
                  <a:pt x="51978" y="2706"/>
                </a:cubicBezTo>
                <a:close/>
                <a:moveTo>
                  <a:pt x="55169" y="4134"/>
                </a:moveTo>
                <a:lnTo>
                  <a:pt x="4104" y="55259"/>
                </a:lnTo>
                <a:cubicBezTo>
                  <a:pt x="4165" y="55320"/>
                  <a:pt x="4196" y="55381"/>
                  <a:pt x="4196" y="55442"/>
                </a:cubicBezTo>
                <a:lnTo>
                  <a:pt x="55382" y="4256"/>
                </a:lnTo>
                <a:cubicBezTo>
                  <a:pt x="55321" y="4225"/>
                  <a:pt x="55260" y="4195"/>
                  <a:pt x="55169" y="4134"/>
                </a:cubicBezTo>
                <a:close/>
                <a:moveTo>
                  <a:pt x="58178" y="5867"/>
                </a:moveTo>
                <a:lnTo>
                  <a:pt x="5837" y="58208"/>
                </a:lnTo>
                <a:cubicBezTo>
                  <a:pt x="5867" y="58269"/>
                  <a:pt x="5898" y="58329"/>
                  <a:pt x="5928" y="58360"/>
                </a:cubicBezTo>
                <a:lnTo>
                  <a:pt x="58330" y="5958"/>
                </a:lnTo>
                <a:cubicBezTo>
                  <a:pt x="58270" y="5927"/>
                  <a:pt x="58209" y="5897"/>
                  <a:pt x="58178" y="5867"/>
                </a:cubicBezTo>
                <a:close/>
                <a:moveTo>
                  <a:pt x="60914" y="7751"/>
                </a:moveTo>
                <a:lnTo>
                  <a:pt x="7721" y="60943"/>
                </a:lnTo>
                <a:cubicBezTo>
                  <a:pt x="7752" y="61004"/>
                  <a:pt x="7813" y="61065"/>
                  <a:pt x="7843" y="61095"/>
                </a:cubicBezTo>
                <a:lnTo>
                  <a:pt x="61036" y="7903"/>
                </a:lnTo>
                <a:cubicBezTo>
                  <a:pt x="61036" y="7842"/>
                  <a:pt x="60944" y="7842"/>
                  <a:pt x="60914" y="7751"/>
                </a:cubicBezTo>
                <a:close/>
                <a:moveTo>
                  <a:pt x="63467" y="9879"/>
                </a:moveTo>
                <a:lnTo>
                  <a:pt x="9880" y="63466"/>
                </a:lnTo>
                <a:cubicBezTo>
                  <a:pt x="9940" y="63497"/>
                  <a:pt x="9971" y="63527"/>
                  <a:pt x="10001" y="63618"/>
                </a:cubicBezTo>
                <a:lnTo>
                  <a:pt x="63589" y="10031"/>
                </a:lnTo>
                <a:cubicBezTo>
                  <a:pt x="63528" y="10000"/>
                  <a:pt x="63498" y="9970"/>
                  <a:pt x="63467" y="9879"/>
                </a:cubicBezTo>
                <a:close/>
                <a:moveTo>
                  <a:pt x="65777" y="12250"/>
                </a:moveTo>
                <a:lnTo>
                  <a:pt x="12220" y="65807"/>
                </a:lnTo>
                <a:cubicBezTo>
                  <a:pt x="12250" y="65837"/>
                  <a:pt x="12281" y="65928"/>
                  <a:pt x="12311" y="65959"/>
                </a:cubicBezTo>
                <a:lnTo>
                  <a:pt x="65899" y="12402"/>
                </a:lnTo>
                <a:cubicBezTo>
                  <a:pt x="65868" y="12371"/>
                  <a:pt x="65808" y="12311"/>
                  <a:pt x="65777" y="12250"/>
                </a:cubicBezTo>
                <a:close/>
                <a:moveTo>
                  <a:pt x="67935" y="14742"/>
                </a:moveTo>
                <a:lnTo>
                  <a:pt x="14743" y="67934"/>
                </a:lnTo>
                <a:cubicBezTo>
                  <a:pt x="14743" y="68026"/>
                  <a:pt x="14834" y="68056"/>
                  <a:pt x="14864" y="68086"/>
                </a:cubicBezTo>
                <a:lnTo>
                  <a:pt x="68057" y="14894"/>
                </a:lnTo>
                <a:cubicBezTo>
                  <a:pt x="68027" y="14864"/>
                  <a:pt x="67996" y="14773"/>
                  <a:pt x="67935" y="14742"/>
                </a:cubicBezTo>
                <a:close/>
                <a:moveTo>
                  <a:pt x="69850" y="17508"/>
                </a:moveTo>
                <a:lnTo>
                  <a:pt x="17448" y="69880"/>
                </a:lnTo>
                <a:cubicBezTo>
                  <a:pt x="17539" y="69910"/>
                  <a:pt x="17570" y="69971"/>
                  <a:pt x="17600" y="70001"/>
                </a:cubicBezTo>
                <a:lnTo>
                  <a:pt x="69972" y="17660"/>
                </a:lnTo>
                <a:cubicBezTo>
                  <a:pt x="69911" y="17630"/>
                  <a:pt x="69881" y="17569"/>
                  <a:pt x="69850" y="17508"/>
                </a:cubicBezTo>
                <a:close/>
                <a:moveTo>
                  <a:pt x="71583" y="20457"/>
                </a:moveTo>
                <a:lnTo>
                  <a:pt x="20427" y="71582"/>
                </a:lnTo>
                <a:cubicBezTo>
                  <a:pt x="20457" y="71643"/>
                  <a:pt x="20518" y="71673"/>
                  <a:pt x="20609" y="71703"/>
                </a:cubicBezTo>
                <a:lnTo>
                  <a:pt x="71674" y="20639"/>
                </a:lnTo>
                <a:cubicBezTo>
                  <a:pt x="71644" y="20548"/>
                  <a:pt x="71583" y="20517"/>
                  <a:pt x="71583" y="20457"/>
                </a:cubicBezTo>
                <a:close/>
                <a:moveTo>
                  <a:pt x="72282" y="56931"/>
                </a:moveTo>
                <a:lnTo>
                  <a:pt x="57084" y="72129"/>
                </a:lnTo>
                <a:cubicBezTo>
                  <a:pt x="59729" y="69758"/>
                  <a:pt x="62403" y="67327"/>
                  <a:pt x="64957" y="64804"/>
                </a:cubicBezTo>
                <a:cubicBezTo>
                  <a:pt x="67479" y="62250"/>
                  <a:pt x="69972" y="59576"/>
                  <a:pt x="72282" y="56931"/>
                </a:cubicBezTo>
                <a:close/>
                <a:moveTo>
                  <a:pt x="73042" y="23648"/>
                </a:moveTo>
                <a:lnTo>
                  <a:pt x="23618" y="73071"/>
                </a:lnTo>
                <a:cubicBezTo>
                  <a:pt x="23679" y="73102"/>
                  <a:pt x="23710" y="73102"/>
                  <a:pt x="23801" y="73162"/>
                </a:cubicBezTo>
                <a:lnTo>
                  <a:pt x="73103" y="23830"/>
                </a:lnTo>
                <a:cubicBezTo>
                  <a:pt x="73072" y="23739"/>
                  <a:pt x="73072" y="23709"/>
                  <a:pt x="73042" y="23648"/>
                </a:cubicBezTo>
                <a:close/>
                <a:moveTo>
                  <a:pt x="73407" y="51217"/>
                </a:moveTo>
                <a:lnTo>
                  <a:pt x="51218" y="73406"/>
                </a:lnTo>
                <a:cubicBezTo>
                  <a:pt x="51339" y="73406"/>
                  <a:pt x="51491" y="73345"/>
                  <a:pt x="51643" y="73314"/>
                </a:cubicBezTo>
                <a:lnTo>
                  <a:pt x="73255" y="51673"/>
                </a:lnTo>
                <a:cubicBezTo>
                  <a:pt x="73315" y="51521"/>
                  <a:pt x="73376" y="51369"/>
                  <a:pt x="73407" y="51217"/>
                </a:cubicBezTo>
                <a:close/>
                <a:moveTo>
                  <a:pt x="74258" y="27083"/>
                </a:moveTo>
                <a:lnTo>
                  <a:pt x="27053" y="74287"/>
                </a:lnTo>
                <a:cubicBezTo>
                  <a:pt x="27144" y="74317"/>
                  <a:pt x="27175" y="74317"/>
                  <a:pt x="27266" y="74378"/>
                </a:cubicBezTo>
                <a:lnTo>
                  <a:pt x="74318" y="27296"/>
                </a:lnTo>
                <a:cubicBezTo>
                  <a:pt x="74288" y="27204"/>
                  <a:pt x="74288" y="27144"/>
                  <a:pt x="74258" y="27083"/>
                </a:cubicBezTo>
                <a:close/>
                <a:moveTo>
                  <a:pt x="75230" y="44773"/>
                </a:moveTo>
                <a:lnTo>
                  <a:pt x="44804" y="75199"/>
                </a:lnTo>
                <a:cubicBezTo>
                  <a:pt x="44895" y="75199"/>
                  <a:pt x="44987" y="75199"/>
                  <a:pt x="45108" y="75169"/>
                </a:cubicBezTo>
                <a:lnTo>
                  <a:pt x="75170" y="45107"/>
                </a:lnTo>
                <a:cubicBezTo>
                  <a:pt x="75200" y="44986"/>
                  <a:pt x="75200" y="44895"/>
                  <a:pt x="75230" y="44773"/>
                </a:cubicBezTo>
                <a:close/>
                <a:moveTo>
                  <a:pt x="75170" y="30852"/>
                </a:moveTo>
                <a:lnTo>
                  <a:pt x="30822" y="75199"/>
                </a:lnTo>
                <a:cubicBezTo>
                  <a:pt x="30913" y="75199"/>
                  <a:pt x="30974" y="75229"/>
                  <a:pt x="31065" y="75229"/>
                </a:cubicBezTo>
                <a:lnTo>
                  <a:pt x="75200" y="31095"/>
                </a:lnTo>
                <a:cubicBezTo>
                  <a:pt x="75200" y="31004"/>
                  <a:pt x="75170" y="30943"/>
                  <a:pt x="75170" y="30852"/>
                </a:cubicBezTo>
                <a:close/>
                <a:moveTo>
                  <a:pt x="75686" y="34955"/>
                </a:moveTo>
                <a:lnTo>
                  <a:pt x="34926" y="75746"/>
                </a:lnTo>
                <a:cubicBezTo>
                  <a:pt x="35017" y="75776"/>
                  <a:pt x="35078" y="75776"/>
                  <a:pt x="35199" y="75776"/>
                </a:cubicBezTo>
                <a:lnTo>
                  <a:pt x="75747" y="35229"/>
                </a:lnTo>
                <a:cubicBezTo>
                  <a:pt x="75747" y="35138"/>
                  <a:pt x="75747" y="35077"/>
                  <a:pt x="75686" y="34955"/>
                </a:cubicBezTo>
                <a:close/>
                <a:moveTo>
                  <a:pt x="75777" y="39545"/>
                </a:moveTo>
                <a:lnTo>
                  <a:pt x="39485" y="75837"/>
                </a:lnTo>
                <a:cubicBezTo>
                  <a:pt x="39607" y="75807"/>
                  <a:pt x="39728" y="75807"/>
                  <a:pt x="39789" y="75807"/>
                </a:cubicBezTo>
                <a:lnTo>
                  <a:pt x="75777" y="39819"/>
                </a:lnTo>
                <a:lnTo>
                  <a:pt x="75777" y="39545"/>
                </a:lnTo>
                <a:close/>
              </a:path>
            </a:pathLst>
          </a:custGeom>
          <a:solidFill>
            <a:schemeClr val="dk1"/>
          </a:solidFill>
          <a:ln w="6850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/>
          <p:nvPr/>
        </p:nvSpPr>
        <p:spPr>
          <a:xfrm rot="5400000">
            <a:off x="-291030" y="-183667"/>
            <a:ext cx="992548" cy="992548"/>
          </a:xfrm>
          <a:custGeom>
            <a:avLst/>
            <a:gdLst/>
            <a:ahLst/>
            <a:cxnLst/>
            <a:rect l="l" t="t" r="r" b="b"/>
            <a:pathLst>
              <a:path w="36932" h="36932" extrusionOk="0">
                <a:moveTo>
                  <a:pt x="18481" y="1"/>
                </a:moveTo>
                <a:cubicBezTo>
                  <a:pt x="8268" y="1"/>
                  <a:pt x="1" y="8268"/>
                  <a:pt x="1" y="18451"/>
                </a:cubicBezTo>
                <a:cubicBezTo>
                  <a:pt x="1" y="28664"/>
                  <a:pt x="8268" y="36931"/>
                  <a:pt x="18481" y="36931"/>
                </a:cubicBezTo>
                <a:cubicBezTo>
                  <a:pt x="28664" y="36931"/>
                  <a:pt x="36932" y="28664"/>
                  <a:pt x="36932" y="18451"/>
                </a:cubicBezTo>
                <a:cubicBezTo>
                  <a:pt x="36932" y="8268"/>
                  <a:pt x="28664" y="1"/>
                  <a:pt x="1848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/>
          <p:nvPr/>
        </p:nvSpPr>
        <p:spPr>
          <a:xfrm rot="5400000">
            <a:off x="7915835" y="-135262"/>
            <a:ext cx="1089425" cy="992586"/>
          </a:xfrm>
          <a:custGeom>
            <a:avLst/>
            <a:gdLst/>
            <a:ahLst/>
            <a:cxnLst/>
            <a:rect l="l" t="t" r="r" b="b"/>
            <a:pathLst>
              <a:path w="33862" h="30852" extrusionOk="0">
                <a:moveTo>
                  <a:pt x="16931" y="0"/>
                </a:moveTo>
                <a:cubicBezTo>
                  <a:pt x="12980" y="0"/>
                  <a:pt x="9028" y="1505"/>
                  <a:pt x="6019" y="4514"/>
                </a:cubicBezTo>
                <a:cubicBezTo>
                  <a:pt x="1" y="10532"/>
                  <a:pt x="1" y="20289"/>
                  <a:pt x="6019" y="26338"/>
                </a:cubicBezTo>
                <a:cubicBezTo>
                  <a:pt x="9028" y="29347"/>
                  <a:pt x="12980" y="30852"/>
                  <a:pt x="16931" y="30852"/>
                </a:cubicBezTo>
                <a:cubicBezTo>
                  <a:pt x="20883" y="30852"/>
                  <a:pt x="24834" y="29347"/>
                  <a:pt x="27843" y="26338"/>
                </a:cubicBezTo>
                <a:cubicBezTo>
                  <a:pt x="33862" y="20289"/>
                  <a:pt x="33862" y="10532"/>
                  <a:pt x="27843" y="4514"/>
                </a:cubicBezTo>
                <a:cubicBezTo>
                  <a:pt x="24834" y="1505"/>
                  <a:pt x="20883" y="0"/>
                  <a:pt x="169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18"/>
          <p:cNvGrpSpPr/>
          <p:nvPr/>
        </p:nvGrpSpPr>
        <p:grpSpPr>
          <a:xfrm>
            <a:off x="-100058" y="4233350"/>
            <a:ext cx="9346500" cy="393600"/>
            <a:chOff x="-126748" y="2571750"/>
            <a:chExt cx="9346500" cy="393600"/>
          </a:xfrm>
        </p:grpSpPr>
        <p:sp>
          <p:nvSpPr>
            <p:cNvPr id="97" name="Google Shape;97;p18"/>
            <p:cNvSpPr/>
            <p:nvPr/>
          </p:nvSpPr>
          <p:spPr>
            <a:xfrm>
              <a:off x="-126748" y="2571750"/>
              <a:ext cx="9346500" cy="393600"/>
            </a:xfrm>
            <a:prstGeom prst="rect">
              <a:avLst/>
            </a:prstGeom>
            <a:solidFill>
              <a:schemeClr val="dk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8" name="Google Shape;98;p18"/>
            <p:cNvCxnSpPr>
              <a:stCxn id="97" idx="1"/>
              <a:endCxn id="97" idx="3"/>
            </p:cNvCxnSpPr>
            <p:nvPr/>
          </p:nvCxnSpPr>
          <p:spPr>
            <a:xfrm>
              <a:off x="-126748" y="2768550"/>
              <a:ext cx="9346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726450" y="1508625"/>
            <a:ext cx="35619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726450" y="2074750"/>
            <a:ext cx="3251400" cy="14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2238" y="-1054312"/>
            <a:ext cx="1879976" cy="1879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/>
        </p:nvSpPr>
        <p:spPr>
          <a:xfrm rot="10800000" flipH="1">
            <a:off x="66694" y="125429"/>
            <a:ext cx="910041" cy="829148"/>
          </a:xfrm>
          <a:custGeom>
            <a:avLst/>
            <a:gdLst/>
            <a:ahLst/>
            <a:cxnLst/>
            <a:rect l="l" t="t" r="r" b="b"/>
            <a:pathLst>
              <a:path w="33862" h="30852" extrusionOk="0">
                <a:moveTo>
                  <a:pt x="16931" y="0"/>
                </a:moveTo>
                <a:cubicBezTo>
                  <a:pt x="12980" y="0"/>
                  <a:pt x="9028" y="1505"/>
                  <a:pt x="6019" y="4514"/>
                </a:cubicBezTo>
                <a:cubicBezTo>
                  <a:pt x="1" y="10532"/>
                  <a:pt x="1" y="20289"/>
                  <a:pt x="6019" y="26338"/>
                </a:cubicBezTo>
                <a:cubicBezTo>
                  <a:pt x="9028" y="29347"/>
                  <a:pt x="12980" y="30852"/>
                  <a:pt x="16931" y="30852"/>
                </a:cubicBezTo>
                <a:cubicBezTo>
                  <a:pt x="20883" y="30852"/>
                  <a:pt x="24834" y="29347"/>
                  <a:pt x="27843" y="26338"/>
                </a:cubicBezTo>
                <a:cubicBezTo>
                  <a:pt x="33862" y="20289"/>
                  <a:pt x="33862" y="10532"/>
                  <a:pt x="27843" y="4514"/>
                </a:cubicBezTo>
                <a:cubicBezTo>
                  <a:pt x="24834" y="1505"/>
                  <a:pt x="20883" y="0"/>
                  <a:pt x="169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9"/>
          <p:cNvSpPr/>
          <p:nvPr/>
        </p:nvSpPr>
        <p:spPr>
          <a:xfrm rot="10800000" flipH="1">
            <a:off x="8079650" y="-853884"/>
            <a:ext cx="1906061" cy="1906061"/>
          </a:xfrm>
          <a:custGeom>
            <a:avLst/>
            <a:gdLst/>
            <a:ahLst/>
            <a:cxnLst/>
            <a:rect l="l" t="t" r="r" b="b"/>
            <a:pathLst>
              <a:path w="36932" h="36932" extrusionOk="0">
                <a:moveTo>
                  <a:pt x="18481" y="1"/>
                </a:moveTo>
                <a:cubicBezTo>
                  <a:pt x="8268" y="1"/>
                  <a:pt x="1" y="8268"/>
                  <a:pt x="1" y="18481"/>
                </a:cubicBezTo>
                <a:cubicBezTo>
                  <a:pt x="1" y="28664"/>
                  <a:pt x="8268" y="36931"/>
                  <a:pt x="18481" y="36931"/>
                </a:cubicBezTo>
                <a:cubicBezTo>
                  <a:pt x="28664" y="36931"/>
                  <a:pt x="36932" y="28664"/>
                  <a:pt x="36932" y="18481"/>
                </a:cubicBezTo>
                <a:cubicBezTo>
                  <a:pt x="36932" y="8268"/>
                  <a:pt x="28664" y="1"/>
                  <a:pt x="18481" y="1"/>
                </a:cubicBezTo>
                <a:close/>
              </a:path>
            </a:pathLst>
          </a:custGeom>
          <a:solidFill>
            <a:srgbClr val="FBD4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2801700" y="540000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289162" y="3974913"/>
            <a:ext cx="1879976" cy="1879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/>
          <p:nvPr/>
        </p:nvSpPr>
        <p:spPr>
          <a:xfrm rot="-2338211" flipH="1">
            <a:off x="5907035" y="3712791"/>
            <a:ext cx="1128661" cy="1128661"/>
          </a:xfrm>
          <a:custGeom>
            <a:avLst/>
            <a:gdLst/>
            <a:ahLst/>
            <a:cxnLst/>
            <a:rect l="l" t="t" r="r" b="b"/>
            <a:pathLst>
              <a:path w="36932" h="36932" extrusionOk="0">
                <a:moveTo>
                  <a:pt x="18481" y="1"/>
                </a:moveTo>
                <a:cubicBezTo>
                  <a:pt x="8268" y="1"/>
                  <a:pt x="1" y="8268"/>
                  <a:pt x="1" y="18481"/>
                </a:cubicBezTo>
                <a:cubicBezTo>
                  <a:pt x="1" y="28664"/>
                  <a:pt x="8268" y="36931"/>
                  <a:pt x="18481" y="36931"/>
                </a:cubicBezTo>
                <a:cubicBezTo>
                  <a:pt x="28664" y="36931"/>
                  <a:pt x="36932" y="28664"/>
                  <a:pt x="36932" y="18481"/>
                </a:cubicBezTo>
                <a:cubicBezTo>
                  <a:pt x="36932" y="8268"/>
                  <a:pt x="28664" y="1"/>
                  <a:pt x="1848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 rot="560">
            <a:off x="4738950" y="990896"/>
            <a:ext cx="3683400" cy="1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ubTitle" idx="1"/>
          </p:nvPr>
        </p:nvSpPr>
        <p:spPr>
          <a:xfrm>
            <a:off x="4738958" y="2077689"/>
            <a:ext cx="36834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2" name="Google Shape;112;p21"/>
          <p:cNvGrpSpPr/>
          <p:nvPr/>
        </p:nvGrpSpPr>
        <p:grpSpPr>
          <a:xfrm>
            <a:off x="-879893" y="-794948"/>
            <a:ext cx="10371342" cy="6935392"/>
            <a:chOff x="-879893" y="-794948"/>
            <a:chExt cx="10371342" cy="6935392"/>
          </a:xfrm>
        </p:grpSpPr>
        <p:sp>
          <p:nvSpPr>
            <p:cNvPr id="113" name="Google Shape;113;p21"/>
            <p:cNvSpPr/>
            <p:nvPr/>
          </p:nvSpPr>
          <p:spPr>
            <a:xfrm>
              <a:off x="1907475" y="4132000"/>
              <a:ext cx="544511" cy="544494"/>
            </a:xfrm>
            <a:custGeom>
              <a:avLst/>
              <a:gdLst/>
              <a:ahLst/>
              <a:cxnLst/>
              <a:rect l="l" t="t" r="r" b="b"/>
              <a:pathLst>
                <a:path w="31461" h="31460" extrusionOk="0">
                  <a:moveTo>
                    <a:pt x="15715" y="4165"/>
                  </a:moveTo>
                  <a:cubicBezTo>
                    <a:pt x="22098" y="4165"/>
                    <a:pt x="27266" y="9332"/>
                    <a:pt x="27266" y="15715"/>
                  </a:cubicBezTo>
                  <a:cubicBezTo>
                    <a:pt x="27266" y="22098"/>
                    <a:pt x="22098" y="27265"/>
                    <a:pt x="15715" y="27265"/>
                  </a:cubicBezTo>
                  <a:cubicBezTo>
                    <a:pt x="9332" y="27265"/>
                    <a:pt x="4165" y="22098"/>
                    <a:pt x="4165" y="15715"/>
                  </a:cubicBezTo>
                  <a:cubicBezTo>
                    <a:pt x="4165" y="9332"/>
                    <a:pt x="9393" y="4165"/>
                    <a:pt x="15715" y="4165"/>
                  </a:cubicBezTo>
                  <a:close/>
                  <a:moveTo>
                    <a:pt x="15715" y="0"/>
                  </a:moveTo>
                  <a:cubicBezTo>
                    <a:pt x="7022" y="0"/>
                    <a:pt x="1" y="7022"/>
                    <a:pt x="1" y="15715"/>
                  </a:cubicBezTo>
                  <a:cubicBezTo>
                    <a:pt x="1" y="24408"/>
                    <a:pt x="7022" y="31460"/>
                    <a:pt x="15715" y="31460"/>
                  </a:cubicBezTo>
                  <a:cubicBezTo>
                    <a:pt x="24439" y="31460"/>
                    <a:pt x="31460" y="24408"/>
                    <a:pt x="31460" y="15715"/>
                  </a:cubicBezTo>
                  <a:cubicBezTo>
                    <a:pt x="31460" y="7022"/>
                    <a:pt x="24439" y="0"/>
                    <a:pt x="157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719999" y="196025"/>
              <a:ext cx="687973" cy="687952"/>
            </a:xfrm>
            <a:custGeom>
              <a:avLst/>
              <a:gdLst/>
              <a:ahLst/>
              <a:cxnLst/>
              <a:rect l="l" t="t" r="r" b="b"/>
              <a:pathLst>
                <a:path w="31461" h="31460" extrusionOk="0">
                  <a:moveTo>
                    <a:pt x="15715" y="4165"/>
                  </a:moveTo>
                  <a:cubicBezTo>
                    <a:pt x="22098" y="4165"/>
                    <a:pt x="27266" y="9332"/>
                    <a:pt x="27266" y="15715"/>
                  </a:cubicBezTo>
                  <a:cubicBezTo>
                    <a:pt x="27266" y="22098"/>
                    <a:pt x="22098" y="27265"/>
                    <a:pt x="15715" y="27265"/>
                  </a:cubicBezTo>
                  <a:cubicBezTo>
                    <a:pt x="9332" y="27265"/>
                    <a:pt x="4165" y="22098"/>
                    <a:pt x="4165" y="15715"/>
                  </a:cubicBezTo>
                  <a:cubicBezTo>
                    <a:pt x="4165" y="9332"/>
                    <a:pt x="9393" y="4165"/>
                    <a:pt x="15715" y="4165"/>
                  </a:cubicBezTo>
                  <a:close/>
                  <a:moveTo>
                    <a:pt x="15715" y="0"/>
                  </a:moveTo>
                  <a:cubicBezTo>
                    <a:pt x="7022" y="0"/>
                    <a:pt x="1" y="7022"/>
                    <a:pt x="1" y="15715"/>
                  </a:cubicBezTo>
                  <a:cubicBezTo>
                    <a:pt x="1" y="24408"/>
                    <a:pt x="7022" y="31460"/>
                    <a:pt x="15715" y="31460"/>
                  </a:cubicBezTo>
                  <a:cubicBezTo>
                    <a:pt x="24439" y="31460"/>
                    <a:pt x="31460" y="24408"/>
                    <a:pt x="31460" y="15715"/>
                  </a:cubicBezTo>
                  <a:cubicBezTo>
                    <a:pt x="31460" y="7022"/>
                    <a:pt x="24439" y="0"/>
                    <a:pt x="157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1"/>
            <p:cNvSpPr/>
            <p:nvPr/>
          </p:nvSpPr>
          <p:spPr>
            <a:xfrm rot="2338018">
              <a:off x="7590399" y="-564853"/>
              <a:ext cx="1132410" cy="1132410"/>
            </a:xfrm>
            <a:custGeom>
              <a:avLst/>
              <a:gdLst/>
              <a:ahLst/>
              <a:cxnLst/>
              <a:rect l="l" t="t" r="r" b="b"/>
              <a:pathLst>
                <a:path w="36932" h="36932" extrusionOk="0">
                  <a:moveTo>
                    <a:pt x="18481" y="1"/>
                  </a:moveTo>
                  <a:cubicBezTo>
                    <a:pt x="8268" y="1"/>
                    <a:pt x="1" y="8268"/>
                    <a:pt x="1" y="18451"/>
                  </a:cubicBezTo>
                  <a:cubicBezTo>
                    <a:pt x="1" y="28664"/>
                    <a:pt x="8268" y="36931"/>
                    <a:pt x="18481" y="36931"/>
                  </a:cubicBezTo>
                  <a:cubicBezTo>
                    <a:pt x="28664" y="36931"/>
                    <a:pt x="36932" y="28664"/>
                    <a:pt x="36932" y="18451"/>
                  </a:cubicBezTo>
                  <a:cubicBezTo>
                    <a:pt x="36932" y="8268"/>
                    <a:pt x="28664" y="1"/>
                    <a:pt x="184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1"/>
            <p:cNvSpPr/>
            <p:nvPr/>
          </p:nvSpPr>
          <p:spPr>
            <a:xfrm rot="2338079">
              <a:off x="-492589" y="3615828"/>
              <a:ext cx="1906101" cy="1906101"/>
            </a:xfrm>
            <a:custGeom>
              <a:avLst/>
              <a:gdLst/>
              <a:ahLst/>
              <a:cxnLst/>
              <a:rect l="l" t="t" r="r" b="b"/>
              <a:pathLst>
                <a:path w="36932" h="36932" extrusionOk="0">
                  <a:moveTo>
                    <a:pt x="18481" y="1"/>
                  </a:moveTo>
                  <a:cubicBezTo>
                    <a:pt x="8268" y="1"/>
                    <a:pt x="1" y="8268"/>
                    <a:pt x="1" y="18481"/>
                  </a:cubicBezTo>
                  <a:cubicBezTo>
                    <a:pt x="1" y="28664"/>
                    <a:pt x="8268" y="36931"/>
                    <a:pt x="18481" y="36931"/>
                  </a:cubicBezTo>
                  <a:cubicBezTo>
                    <a:pt x="28664" y="36931"/>
                    <a:pt x="36932" y="28664"/>
                    <a:pt x="36932" y="18481"/>
                  </a:cubicBezTo>
                  <a:cubicBezTo>
                    <a:pt x="36932" y="8268"/>
                    <a:pt x="28664" y="1"/>
                    <a:pt x="18481" y="1"/>
                  </a:cubicBezTo>
                  <a:close/>
                </a:path>
              </a:pathLst>
            </a:custGeom>
            <a:solidFill>
              <a:srgbClr val="FBD4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1"/>
            <p:cNvSpPr/>
            <p:nvPr/>
          </p:nvSpPr>
          <p:spPr>
            <a:xfrm rot="7795729">
              <a:off x="7209440" y="3857779"/>
              <a:ext cx="1894345" cy="1895845"/>
            </a:xfrm>
            <a:custGeom>
              <a:avLst/>
              <a:gdLst/>
              <a:ahLst/>
              <a:cxnLst/>
              <a:rect l="l" t="t" r="r" b="b"/>
              <a:pathLst>
                <a:path w="75778" h="75838" extrusionOk="0">
                  <a:moveTo>
                    <a:pt x="16688" y="4651"/>
                  </a:moveTo>
                  <a:lnTo>
                    <a:pt x="16688" y="4651"/>
                  </a:lnTo>
                  <a:cubicBezTo>
                    <a:pt x="13983" y="6961"/>
                    <a:pt x="11369" y="9393"/>
                    <a:pt x="8816" y="11976"/>
                  </a:cubicBezTo>
                  <a:cubicBezTo>
                    <a:pt x="6262" y="14529"/>
                    <a:pt x="3800" y="17174"/>
                    <a:pt x="1490" y="19849"/>
                  </a:cubicBezTo>
                  <a:lnTo>
                    <a:pt x="16688" y="4651"/>
                  </a:lnTo>
                  <a:close/>
                  <a:moveTo>
                    <a:pt x="24561" y="2432"/>
                  </a:moveTo>
                  <a:cubicBezTo>
                    <a:pt x="24439" y="2432"/>
                    <a:pt x="24287" y="2523"/>
                    <a:pt x="24135" y="2554"/>
                  </a:cubicBezTo>
                  <a:lnTo>
                    <a:pt x="2524" y="24165"/>
                  </a:lnTo>
                  <a:cubicBezTo>
                    <a:pt x="2493" y="24317"/>
                    <a:pt x="2402" y="24469"/>
                    <a:pt x="2372" y="24621"/>
                  </a:cubicBezTo>
                  <a:lnTo>
                    <a:pt x="24561" y="2432"/>
                  </a:lnTo>
                  <a:close/>
                  <a:moveTo>
                    <a:pt x="30974" y="639"/>
                  </a:moveTo>
                  <a:cubicBezTo>
                    <a:pt x="30913" y="639"/>
                    <a:pt x="30792" y="639"/>
                    <a:pt x="30670" y="699"/>
                  </a:cubicBezTo>
                  <a:lnTo>
                    <a:pt x="609" y="30730"/>
                  </a:lnTo>
                  <a:cubicBezTo>
                    <a:pt x="578" y="30852"/>
                    <a:pt x="578" y="30973"/>
                    <a:pt x="548" y="31095"/>
                  </a:cubicBezTo>
                  <a:lnTo>
                    <a:pt x="30974" y="639"/>
                  </a:lnTo>
                  <a:close/>
                  <a:moveTo>
                    <a:pt x="36293" y="0"/>
                  </a:moveTo>
                  <a:cubicBezTo>
                    <a:pt x="36172" y="31"/>
                    <a:pt x="36081" y="31"/>
                    <a:pt x="35989" y="31"/>
                  </a:cubicBezTo>
                  <a:lnTo>
                    <a:pt x="1" y="36019"/>
                  </a:lnTo>
                  <a:lnTo>
                    <a:pt x="1" y="36293"/>
                  </a:lnTo>
                  <a:lnTo>
                    <a:pt x="36293" y="0"/>
                  </a:lnTo>
                  <a:close/>
                  <a:moveTo>
                    <a:pt x="40579" y="91"/>
                  </a:moveTo>
                  <a:lnTo>
                    <a:pt x="62" y="40670"/>
                  </a:lnTo>
                  <a:cubicBezTo>
                    <a:pt x="62" y="40730"/>
                    <a:pt x="62" y="40822"/>
                    <a:pt x="92" y="40943"/>
                  </a:cubicBezTo>
                  <a:lnTo>
                    <a:pt x="40853" y="152"/>
                  </a:lnTo>
                  <a:cubicBezTo>
                    <a:pt x="40792" y="122"/>
                    <a:pt x="40701" y="91"/>
                    <a:pt x="40579" y="91"/>
                  </a:cubicBezTo>
                  <a:close/>
                  <a:moveTo>
                    <a:pt x="44743" y="608"/>
                  </a:moveTo>
                  <a:lnTo>
                    <a:pt x="578" y="44773"/>
                  </a:lnTo>
                  <a:cubicBezTo>
                    <a:pt x="578" y="44834"/>
                    <a:pt x="609" y="44925"/>
                    <a:pt x="609" y="44986"/>
                  </a:cubicBezTo>
                  <a:lnTo>
                    <a:pt x="44956" y="639"/>
                  </a:lnTo>
                  <a:cubicBezTo>
                    <a:pt x="44895" y="639"/>
                    <a:pt x="44804" y="608"/>
                    <a:pt x="44743" y="608"/>
                  </a:cubicBezTo>
                  <a:close/>
                  <a:moveTo>
                    <a:pt x="48543" y="1520"/>
                  </a:moveTo>
                  <a:lnTo>
                    <a:pt x="1460" y="48572"/>
                  </a:lnTo>
                  <a:cubicBezTo>
                    <a:pt x="1490" y="48633"/>
                    <a:pt x="1490" y="48724"/>
                    <a:pt x="1521" y="48755"/>
                  </a:cubicBezTo>
                  <a:lnTo>
                    <a:pt x="48725" y="1550"/>
                  </a:lnTo>
                  <a:cubicBezTo>
                    <a:pt x="48634" y="1550"/>
                    <a:pt x="48604" y="1520"/>
                    <a:pt x="48543" y="1520"/>
                  </a:cubicBezTo>
                  <a:close/>
                  <a:moveTo>
                    <a:pt x="51978" y="2706"/>
                  </a:moveTo>
                  <a:lnTo>
                    <a:pt x="2676" y="52038"/>
                  </a:lnTo>
                  <a:cubicBezTo>
                    <a:pt x="2706" y="52098"/>
                    <a:pt x="2706" y="52129"/>
                    <a:pt x="2737" y="52220"/>
                  </a:cubicBezTo>
                  <a:lnTo>
                    <a:pt x="52190" y="2766"/>
                  </a:lnTo>
                  <a:cubicBezTo>
                    <a:pt x="52099" y="2736"/>
                    <a:pt x="52069" y="2736"/>
                    <a:pt x="51978" y="2706"/>
                  </a:cubicBezTo>
                  <a:close/>
                  <a:moveTo>
                    <a:pt x="55169" y="4134"/>
                  </a:moveTo>
                  <a:lnTo>
                    <a:pt x="4104" y="55259"/>
                  </a:lnTo>
                  <a:cubicBezTo>
                    <a:pt x="4165" y="55320"/>
                    <a:pt x="4196" y="55381"/>
                    <a:pt x="4196" y="55442"/>
                  </a:cubicBezTo>
                  <a:lnTo>
                    <a:pt x="55382" y="4256"/>
                  </a:lnTo>
                  <a:cubicBezTo>
                    <a:pt x="55321" y="4225"/>
                    <a:pt x="55260" y="4195"/>
                    <a:pt x="55169" y="4134"/>
                  </a:cubicBezTo>
                  <a:close/>
                  <a:moveTo>
                    <a:pt x="58178" y="5867"/>
                  </a:moveTo>
                  <a:lnTo>
                    <a:pt x="5837" y="58208"/>
                  </a:lnTo>
                  <a:cubicBezTo>
                    <a:pt x="5867" y="58269"/>
                    <a:pt x="5898" y="58329"/>
                    <a:pt x="5928" y="58360"/>
                  </a:cubicBezTo>
                  <a:lnTo>
                    <a:pt x="58330" y="5958"/>
                  </a:lnTo>
                  <a:cubicBezTo>
                    <a:pt x="58270" y="5927"/>
                    <a:pt x="58209" y="5897"/>
                    <a:pt x="58178" y="5867"/>
                  </a:cubicBezTo>
                  <a:close/>
                  <a:moveTo>
                    <a:pt x="60914" y="7751"/>
                  </a:moveTo>
                  <a:lnTo>
                    <a:pt x="7721" y="60943"/>
                  </a:lnTo>
                  <a:cubicBezTo>
                    <a:pt x="7752" y="61004"/>
                    <a:pt x="7813" y="61065"/>
                    <a:pt x="7843" y="61095"/>
                  </a:cubicBezTo>
                  <a:lnTo>
                    <a:pt x="61036" y="7903"/>
                  </a:lnTo>
                  <a:cubicBezTo>
                    <a:pt x="61036" y="7842"/>
                    <a:pt x="60944" y="7842"/>
                    <a:pt x="60914" y="7751"/>
                  </a:cubicBezTo>
                  <a:close/>
                  <a:moveTo>
                    <a:pt x="63467" y="9879"/>
                  </a:moveTo>
                  <a:lnTo>
                    <a:pt x="9880" y="63466"/>
                  </a:lnTo>
                  <a:cubicBezTo>
                    <a:pt x="9940" y="63497"/>
                    <a:pt x="9971" y="63527"/>
                    <a:pt x="10001" y="63618"/>
                  </a:cubicBezTo>
                  <a:lnTo>
                    <a:pt x="63589" y="10031"/>
                  </a:lnTo>
                  <a:cubicBezTo>
                    <a:pt x="63528" y="10000"/>
                    <a:pt x="63498" y="9970"/>
                    <a:pt x="63467" y="9879"/>
                  </a:cubicBezTo>
                  <a:close/>
                  <a:moveTo>
                    <a:pt x="65777" y="12250"/>
                  </a:moveTo>
                  <a:lnTo>
                    <a:pt x="12220" y="65807"/>
                  </a:lnTo>
                  <a:cubicBezTo>
                    <a:pt x="12250" y="65837"/>
                    <a:pt x="12281" y="65928"/>
                    <a:pt x="12311" y="65959"/>
                  </a:cubicBezTo>
                  <a:lnTo>
                    <a:pt x="65899" y="12402"/>
                  </a:lnTo>
                  <a:cubicBezTo>
                    <a:pt x="65868" y="12371"/>
                    <a:pt x="65808" y="12311"/>
                    <a:pt x="65777" y="12250"/>
                  </a:cubicBezTo>
                  <a:close/>
                  <a:moveTo>
                    <a:pt x="67935" y="14742"/>
                  </a:moveTo>
                  <a:lnTo>
                    <a:pt x="14743" y="67934"/>
                  </a:lnTo>
                  <a:cubicBezTo>
                    <a:pt x="14743" y="68026"/>
                    <a:pt x="14834" y="68056"/>
                    <a:pt x="14864" y="68086"/>
                  </a:cubicBezTo>
                  <a:lnTo>
                    <a:pt x="68057" y="14894"/>
                  </a:lnTo>
                  <a:cubicBezTo>
                    <a:pt x="68027" y="14864"/>
                    <a:pt x="67996" y="14773"/>
                    <a:pt x="67935" y="14742"/>
                  </a:cubicBezTo>
                  <a:close/>
                  <a:moveTo>
                    <a:pt x="69850" y="17508"/>
                  </a:moveTo>
                  <a:lnTo>
                    <a:pt x="17448" y="69880"/>
                  </a:lnTo>
                  <a:cubicBezTo>
                    <a:pt x="17539" y="69910"/>
                    <a:pt x="17570" y="69971"/>
                    <a:pt x="17600" y="70001"/>
                  </a:cubicBezTo>
                  <a:lnTo>
                    <a:pt x="69972" y="17660"/>
                  </a:lnTo>
                  <a:cubicBezTo>
                    <a:pt x="69911" y="17630"/>
                    <a:pt x="69881" y="17569"/>
                    <a:pt x="69850" y="17508"/>
                  </a:cubicBezTo>
                  <a:close/>
                  <a:moveTo>
                    <a:pt x="71583" y="20457"/>
                  </a:moveTo>
                  <a:lnTo>
                    <a:pt x="20427" y="71582"/>
                  </a:lnTo>
                  <a:cubicBezTo>
                    <a:pt x="20457" y="71643"/>
                    <a:pt x="20518" y="71673"/>
                    <a:pt x="20609" y="71703"/>
                  </a:cubicBezTo>
                  <a:lnTo>
                    <a:pt x="71674" y="20639"/>
                  </a:lnTo>
                  <a:cubicBezTo>
                    <a:pt x="71644" y="20548"/>
                    <a:pt x="71583" y="20517"/>
                    <a:pt x="71583" y="20457"/>
                  </a:cubicBezTo>
                  <a:close/>
                  <a:moveTo>
                    <a:pt x="72282" y="56931"/>
                  </a:moveTo>
                  <a:lnTo>
                    <a:pt x="57084" y="72129"/>
                  </a:lnTo>
                  <a:cubicBezTo>
                    <a:pt x="59729" y="69758"/>
                    <a:pt x="62403" y="67327"/>
                    <a:pt x="64957" y="64804"/>
                  </a:cubicBezTo>
                  <a:cubicBezTo>
                    <a:pt x="67479" y="62250"/>
                    <a:pt x="69972" y="59576"/>
                    <a:pt x="72282" y="56931"/>
                  </a:cubicBezTo>
                  <a:close/>
                  <a:moveTo>
                    <a:pt x="73042" y="23648"/>
                  </a:moveTo>
                  <a:lnTo>
                    <a:pt x="23618" y="73071"/>
                  </a:lnTo>
                  <a:cubicBezTo>
                    <a:pt x="23679" y="73102"/>
                    <a:pt x="23710" y="73102"/>
                    <a:pt x="23801" y="73162"/>
                  </a:cubicBezTo>
                  <a:lnTo>
                    <a:pt x="73103" y="23830"/>
                  </a:lnTo>
                  <a:cubicBezTo>
                    <a:pt x="73072" y="23739"/>
                    <a:pt x="73072" y="23709"/>
                    <a:pt x="73042" y="23648"/>
                  </a:cubicBezTo>
                  <a:close/>
                  <a:moveTo>
                    <a:pt x="73407" y="51217"/>
                  </a:moveTo>
                  <a:lnTo>
                    <a:pt x="51218" y="73406"/>
                  </a:lnTo>
                  <a:cubicBezTo>
                    <a:pt x="51339" y="73406"/>
                    <a:pt x="51491" y="73345"/>
                    <a:pt x="51643" y="73314"/>
                  </a:cubicBezTo>
                  <a:lnTo>
                    <a:pt x="73255" y="51673"/>
                  </a:lnTo>
                  <a:cubicBezTo>
                    <a:pt x="73315" y="51521"/>
                    <a:pt x="73376" y="51369"/>
                    <a:pt x="73407" y="51217"/>
                  </a:cubicBezTo>
                  <a:close/>
                  <a:moveTo>
                    <a:pt x="74258" y="27083"/>
                  </a:moveTo>
                  <a:lnTo>
                    <a:pt x="27053" y="74287"/>
                  </a:lnTo>
                  <a:cubicBezTo>
                    <a:pt x="27144" y="74317"/>
                    <a:pt x="27175" y="74317"/>
                    <a:pt x="27266" y="74378"/>
                  </a:cubicBezTo>
                  <a:lnTo>
                    <a:pt x="74318" y="27296"/>
                  </a:lnTo>
                  <a:cubicBezTo>
                    <a:pt x="74288" y="27204"/>
                    <a:pt x="74288" y="27144"/>
                    <a:pt x="74258" y="27083"/>
                  </a:cubicBezTo>
                  <a:close/>
                  <a:moveTo>
                    <a:pt x="75230" y="44773"/>
                  </a:moveTo>
                  <a:lnTo>
                    <a:pt x="44804" y="75199"/>
                  </a:lnTo>
                  <a:cubicBezTo>
                    <a:pt x="44895" y="75199"/>
                    <a:pt x="44987" y="75199"/>
                    <a:pt x="45108" y="75169"/>
                  </a:cubicBezTo>
                  <a:lnTo>
                    <a:pt x="75170" y="45107"/>
                  </a:lnTo>
                  <a:cubicBezTo>
                    <a:pt x="75200" y="44986"/>
                    <a:pt x="75200" y="44895"/>
                    <a:pt x="75230" y="44773"/>
                  </a:cubicBezTo>
                  <a:close/>
                  <a:moveTo>
                    <a:pt x="75170" y="30852"/>
                  </a:moveTo>
                  <a:lnTo>
                    <a:pt x="30822" y="75199"/>
                  </a:lnTo>
                  <a:cubicBezTo>
                    <a:pt x="30913" y="75199"/>
                    <a:pt x="30974" y="75229"/>
                    <a:pt x="31065" y="75229"/>
                  </a:cubicBezTo>
                  <a:lnTo>
                    <a:pt x="75200" y="31095"/>
                  </a:lnTo>
                  <a:cubicBezTo>
                    <a:pt x="75200" y="31004"/>
                    <a:pt x="75170" y="30943"/>
                    <a:pt x="75170" y="30852"/>
                  </a:cubicBezTo>
                  <a:close/>
                  <a:moveTo>
                    <a:pt x="75686" y="34955"/>
                  </a:moveTo>
                  <a:lnTo>
                    <a:pt x="34926" y="75746"/>
                  </a:lnTo>
                  <a:cubicBezTo>
                    <a:pt x="35017" y="75776"/>
                    <a:pt x="35078" y="75776"/>
                    <a:pt x="35199" y="75776"/>
                  </a:cubicBezTo>
                  <a:lnTo>
                    <a:pt x="75747" y="35229"/>
                  </a:lnTo>
                  <a:cubicBezTo>
                    <a:pt x="75747" y="35138"/>
                    <a:pt x="75747" y="35077"/>
                    <a:pt x="75686" y="34955"/>
                  </a:cubicBezTo>
                  <a:close/>
                  <a:moveTo>
                    <a:pt x="75777" y="39545"/>
                  </a:moveTo>
                  <a:lnTo>
                    <a:pt x="39485" y="75837"/>
                  </a:lnTo>
                  <a:cubicBezTo>
                    <a:pt x="39607" y="75807"/>
                    <a:pt x="39728" y="75807"/>
                    <a:pt x="39789" y="75807"/>
                  </a:cubicBezTo>
                  <a:lnTo>
                    <a:pt x="75777" y="39819"/>
                  </a:lnTo>
                  <a:lnTo>
                    <a:pt x="75777" y="39545"/>
                  </a:lnTo>
                  <a:close/>
                </a:path>
              </a:pathLst>
            </a:custGeom>
            <a:solidFill>
              <a:schemeClr val="dk1"/>
            </a:solidFill>
            <a:ln w="68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1"/>
            <p:cNvSpPr/>
            <p:nvPr/>
          </p:nvSpPr>
          <p:spPr>
            <a:xfrm rot="5400000">
              <a:off x="7971749" y="3615843"/>
              <a:ext cx="1485949" cy="1353863"/>
            </a:xfrm>
            <a:custGeom>
              <a:avLst/>
              <a:gdLst/>
              <a:ahLst/>
              <a:cxnLst/>
              <a:rect l="l" t="t" r="r" b="b"/>
              <a:pathLst>
                <a:path w="33862" h="30852" extrusionOk="0">
                  <a:moveTo>
                    <a:pt x="16931" y="0"/>
                  </a:moveTo>
                  <a:cubicBezTo>
                    <a:pt x="12980" y="0"/>
                    <a:pt x="9028" y="1505"/>
                    <a:pt x="6019" y="4514"/>
                  </a:cubicBezTo>
                  <a:cubicBezTo>
                    <a:pt x="1" y="10532"/>
                    <a:pt x="1" y="20289"/>
                    <a:pt x="6019" y="26338"/>
                  </a:cubicBezTo>
                  <a:cubicBezTo>
                    <a:pt x="9028" y="29347"/>
                    <a:pt x="12980" y="30852"/>
                    <a:pt x="16931" y="30852"/>
                  </a:cubicBezTo>
                  <a:cubicBezTo>
                    <a:pt x="20883" y="30852"/>
                    <a:pt x="24834" y="29347"/>
                    <a:pt x="27843" y="26338"/>
                  </a:cubicBezTo>
                  <a:cubicBezTo>
                    <a:pt x="33862" y="20289"/>
                    <a:pt x="33862" y="10532"/>
                    <a:pt x="27843" y="4514"/>
                  </a:cubicBezTo>
                  <a:cubicBezTo>
                    <a:pt x="24834" y="1505"/>
                    <a:pt x="20883" y="0"/>
                    <a:pt x="169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845800" cy="2111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 hasCustomPrompt="1"/>
          </p:nvPr>
        </p:nvSpPr>
        <p:spPr>
          <a:xfrm>
            <a:off x="2552700" y="1780450"/>
            <a:ext cx="5872200" cy="12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6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>
            <a:spLocks noGrp="1"/>
          </p:cNvSpPr>
          <p:nvPr>
            <p:ph type="subTitle" idx="1"/>
          </p:nvPr>
        </p:nvSpPr>
        <p:spPr>
          <a:xfrm>
            <a:off x="3917511" y="2963821"/>
            <a:ext cx="45075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4" name="Google Shape;124;p23"/>
          <p:cNvSpPr/>
          <p:nvPr/>
        </p:nvSpPr>
        <p:spPr>
          <a:xfrm flipH="1">
            <a:off x="-379030" y="3727775"/>
            <a:ext cx="1906061" cy="1906061"/>
          </a:xfrm>
          <a:custGeom>
            <a:avLst/>
            <a:gdLst/>
            <a:ahLst/>
            <a:cxnLst/>
            <a:rect l="l" t="t" r="r" b="b"/>
            <a:pathLst>
              <a:path w="36932" h="36932" extrusionOk="0">
                <a:moveTo>
                  <a:pt x="18481" y="1"/>
                </a:moveTo>
                <a:cubicBezTo>
                  <a:pt x="8268" y="1"/>
                  <a:pt x="1" y="8268"/>
                  <a:pt x="1" y="18481"/>
                </a:cubicBezTo>
                <a:cubicBezTo>
                  <a:pt x="1" y="28664"/>
                  <a:pt x="8268" y="36931"/>
                  <a:pt x="18481" y="36931"/>
                </a:cubicBezTo>
                <a:cubicBezTo>
                  <a:pt x="28664" y="36931"/>
                  <a:pt x="36932" y="28664"/>
                  <a:pt x="36932" y="18481"/>
                </a:cubicBezTo>
                <a:cubicBezTo>
                  <a:pt x="36932" y="8268"/>
                  <a:pt x="28664" y="1"/>
                  <a:pt x="18481" y="1"/>
                </a:cubicBezTo>
                <a:close/>
              </a:path>
            </a:pathLst>
          </a:custGeom>
          <a:solidFill>
            <a:srgbClr val="FBD4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3"/>
          <p:cNvSpPr/>
          <p:nvPr/>
        </p:nvSpPr>
        <p:spPr>
          <a:xfrm rot="-2395729" flipH="1">
            <a:off x="7703795" y="-771771"/>
            <a:ext cx="1894345" cy="1895845"/>
          </a:xfrm>
          <a:custGeom>
            <a:avLst/>
            <a:gdLst/>
            <a:ahLst/>
            <a:cxnLst/>
            <a:rect l="l" t="t" r="r" b="b"/>
            <a:pathLst>
              <a:path w="75778" h="75838" extrusionOk="0">
                <a:moveTo>
                  <a:pt x="16688" y="4651"/>
                </a:moveTo>
                <a:lnTo>
                  <a:pt x="16688" y="4651"/>
                </a:lnTo>
                <a:cubicBezTo>
                  <a:pt x="13983" y="6961"/>
                  <a:pt x="11369" y="9393"/>
                  <a:pt x="8816" y="11976"/>
                </a:cubicBezTo>
                <a:cubicBezTo>
                  <a:pt x="6262" y="14529"/>
                  <a:pt x="3800" y="17174"/>
                  <a:pt x="1490" y="19849"/>
                </a:cubicBezTo>
                <a:lnTo>
                  <a:pt x="16688" y="4651"/>
                </a:lnTo>
                <a:close/>
                <a:moveTo>
                  <a:pt x="24561" y="2432"/>
                </a:moveTo>
                <a:cubicBezTo>
                  <a:pt x="24439" y="2432"/>
                  <a:pt x="24287" y="2523"/>
                  <a:pt x="24135" y="2554"/>
                </a:cubicBezTo>
                <a:lnTo>
                  <a:pt x="2524" y="24165"/>
                </a:lnTo>
                <a:cubicBezTo>
                  <a:pt x="2493" y="24317"/>
                  <a:pt x="2402" y="24469"/>
                  <a:pt x="2372" y="24621"/>
                </a:cubicBezTo>
                <a:lnTo>
                  <a:pt x="24561" y="2432"/>
                </a:lnTo>
                <a:close/>
                <a:moveTo>
                  <a:pt x="30974" y="639"/>
                </a:moveTo>
                <a:cubicBezTo>
                  <a:pt x="30913" y="639"/>
                  <a:pt x="30792" y="639"/>
                  <a:pt x="30670" y="699"/>
                </a:cubicBezTo>
                <a:lnTo>
                  <a:pt x="609" y="30730"/>
                </a:lnTo>
                <a:cubicBezTo>
                  <a:pt x="578" y="30852"/>
                  <a:pt x="578" y="30973"/>
                  <a:pt x="548" y="31095"/>
                </a:cubicBezTo>
                <a:lnTo>
                  <a:pt x="30974" y="639"/>
                </a:lnTo>
                <a:close/>
                <a:moveTo>
                  <a:pt x="36293" y="0"/>
                </a:moveTo>
                <a:cubicBezTo>
                  <a:pt x="36172" y="31"/>
                  <a:pt x="36081" y="31"/>
                  <a:pt x="35989" y="31"/>
                </a:cubicBezTo>
                <a:lnTo>
                  <a:pt x="1" y="36019"/>
                </a:lnTo>
                <a:lnTo>
                  <a:pt x="1" y="36293"/>
                </a:lnTo>
                <a:lnTo>
                  <a:pt x="36293" y="0"/>
                </a:lnTo>
                <a:close/>
                <a:moveTo>
                  <a:pt x="40579" y="91"/>
                </a:moveTo>
                <a:lnTo>
                  <a:pt x="62" y="40670"/>
                </a:lnTo>
                <a:cubicBezTo>
                  <a:pt x="62" y="40730"/>
                  <a:pt x="62" y="40822"/>
                  <a:pt x="92" y="40943"/>
                </a:cubicBezTo>
                <a:lnTo>
                  <a:pt x="40853" y="152"/>
                </a:lnTo>
                <a:cubicBezTo>
                  <a:pt x="40792" y="122"/>
                  <a:pt x="40701" y="91"/>
                  <a:pt x="40579" y="91"/>
                </a:cubicBezTo>
                <a:close/>
                <a:moveTo>
                  <a:pt x="44743" y="608"/>
                </a:moveTo>
                <a:lnTo>
                  <a:pt x="578" y="44773"/>
                </a:lnTo>
                <a:cubicBezTo>
                  <a:pt x="578" y="44834"/>
                  <a:pt x="609" y="44925"/>
                  <a:pt x="609" y="44986"/>
                </a:cubicBezTo>
                <a:lnTo>
                  <a:pt x="44956" y="639"/>
                </a:lnTo>
                <a:cubicBezTo>
                  <a:pt x="44895" y="639"/>
                  <a:pt x="44804" y="608"/>
                  <a:pt x="44743" y="608"/>
                </a:cubicBezTo>
                <a:close/>
                <a:moveTo>
                  <a:pt x="48543" y="1520"/>
                </a:moveTo>
                <a:lnTo>
                  <a:pt x="1460" y="48572"/>
                </a:lnTo>
                <a:cubicBezTo>
                  <a:pt x="1490" y="48633"/>
                  <a:pt x="1490" y="48724"/>
                  <a:pt x="1521" y="48755"/>
                </a:cubicBezTo>
                <a:lnTo>
                  <a:pt x="48725" y="1550"/>
                </a:lnTo>
                <a:cubicBezTo>
                  <a:pt x="48634" y="1550"/>
                  <a:pt x="48604" y="1520"/>
                  <a:pt x="48543" y="1520"/>
                </a:cubicBezTo>
                <a:close/>
                <a:moveTo>
                  <a:pt x="51978" y="2706"/>
                </a:moveTo>
                <a:lnTo>
                  <a:pt x="2676" y="52038"/>
                </a:lnTo>
                <a:cubicBezTo>
                  <a:pt x="2706" y="52098"/>
                  <a:pt x="2706" y="52129"/>
                  <a:pt x="2737" y="52220"/>
                </a:cubicBezTo>
                <a:lnTo>
                  <a:pt x="52190" y="2766"/>
                </a:lnTo>
                <a:cubicBezTo>
                  <a:pt x="52099" y="2736"/>
                  <a:pt x="52069" y="2736"/>
                  <a:pt x="51978" y="2706"/>
                </a:cubicBezTo>
                <a:close/>
                <a:moveTo>
                  <a:pt x="55169" y="4134"/>
                </a:moveTo>
                <a:lnTo>
                  <a:pt x="4104" y="55259"/>
                </a:lnTo>
                <a:cubicBezTo>
                  <a:pt x="4165" y="55320"/>
                  <a:pt x="4196" y="55381"/>
                  <a:pt x="4196" y="55442"/>
                </a:cubicBezTo>
                <a:lnTo>
                  <a:pt x="55382" y="4256"/>
                </a:lnTo>
                <a:cubicBezTo>
                  <a:pt x="55321" y="4225"/>
                  <a:pt x="55260" y="4195"/>
                  <a:pt x="55169" y="4134"/>
                </a:cubicBezTo>
                <a:close/>
                <a:moveTo>
                  <a:pt x="58178" y="5867"/>
                </a:moveTo>
                <a:lnTo>
                  <a:pt x="5837" y="58208"/>
                </a:lnTo>
                <a:cubicBezTo>
                  <a:pt x="5867" y="58269"/>
                  <a:pt x="5898" y="58329"/>
                  <a:pt x="5928" y="58360"/>
                </a:cubicBezTo>
                <a:lnTo>
                  <a:pt x="58330" y="5958"/>
                </a:lnTo>
                <a:cubicBezTo>
                  <a:pt x="58270" y="5927"/>
                  <a:pt x="58209" y="5897"/>
                  <a:pt x="58178" y="5867"/>
                </a:cubicBezTo>
                <a:close/>
                <a:moveTo>
                  <a:pt x="60914" y="7751"/>
                </a:moveTo>
                <a:lnTo>
                  <a:pt x="7721" y="60943"/>
                </a:lnTo>
                <a:cubicBezTo>
                  <a:pt x="7752" y="61004"/>
                  <a:pt x="7813" y="61065"/>
                  <a:pt x="7843" y="61095"/>
                </a:cubicBezTo>
                <a:lnTo>
                  <a:pt x="61036" y="7903"/>
                </a:lnTo>
                <a:cubicBezTo>
                  <a:pt x="61036" y="7842"/>
                  <a:pt x="60944" y="7842"/>
                  <a:pt x="60914" y="7751"/>
                </a:cubicBezTo>
                <a:close/>
                <a:moveTo>
                  <a:pt x="63467" y="9879"/>
                </a:moveTo>
                <a:lnTo>
                  <a:pt x="9880" y="63466"/>
                </a:lnTo>
                <a:cubicBezTo>
                  <a:pt x="9940" y="63497"/>
                  <a:pt x="9971" y="63527"/>
                  <a:pt x="10001" y="63618"/>
                </a:cubicBezTo>
                <a:lnTo>
                  <a:pt x="63589" y="10031"/>
                </a:lnTo>
                <a:cubicBezTo>
                  <a:pt x="63528" y="10000"/>
                  <a:pt x="63498" y="9970"/>
                  <a:pt x="63467" y="9879"/>
                </a:cubicBezTo>
                <a:close/>
                <a:moveTo>
                  <a:pt x="65777" y="12250"/>
                </a:moveTo>
                <a:lnTo>
                  <a:pt x="12220" y="65807"/>
                </a:lnTo>
                <a:cubicBezTo>
                  <a:pt x="12250" y="65837"/>
                  <a:pt x="12281" y="65928"/>
                  <a:pt x="12311" y="65959"/>
                </a:cubicBezTo>
                <a:lnTo>
                  <a:pt x="65899" y="12402"/>
                </a:lnTo>
                <a:cubicBezTo>
                  <a:pt x="65868" y="12371"/>
                  <a:pt x="65808" y="12311"/>
                  <a:pt x="65777" y="12250"/>
                </a:cubicBezTo>
                <a:close/>
                <a:moveTo>
                  <a:pt x="67935" y="14742"/>
                </a:moveTo>
                <a:lnTo>
                  <a:pt x="14743" y="67934"/>
                </a:lnTo>
                <a:cubicBezTo>
                  <a:pt x="14743" y="68026"/>
                  <a:pt x="14834" y="68056"/>
                  <a:pt x="14864" y="68086"/>
                </a:cubicBezTo>
                <a:lnTo>
                  <a:pt x="68057" y="14894"/>
                </a:lnTo>
                <a:cubicBezTo>
                  <a:pt x="68027" y="14864"/>
                  <a:pt x="67996" y="14773"/>
                  <a:pt x="67935" y="14742"/>
                </a:cubicBezTo>
                <a:close/>
                <a:moveTo>
                  <a:pt x="69850" y="17508"/>
                </a:moveTo>
                <a:lnTo>
                  <a:pt x="17448" y="69880"/>
                </a:lnTo>
                <a:cubicBezTo>
                  <a:pt x="17539" y="69910"/>
                  <a:pt x="17570" y="69971"/>
                  <a:pt x="17600" y="70001"/>
                </a:cubicBezTo>
                <a:lnTo>
                  <a:pt x="69972" y="17660"/>
                </a:lnTo>
                <a:cubicBezTo>
                  <a:pt x="69911" y="17630"/>
                  <a:pt x="69881" y="17569"/>
                  <a:pt x="69850" y="17508"/>
                </a:cubicBezTo>
                <a:close/>
                <a:moveTo>
                  <a:pt x="71583" y="20457"/>
                </a:moveTo>
                <a:lnTo>
                  <a:pt x="20427" y="71582"/>
                </a:lnTo>
                <a:cubicBezTo>
                  <a:pt x="20457" y="71643"/>
                  <a:pt x="20518" y="71673"/>
                  <a:pt x="20609" y="71703"/>
                </a:cubicBezTo>
                <a:lnTo>
                  <a:pt x="71674" y="20639"/>
                </a:lnTo>
                <a:cubicBezTo>
                  <a:pt x="71644" y="20548"/>
                  <a:pt x="71583" y="20517"/>
                  <a:pt x="71583" y="20457"/>
                </a:cubicBezTo>
                <a:close/>
                <a:moveTo>
                  <a:pt x="72282" y="56931"/>
                </a:moveTo>
                <a:lnTo>
                  <a:pt x="57084" y="72129"/>
                </a:lnTo>
                <a:cubicBezTo>
                  <a:pt x="59729" y="69758"/>
                  <a:pt x="62403" y="67327"/>
                  <a:pt x="64957" y="64804"/>
                </a:cubicBezTo>
                <a:cubicBezTo>
                  <a:pt x="67479" y="62250"/>
                  <a:pt x="69972" y="59576"/>
                  <a:pt x="72282" y="56931"/>
                </a:cubicBezTo>
                <a:close/>
                <a:moveTo>
                  <a:pt x="73042" y="23648"/>
                </a:moveTo>
                <a:lnTo>
                  <a:pt x="23618" y="73071"/>
                </a:lnTo>
                <a:cubicBezTo>
                  <a:pt x="23679" y="73102"/>
                  <a:pt x="23710" y="73102"/>
                  <a:pt x="23801" y="73162"/>
                </a:cubicBezTo>
                <a:lnTo>
                  <a:pt x="73103" y="23830"/>
                </a:lnTo>
                <a:cubicBezTo>
                  <a:pt x="73072" y="23739"/>
                  <a:pt x="73072" y="23709"/>
                  <a:pt x="73042" y="23648"/>
                </a:cubicBezTo>
                <a:close/>
                <a:moveTo>
                  <a:pt x="73407" y="51217"/>
                </a:moveTo>
                <a:lnTo>
                  <a:pt x="51218" y="73406"/>
                </a:lnTo>
                <a:cubicBezTo>
                  <a:pt x="51339" y="73406"/>
                  <a:pt x="51491" y="73345"/>
                  <a:pt x="51643" y="73314"/>
                </a:cubicBezTo>
                <a:lnTo>
                  <a:pt x="73255" y="51673"/>
                </a:lnTo>
                <a:cubicBezTo>
                  <a:pt x="73315" y="51521"/>
                  <a:pt x="73376" y="51369"/>
                  <a:pt x="73407" y="51217"/>
                </a:cubicBezTo>
                <a:close/>
                <a:moveTo>
                  <a:pt x="74258" y="27083"/>
                </a:moveTo>
                <a:lnTo>
                  <a:pt x="27053" y="74287"/>
                </a:lnTo>
                <a:cubicBezTo>
                  <a:pt x="27144" y="74317"/>
                  <a:pt x="27175" y="74317"/>
                  <a:pt x="27266" y="74378"/>
                </a:cubicBezTo>
                <a:lnTo>
                  <a:pt x="74318" y="27296"/>
                </a:lnTo>
                <a:cubicBezTo>
                  <a:pt x="74288" y="27204"/>
                  <a:pt x="74288" y="27144"/>
                  <a:pt x="74258" y="27083"/>
                </a:cubicBezTo>
                <a:close/>
                <a:moveTo>
                  <a:pt x="75230" y="44773"/>
                </a:moveTo>
                <a:lnTo>
                  <a:pt x="44804" y="75199"/>
                </a:lnTo>
                <a:cubicBezTo>
                  <a:pt x="44895" y="75199"/>
                  <a:pt x="44987" y="75199"/>
                  <a:pt x="45108" y="75169"/>
                </a:cubicBezTo>
                <a:lnTo>
                  <a:pt x="75170" y="45107"/>
                </a:lnTo>
                <a:cubicBezTo>
                  <a:pt x="75200" y="44986"/>
                  <a:pt x="75200" y="44895"/>
                  <a:pt x="75230" y="44773"/>
                </a:cubicBezTo>
                <a:close/>
                <a:moveTo>
                  <a:pt x="75170" y="30852"/>
                </a:moveTo>
                <a:lnTo>
                  <a:pt x="30822" y="75199"/>
                </a:lnTo>
                <a:cubicBezTo>
                  <a:pt x="30913" y="75199"/>
                  <a:pt x="30974" y="75229"/>
                  <a:pt x="31065" y="75229"/>
                </a:cubicBezTo>
                <a:lnTo>
                  <a:pt x="75200" y="31095"/>
                </a:lnTo>
                <a:cubicBezTo>
                  <a:pt x="75200" y="31004"/>
                  <a:pt x="75170" y="30943"/>
                  <a:pt x="75170" y="30852"/>
                </a:cubicBezTo>
                <a:close/>
                <a:moveTo>
                  <a:pt x="75686" y="34955"/>
                </a:moveTo>
                <a:lnTo>
                  <a:pt x="34926" y="75746"/>
                </a:lnTo>
                <a:cubicBezTo>
                  <a:pt x="35017" y="75776"/>
                  <a:pt x="35078" y="75776"/>
                  <a:pt x="35199" y="75776"/>
                </a:cubicBezTo>
                <a:lnTo>
                  <a:pt x="75747" y="35229"/>
                </a:lnTo>
                <a:cubicBezTo>
                  <a:pt x="75747" y="35138"/>
                  <a:pt x="75747" y="35077"/>
                  <a:pt x="75686" y="34955"/>
                </a:cubicBezTo>
                <a:close/>
                <a:moveTo>
                  <a:pt x="75777" y="39545"/>
                </a:moveTo>
                <a:lnTo>
                  <a:pt x="39485" y="75837"/>
                </a:lnTo>
                <a:cubicBezTo>
                  <a:pt x="39607" y="75807"/>
                  <a:pt x="39728" y="75807"/>
                  <a:pt x="39789" y="75807"/>
                </a:cubicBezTo>
                <a:lnTo>
                  <a:pt x="75777" y="39819"/>
                </a:lnTo>
                <a:lnTo>
                  <a:pt x="75777" y="39545"/>
                </a:lnTo>
                <a:close/>
              </a:path>
            </a:pathLst>
          </a:custGeom>
          <a:solidFill>
            <a:schemeClr val="dk1"/>
          </a:solidFill>
          <a:ln w="6850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3"/>
          <p:cNvSpPr/>
          <p:nvPr/>
        </p:nvSpPr>
        <p:spPr>
          <a:xfrm flipH="1">
            <a:off x="7019653" y="-99749"/>
            <a:ext cx="1404342" cy="1279510"/>
          </a:xfrm>
          <a:custGeom>
            <a:avLst/>
            <a:gdLst/>
            <a:ahLst/>
            <a:cxnLst/>
            <a:rect l="l" t="t" r="r" b="b"/>
            <a:pathLst>
              <a:path w="33862" h="30852" extrusionOk="0">
                <a:moveTo>
                  <a:pt x="16931" y="0"/>
                </a:moveTo>
                <a:cubicBezTo>
                  <a:pt x="12980" y="0"/>
                  <a:pt x="9028" y="1505"/>
                  <a:pt x="6019" y="4514"/>
                </a:cubicBezTo>
                <a:cubicBezTo>
                  <a:pt x="1" y="10532"/>
                  <a:pt x="1" y="20289"/>
                  <a:pt x="6019" y="26338"/>
                </a:cubicBezTo>
                <a:cubicBezTo>
                  <a:pt x="9028" y="29347"/>
                  <a:pt x="12980" y="30852"/>
                  <a:pt x="16931" y="30852"/>
                </a:cubicBezTo>
                <a:cubicBezTo>
                  <a:pt x="20883" y="30852"/>
                  <a:pt x="24834" y="29347"/>
                  <a:pt x="27843" y="26338"/>
                </a:cubicBezTo>
                <a:cubicBezTo>
                  <a:pt x="33862" y="20289"/>
                  <a:pt x="33862" y="10532"/>
                  <a:pt x="27843" y="4514"/>
                </a:cubicBezTo>
                <a:cubicBezTo>
                  <a:pt x="24834" y="1505"/>
                  <a:pt x="20883" y="0"/>
                  <a:pt x="169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3"/>
          <p:cNvSpPr/>
          <p:nvPr/>
        </p:nvSpPr>
        <p:spPr>
          <a:xfrm flipH="1">
            <a:off x="7467541" y="4205075"/>
            <a:ext cx="1568149" cy="1428756"/>
          </a:xfrm>
          <a:custGeom>
            <a:avLst/>
            <a:gdLst/>
            <a:ahLst/>
            <a:cxnLst/>
            <a:rect l="l" t="t" r="r" b="b"/>
            <a:pathLst>
              <a:path w="33862" h="30852" extrusionOk="0">
                <a:moveTo>
                  <a:pt x="16931" y="0"/>
                </a:moveTo>
                <a:cubicBezTo>
                  <a:pt x="12980" y="0"/>
                  <a:pt x="9028" y="1505"/>
                  <a:pt x="6019" y="4514"/>
                </a:cubicBezTo>
                <a:cubicBezTo>
                  <a:pt x="1" y="10532"/>
                  <a:pt x="1" y="20289"/>
                  <a:pt x="6019" y="26338"/>
                </a:cubicBezTo>
                <a:cubicBezTo>
                  <a:pt x="9028" y="29347"/>
                  <a:pt x="12980" y="30852"/>
                  <a:pt x="16931" y="30852"/>
                </a:cubicBezTo>
                <a:cubicBezTo>
                  <a:pt x="20883" y="30852"/>
                  <a:pt x="24834" y="29347"/>
                  <a:pt x="27843" y="26338"/>
                </a:cubicBezTo>
                <a:cubicBezTo>
                  <a:pt x="33862" y="20289"/>
                  <a:pt x="33862" y="10532"/>
                  <a:pt x="27843" y="4514"/>
                </a:cubicBezTo>
                <a:cubicBezTo>
                  <a:pt x="24834" y="1505"/>
                  <a:pt x="20883" y="0"/>
                  <a:pt x="169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2071051" y="1173675"/>
            <a:ext cx="37179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1"/>
          </p:nvPr>
        </p:nvSpPr>
        <p:spPr>
          <a:xfrm>
            <a:off x="2071051" y="1540676"/>
            <a:ext cx="3717900" cy="4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title" idx="2" hasCustomPrompt="1"/>
          </p:nvPr>
        </p:nvSpPr>
        <p:spPr>
          <a:xfrm>
            <a:off x="809009" y="1171682"/>
            <a:ext cx="9837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25"/>
          <p:cNvSpPr txBox="1">
            <a:spLocks noGrp="1"/>
          </p:cNvSpPr>
          <p:nvPr>
            <p:ph type="ctrTitle" idx="3"/>
          </p:nvPr>
        </p:nvSpPr>
        <p:spPr>
          <a:xfrm>
            <a:off x="2071072" y="2035696"/>
            <a:ext cx="37179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4"/>
          </p:nvPr>
        </p:nvSpPr>
        <p:spPr>
          <a:xfrm>
            <a:off x="2071072" y="2405525"/>
            <a:ext cx="3717600" cy="4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title" idx="5" hasCustomPrompt="1"/>
          </p:nvPr>
        </p:nvSpPr>
        <p:spPr>
          <a:xfrm>
            <a:off x="809009" y="2036472"/>
            <a:ext cx="9837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25"/>
          <p:cNvSpPr txBox="1">
            <a:spLocks noGrp="1"/>
          </p:cNvSpPr>
          <p:nvPr>
            <p:ph type="ctrTitle" idx="6"/>
          </p:nvPr>
        </p:nvSpPr>
        <p:spPr>
          <a:xfrm>
            <a:off x="2071051" y="2897734"/>
            <a:ext cx="37179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ubTitle" idx="7"/>
          </p:nvPr>
        </p:nvSpPr>
        <p:spPr>
          <a:xfrm>
            <a:off x="2071051" y="3263520"/>
            <a:ext cx="3717900" cy="4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title" idx="8" hasCustomPrompt="1"/>
          </p:nvPr>
        </p:nvSpPr>
        <p:spPr>
          <a:xfrm>
            <a:off x="809009" y="2889142"/>
            <a:ext cx="983700" cy="8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25"/>
          <p:cNvSpPr txBox="1">
            <a:spLocks noGrp="1"/>
          </p:cNvSpPr>
          <p:nvPr>
            <p:ph type="subTitle" idx="9"/>
          </p:nvPr>
        </p:nvSpPr>
        <p:spPr>
          <a:xfrm>
            <a:off x="2071048" y="4134300"/>
            <a:ext cx="3717600" cy="4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title" idx="13" hasCustomPrompt="1"/>
          </p:nvPr>
        </p:nvSpPr>
        <p:spPr>
          <a:xfrm>
            <a:off x="830984" y="3760200"/>
            <a:ext cx="983400" cy="86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25"/>
          <p:cNvSpPr txBox="1">
            <a:spLocks noGrp="1"/>
          </p:cNvSpPr>
          <p:nvPr>
            <p:ph type="ctrTitle" idx="14"/>
          </p:nvPr>
        </p:nvSpPr>
        <p:spPr>
          <a:xfrm>
            <a:off x="2071048" y="3765774"/>
            <a:ext cx="3717600" cy="3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title" idx="15"/>
          </p:nvPr>
        </p:nvSpPr>
        <p:spPr>
          <a:xfrm>
            <a:off x="730082" y="540000"/>
            <a:ext cx="5058900" cy="55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143" name="Google Shape;143;p25"/>
          <p:cNvSpPr/>
          <p:nvPr/>
        </p:nvSpPr>
        <p:spPr>
          <a:xfrm flipH="1">
            <a:off x="8193738" y="4438499"/>
            <a:ext cx="992548" cy="992547"/>
          </a:xfrm>
          <a:custGeom>
            <a:avLst/>
            <a:gdLst/>
            <a:ahLst/>
            <a:cxnLst/>
            <a:rect l="l" t="t" r="r" b="b"/>
            <a:pathLst>
              <a:path w="36932" h="36932" extrusionOk="0">
                <a:moveTo>
                  <a:pt x="18481" y="1"/>
                </a:moveTo>
                <a:cubicBezTo>
                  <a:pt x="8268" y="1"/>
                  <a:pt x="1" y="8268"/>
                  <a:pt x="1" y="18451"/>
                </a:cubicBezTo>
                <a:cubicBezTo>
                  <a:pt x="1" y="28664"/>
                  <a:pt x="8268" y="36931"/>
                  <a:pt x="18481" y="36931"/>
                </a:cubicBezTo>
                <a:cubicBezTo>
                  <a:pt x="28664" y="36931"/>
                  <a:pt x="36932" y="28664"/>
                  <a:pt x="36932" y="18451"/>
                </a:cubicBezTo>
                <a:cubicBezTo>
                  <a:pt x="36932" y="8268"/>
                  <a:pt x="28664" y="1"/>
                  <a:pt x="184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5"/>
          <p:cNvSpPr/>
          <p:nvPr/>
        </p:nvSpPr>
        <p:spPr>
          <a:xfrm flipH="1">
            <a:off x="-744128" y="-865070"/>
            <a:ext cx="1474239" cy="1476478"/>
          </a:xfrm>
          <a:custGeom>
            <a:avLst/>
            <a:gdLst/>
            <a:ahLst/>
            <a:cxnLst/>
            <a:rect l="l" t="t" r="r" b="b"/>
            <a:pathLst>
              <a:path w="19516" h="19545" extrusionOk="0">
                <a:moveTo>
                  <a:pt x="9758" y="4195"/>
                </a:moveTo>
                <a:cubicBezTo>
                  <a:pt x="12828" y="4195"/>
                  <a:pt x="15351" y="6687"/>
                  <a:pt x="15351" y="9757"/>
                </a:cubicBezTo>
                <a:cubicBezTo>
                  <a:pt x="15351" y="12827"/>
                  <a:pt x="12828" y="15350"/>
                  <a:pt x="9758" y="15350"/>
                </a:cubicBezTo>
                <a:cubicBezTo>
                  <a:pt x="6688" y="15350"/>
                  <a:pt x="4165" y="12858"/>
                  <a:pt x="4165" y="9757"/>
                </a:cubicBezTo>
                <a:cubicBezTo>
                  <a:pt x="4165" y="6687"/>
                  <a:pt x="6688" y="4195"/>
                  <a:pt x="9758" y="4195"/>
                </a:cubicBezTo>
                <a:close/>
                <a:moveTo>
                  <a:pt x="9758" y="0"/>
                </a:moveTo>
                <a:cubicBezTo>
                  <a:pt x="4348" y="0"/>
                  <a:pt x="1" y="4377"/>
                  <a:pt x="1" y="9757"/>
                </a:cubicBezTo>
                <a:cubicBezTo>
                  <a:pt x="1" y="15168"/>
                  <a:pt x="4348" y="19545"/>
                  <a:pt x="9758" y="19545"/>
                </a:cubicBezTo>
                <a:cubicBezTo>
                  <a:pt x="15138" y="19545"/>
                  <a:pt x="19515" y="15168"/>
                  <a:pt x="19515" y="9757"/>
                </a:cubicBezTo>
                <a:cubicBezTo>
                  <a:pt x="19515" y="4377"/>
                  <a:pt x="15138" y="0"/>
                  <a:pt x="97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5"/>
          <p:cNvSpPr/>
          <p:nvPr/>
        </p:nvSpPr>
        <p:spPr>
          <a:xfrm flipH="1">
            <a:off x="12" y="4819463"/>
            <a:ext cx="1089425" cy="992586"/>
          </a:xfrm>
          <a:custGeom>
            <a:avLst/>
            <a:gdLst/>
            <a:ahLst/>
            <a:cxnLst/>
            <a:rect l="l" t="t" r="r" b="b"/>
            <a:pathLst>
              <a:path w="33862" h="30852" extrusionOk="0">
                <a:moveTo>
                  <a:pt x="16931" y="0"/>
                </a:moveTo>
                <a:cubicBezTo>
                  <a:pt x="12980" y="0"/>
                  <a:pt x="9028" y="1505"/>
                  <a:pt x="6019" y="4514"/>
                </a:cubicBezTo>
                <a:cubicBezTo>
                  <a:pt x="1" y="10532"/>
                  <a:pt x="1" y="20289"/>
                  <a:pt x="6019" y="26338"/>
                </a:cubicBezTo>
                <a:cubicBezTo>
                  <a:pt x="9028" y="29347"/>
                  <a:pt x="12980" y="30852"/>
                  <a:pt x="16931" y="30852"/>
                </a:cubicBezTo>
                <a:cubicBezTo>
                  <a:pt x="20883" y="30852"/>
                  <a:pt x="24834" y="29347"/>
                  <a:pt x="27843" y="26338"/>
                </a:cubicBezTo>
                <a:cubicBezTo>
                  <a:pt x="33862" y="20289"/>
                  <a:pt x="33862" y="10532"/>
                  <a:pt x="27843" y="4514"/>
                </a:cubicBezTo>
                <a:cubicBezTo>
                  <a:pt x="24834" y="1505"/>
                  <a:pt x="20883" y="0"/>
                  <a:pt x="169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5"/>
          <p:cNvSpPr/>
          <p:nvPr/>
        </p:nvSpPr>
        <p:spPr>
          <a:xfrm flipH="1">
            <a:off x="8610612" y="494300"/>
            <a:ext cx="1089425" cy="992586"/>
          </a:xfrm>
          <a:custGeom>
            <a:avLst/>
            <a:gdLst/>
            <a:ahLst/>
            <a:cxnLst/>
            <a:rect l="l" t="t" r="r" b="b"/>
            <a:pathLst>
              <a:path w="33862" h="30852" extrusionOk="0">
                <a:moveTo>
                  <a:pt x="16931" y="0"/>
                </a:moveTo>
                <a:cubicBezTo>
                  <a:pt x="12980" y="0"/>
                  <a:pt x="9028" y="1505"/>
                  <a:pt x="6019" y="4514"/>
                </a:cubicBezTo>
                <a:cubicBezTo>
                  <a:pt x="1" y="10532"/>
                  <a:pt x="1" y="20289"/>
                  <a:pt x="6019" y="26338"/>
                </a:cubicBezTo>
                <a:cubicBezTo>
                  <a:pt x="9028" y="29347"/>
                  <a:pt x="12980" y="30852"/>
                  <a:pt x="16931" y="30852"/>
                </a:cubicBezTo>
                <a:cubicBezTo>
                  <a:pt x="20883" y="30852"/>
                  <a:pt x="24834" y="29347"/>
                  <a:pt x="27843" y="26338"/>
                </a:cubicBezTo>
                <a:cubicBezTo>
                  <a:pt x="33862" y="20289"/>
                  <a:pt x="33862" y="10532"/>
                  <a:pt x="27843" y="4514"/>
                </a:cubicBezTo>
                <a:cubicBezTo>
                  <a:pt x="24834" y="1505"/>
                  <a:pt x="20883" y="0"/>
                  <a:pt x="169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5"/>
          <p:cNvSpPr/>
          <p:nvPr/>
        </p:nvSpPr>
        <p:spPr>
          <a:xfrm rot="2395729">
            <a:off x="7742840" y="-543046"/>
            <a:ext cx="1894345" cy="1895845"/>
          </a:xfrm>
          <a:custGeom>
            <a:avLst/>
            <a:gdLst/>
            <a:ahLst/>
            <a:cxnLst/>
            <a:rect l="l" t="t" r="r" b="b"/>
            <a:pathLst>
              <a:path w="75778" h="75838" extrusionOk="0">
                <a:moveTo>
                  <a:pt x="16688" y="4651"/>
                </a:moveTo>
                <a:lnTo>
                  <a:pt x="16688" y="4651"/>
                </a:lnTo>
                <a:cubicBezTo>
                  <a:pt x="13983" y="6961"/>
                  <a:pt x="11369" y="9393"/>
                  <a:pt x="8816" y="11976"/>
                </a:cubicBezTo>
                <a:cubicBezTo>
                  <a:pt x="6262" y="14529"/>
                  <a:pt x="3800" y="17174"/>
                  <a:pt x="1490" y="19849"/>
                </a:cubicBezTo>
                <a:lnTo>
                  <a:pt x="16688" y="4651"/>
                </a:lnTo>
                <a:close/>
                <a:moveTo>
                  <a:pt x="24561" y="2432"/>
                </a:moveTo>
                <a:cubicBezTo>
                  <a:pt x="24439" y="2432"/>
                  <a:pt x="24287" y="2523"/>
                  <a:pt x="24135" y="2554"/>
                </a:cubicBezTo>
                <a:lnTo>
                  <a:pt x="2524" y="24165"/>
                </a:lnTo>
                <a:cubicBezTo>
                  <a:pt x="2493" y="24317"/>
                  <a:pt x="2402" y="24469"/>
                  <a:pt x="2372" y="24621"/>
                </a:cubicBezTo>
                <a:lnTo>
                  <a:pt x="24561" y="2432"/>
                </a:lnTo>
                <a:close/>
                <a:moveTo>
                  <a:pt x="30974" y="639"/>
                </a:moveTo>
                <a:cubicBezTo>
                  <a:pt x="30913" y="639"/>
                  <a:pt x="30792" y="639"/>
                  <a:pt x="30670" y="699"/>
                </a:cubicBezTo>
                <a:lnTo>
                  <a:pt x="609" y="30730"/>
                </a:lnTo>
                <a:cubicBezTo>
                  <a:pt x="578" y="30852"/>
                  <a:pt x="578" y="30973"/>
                  <a:pt x="548" y="31095"/>
                </a:cubicBezTo>
                <a:lnTo>
                  <a:pt x="30974" y="639"/>
                </a:lnTo>
                <a:close/>
                <a:moveTo>
                  <a:pt x="36293" y="0"/>
                </a:moveTo>
                <a:cubicBezTo>
                  <a:pt x="36172" y="31"/>
                  <a:pt x="36081" y="31"/>
                  <a:pt x="35989" y="31"/>
                </a:cubicBezTo>
                <a:lnTo>
                  <a:pt x="1" y="36019"/>
                </a:lnTo>
                <a:lnTo>
                  <a:pt x="1" y="36293"/>
                </a:lnTo>
                <a:lnTo>
                  <a:pt x="36293" y="0"/>
                </a:lnTo>
                <a:close/>
                <a:moveTo>
                  <a:pt x="40579" y="91"/>
                </a:moveTo>
                <a:lnTo>
                  <a:pt x="62" y="40670"/>
                </a:lnTo>
                <a:cubicBezTo>
                  <a:pt x="62" y="40730"/>
                  <a:pt x="62" y="40822"/>
                  <a:pt x="92" y="40943"/>
                </a:cubicBezTo>
                <a:lnTo>
                  <a:pt x="40853" y="152"/>
                </a:lnTo>
                <a:cubicBezTo>
                  <a:pt x="40792" y="122"/>
                  <a:pt x="40701" y="91"/>
                  <a:pt x="40579" y="91"/>
                </a:cubicBezTo>
                <a:close/>
                <a:moveTo>
                  <a:pt x="44743" y="608"/>
                </a:moveTo>
                <a:lnTo>
                  <a:pt x="578" y="44773"/>
                </a:lnTo>
                <a:cubicBezTo>
                  <a:pt x="578" y="44834"/>
                  <a:pt x="609" y="44925"/>
                  <a:pt x="609" y="44986"/>
                </a:cubicBezTo>
                <a:lnTo>
                  <a:pt x="44956" y="639"/>
                </a:lnTo>
                <a:cubicBezTo>
                  <a:pt x="44895" y="639"/>
                  <a:pt x="44804" y="608"/>
                  <a:pt x="44743" y="608"/>
                </a:cubicBezTo>
                <a:close/>
                <a:moveTo>
                  <a:pt x="48543" y="1520"/>
                </a:moveTo>
                <a:lnTo>
                  <a:pt x="1460" y="48572"/>
                </a:lnTo>
                <a:cubicBezTo>
                  <a:pt x="1490" y="48633"/>
                  <a:pt x="1490" y="48724"/>
                  <a:pt x="1521" y="48755"/>
                </a:cubicBezTo>
                <a:lnTo>
                  <a:pt x="48725" y="1550"/>
                </a:lnTo>
                <a:cubicBezTo>
                  <a:pt x="48634" y="1550"/>
                  <a:pt x="48604" y="1520"/>
                  <a:pt x="48543" y="1520"/>
                </a:cubicBezTo>
                <a:close/>
                <a:moveTo>
                  <a:pt x="51978" y="2706"/>
                </a:moveTo>
                <a:lnTo>
                  <a:pt x="2676" y="52038"/>
                </a:lnTo>
                <a:cubicBezTo>
                  <a:pt x="2706" y="52098"/>
                  <a:pt x="2706" y="52129"/>
                  <a:pt x="2737" y="52220"/>
                </a:cubicBezTo>
                <a:lnTo>
                  <a:pt x="52190" y="2766"/>
                </a:lnTo>
                <a:cubicBezTo>
                  <a:pt x="52099" y="2736"/>
                  <a:pt x="52069" y="2736"/>
                  <a:pt x="51978" y="2706"/>
                </a:cubicBezTo>
                <a:close/>
                <a:moveTo>
                  <a:pt x="55169" y="4134"/>
                </a:moveTo>
                <a:lnTo>
                  <a:pt x="4104" y="55259"/>
                </a:lnTo>
                <a:cubicBezTo>
                  <a:pt x="4165" y="55320"/>
                  <a:pt x="4196" y="55381"/>
                  <a:pt x="4196" y="55442"/>
                </a:cubicBezTo>
                <a:lnTo>
                  <a:pt x="55382" y="4256"/>
                </a:lnTo>
                <a:cubicBezTo>
                  <a:pt x="55321" y="4225"/>
                  <a:pt x="55260" y="4195"/>
                  <a:pt x="55169" y="4134"/>
                </a:cubicBezTo>
                <a:close/>
                <a:moveTo>
                  <a:pt x="58178" y="5867"/>
                </a:moveTo>
                <a:lnTo>
                  <a:pt x="5837" y="58208"/>
                </a:lnTo>
                <a:cubicBezTo>
                  <a:pt x="5867" y="58269"/>
                  <a:pt x="5898" y="58329"/>
                  <a:pt x="5928" y="58360"/>
                </a:cubicBezTo>
                <a:lnTo>
                  <a:pt x="58330" y="5958"/>
                </a:lnTo>
                <a:cubicBezTo>
                  <a:pt x="58270" y="5927"/>
                  <a:pt x="58209" y="5897"/>
                  <a:pt x="58178" y="5867"/>
                </a:cubicBezTo>
                <a:close/>
                <a:moveTo>
                  <a:pt x="60914" y="7751"/>
                </a:moveTo>
                <a:lnTo>
                  <a:pt x="7721" y="60943"/>
                </a:lnTo>
                <a:cubicBezTo>
                  <a:pt x="7752" y="61004"/>
                  <a:pt x="7813" y="61065"/>
                  <a:pt x="7843" y="61095"/>
                </a:cubicBezTo>
                <a:lnTo>
                  <a:pt x="61036" y="7903"/>
                </a:lnTo>
                <a:cubicBezTo>
                  <a:pt x="61036" y="7842"/>
                  <a:pt x="60944" y="7842"/>
                  <a:pt x="60914" y="7751"/>
                </a:cubicBezTo>
                <a:close/>
                <a:moveTo>
                  <a:pt x="63467" y="9879"/>
                </a:moveTo>
                <a:lnTo>
                  <a:pt x="9880" y="63466"/>
                </a:lnTo>
                <a:cubicBezTo>
                  <a:pt x="9940" y="63497"/>
                  <a:pt x="9971" y="63527"/>
                  <a:pt x="10001" y="63618"/>
                </a:cubicBezTo>
                <a:lnTo>
                  <a:pt x="63589" y="10031"/>
                </a:lnTo>
                <a:cubicBezTo>
                  <a:pt x="63528" y="10000"/>
                  <a:pt x="63498" y="9970"/>
                  <a:pt x="63467" y="9879"/>
                </a:cubicBezTo>
                <a:close/>
                <a:moveTo>
                  <a:pt x="65777" y="12250"/>
                </a:moveTo>
                <a:lnTo>
                  <a:pt x="12220" y="65807"/>
                </a:lnTo>
                <a:cubicBezTo>
                  <a:pt x="12250" y="65837"/>
                  <a:pt x="12281" y="65928"/>
                  <a:pt x="12311" y="65959"/>
                </a:cubicBezTo>
                <a:lnTo>
                  <a:pt x="65899" y="12402"/>
                </a:lnTo>
                <a:cubicBezTo>
                  <a:pt x="65868" y="12371"/>
                  <a:pt x="65808" y="12311"/>
                  <a:pt x="65777" y="12250"/>
                </a:cubicBezTo>
                <a:close/>
                <a:moveTo>
                  <a:pt x="67935" y="14742"/>
                </a:moveTo>
                <a:lnTo>
                  <a:pt x="14743" y="67934"/>
                </a:lnTo>
                <a:cubicBezTo>
                  <a:pt x="14743" y="68026"/>
                  <a:pt x="14834" y="68056"/>
                  <a:pt x="14864" y="68086"/>
                </a:cubicBezTo>
                <a:lnTo>
                  <a:pt x="68057" y="14894"/>
                </a:lnTo>
                <a:cubicBezTo>
                  <a:pt x="68027" y="14864"/>
                  <a:pt x="67996" y="14773"/>
                  <a:pt x="67935" y="14742"/>
                </a:cubicBezTo>
                <a:close/>
                <a:moveTo>
                  <a:pt x="69850" y="17508"/>
                </a:moveTo>
                <a:lnTo>
                  <a:pt x="17448" y="69880"/>
                </a:lnTo>
                <a:cubicBezTo>
                  <a:pt x="17539" y="69910"/>
                  <a:pt x="17570" y="69971"/>
                  <a:pt x="17600" y="70001"/>
                </a:cubicBezTo>
                <a:lnTo>
                  <a:pt x="69972" y="17660"/>
                </a:lnTo>
                <a:cubicBezTo>
                  <a:pt x="69911" y="17630"/>
                  <a:pt x="69881" y="17569"/>
                  <a:pt x="69850" y="17508"/>
                </a:cubicBezTo>
                <a:close/>
                <a:moveTo>
                  <a:pt x="71583" y="20457"/>
                </a:moveTo>
                <a:lnTo>
                  <a:pt x="20427" y="71582"/>
                </a:lnTo>
                <a:cubicBezTo>
                  <a:pt x="20457" y="71643"/>
                  <a:pt x="20518" y="71673"/>
                  <a:pt x="20609" y="71703"/>
                </a:cubicBezTo>
                <a:lnTo>
                  <a:pt x="71674" y="20639"/>
                </a:lnTo>
                <a:cubicBezTo>
                  <a:pt x="71644" y="20548"/>
                  <a:pt x="71583" y="20517"/>
                  <a:pt x="71583" y="20457"/>
                </a:cubicBezTo>
                <a:close/>
                <a:moveTo>
                  <a:pt x="72282" y="56931"/>
                </a:moveTo>
                <a:lnTo>
                  <a:pt x="57084" y="72129"/>
                </a:lnTo>
                <a:cubicBezTo>
                  <a:pt x="59729" y="69758"/>
                  <a:pt x="62403" y="67327"/>
                  <a:pt x="64957" y="64804"/>
                </a:cubicBezTo>
                <a:cubicBezTo>
                  <a:pt x="67479" y="62250"/>
                  <a:pt x="69972" y="59576"/>
                  <a:pt x="72282" y="56931"/>
                </a:cubicBezTo>
                <a:close/>
                <a:moveTo>
                  <a:pt x="73042" y="23648"/>
                </a:moveTo>
                <a:lnTo>
                  <a:pt x="23618" y="73071"/>
                </a:lnTo>
                <a:cubicBezTo>
                  <a:pt x="23679" y="73102"/>
                  <a:pt x="23710" y="73102"/>
                  <a:pt x="23801" y="73162"/>
                </a:cubicBezTo>
                <a:lnTo>
                  <a:pt x="73103" y="23830"/>
                </a:lnTo>
                <a:cubicBezTo>
                  <a:pt x="73072" y="23739"/>
                  <a:pt x="73072" y="23709"/>
                  <a:pt x="73042" y="23648"/>
                </a:cubicBezTo>
                <a:close/>
                <a:moveTo>
                  <a:pt x="73407" y="51217"/>
                </a:moveTo>
                <a:lnTo>
                  <a:pt x="51218" y="73406"/>
                </a:lnTo>
                <a:cubicBezTo>
                  <a:pt x="51339" y="73406"/>
                  <a:pt x="51491" y="73345"/>
                  <a:pt x="51643" y="73314"/>
                </a:cubicBezTo>
                <a:lnTo>
                  <a:pt x="73255" y="51673"/>
                </a:lnTo>
                <a:cubicBezTo>
                  <a:pt x="73315" y="51521"/>
                  <a:pt x="73376" y="51369"/>
                  <a:pt x="73407" y="51217"/>
                </a:cubicBezTo>
                <a:close/>
                <a:moveTo>
                  <a:pt x="74258" y="27083"/>
                </a:moveTo>
                <a:lnTo>
                  <a:pt x="27053" y="74287"/>
                </a:lnTo>
                <a:cubicBezTo>
                  <a:pt x="27144" y="74317"/>
                  <a:pt x="27175" y="74317"/>
                  <a:pt x="27266" y="74378"/>
                </a:cubicBezTo>
                <a:lnTo>
                  <a:pt x="74318" y="27296"/>
                </a:lnTo>
                <a:cubicBezTo>
                  <a:pt x="74288" y="27204"/>
                  <a:pt x="74288" y="27144"/>
                  <a:pt x="74258" y="27083"/>
                </a:cubicBezTo>
                <a:close/>
                <a:moveTo>
                  <a:pt x="75230" y="44773"/>
                </a:moveTo>
                <a:lnTo>
                  <a:pt x="44804" y="75199"/>
                </a:lnTo>
                <a:cubicBezTo>
                  <a:pt x="44895" y="75199"/>
                  <a:pt x="44987" y="75199"/>
                  <a:pt x="45108" y="75169"/>
                </a:cubicBezTo>
                <a:lnTo>
                  <a:pt x="75170" y="45107"/>
                </a:lnTo>
                <a:cubicBezTo>
                  <a:pt x="75200" y="44986"/>
                  <a:pt x="75200" y="44895"/>
                  <a:pt x="75230" y="44773"/>
                </a:cubicBezTo>
                <a:close/>
                <a:moveTo>
                  <a:pt x="75170" y="30852"/>
                </a:moveTo>
                <a:lnTo>
                  <a:pt x="30822" y="75199"/>
                </a:lnTo>
                <a:cubicBezTo>
                  <a:pt x="30913" y="75199"/>
                  <a:pt x="30974" y="75229"/>
                  <a:pt x="31065" y="75229"/>
                </a:cubicBezTo>
                <a:lnTo>
                  <a:pt x="75200" y="31095"/>
                </a:lnTo>
                <a:cubicBezTo>
                  <a:pt x="75200" y="31004"/>
                  <a:pt x="75170" y="30943"/>
                  <a:pt x="75170" y="30852"/>
                </a:cubicBezTo>
                <a:close/>
                <a:moveTo>
                  <a:pt x="75686" y="34955"/>
                </a:moveTo>
                <a:lnTo>
                  <a:pt x="34926" y="75746"/>
                </a:lnTo>
                <a:cubicBezTo>
                  <a:pt x="35017" y="75776"/>
                  <a:pt x="35078" y="75776"/>
                  <a:pt x="35199" y="75776"/>
                </a:cubicBezTo>
                <a:lnTo>
                  <a:pt x="75747" y="35229"/>
                </a:lnTo>
                <a:cubicBezTo>
                  <a:pt x="75747" y="35138"/>
                  <a:pt x="75747" y="35077"/>
                  <a:pt x="75686" y="34955"/>
                </a:cubicBezTo>
                <a:close/>
                <a:moveTo>
                  <a:pt x="75777" y="39545"/>
                </a:moveTo>
                <a:lnTo>
                  <a:pt x="39485" y="75837"/>
                </a:lnTo>
                <a:cubicBezTo>
                  <a:pt x="39607" y="75807"/>
                  <a:pt x="39728" y="75807"/>
                  <a:pt x="39789" y="75807"/>
                </a:cubicBezTo>
                <a:lnTo>
                  <a:pt x="75777" y="39819"/>
                </a:lnTo>
                <a:lnTo>
                  <a:pt x="75777" y="39545"/>
                </a:lnTo>
                <a:close/>
              </a:path>
            </a:pathLst>
          </a:custGeom>
          <a:solidFill>
            <a:schemeClr val="dk1"/>
          </a:solidFill>
          <a:ln w="6850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720000" y="3145175"/>
            <a:ext cx="3661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subTitle" idx="1"/>
          </p:nvPr>
        </p:nvSpPr>
        <p:spPr>
          <a:xfrm>
            <a:off x="720000" y="990600"/>
            <a:ext cx="4830600" cy="22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1" name="Google Shape;151;p26"/>
          <p:cNvSpPr/>
          <p:nvPr/>
        </p:nvSpPr>
        <p:spPr>
          <a:xfrm rot="5400000" flipH="1">
            <a:off x="1284347" y="-566847"/>
            <a:ext cx="992548" cy="992548"/>
          </a:xfrm>
          <a:custGeom>
            <a:avLst/>
            <a:gdLst/>
            <a:ahLst/>
            <a:cxnLst/>
            <a:rect l="l" t="t" r="r" b="b"/>
            <a:pathLst>
              <a:path w="36932" h="36932" extrusionOk="0">
                <a:moveTo>
                  <a:pt x="18481" y="1"/>
                </a:moveTo>
                <a:cubicBezTo>
                  <a:pt x="8268" y="1"/>
                  <a:pt x="1" y="8268"/>
                  <a:pt x="1" y="18451"/>
                </a:cubicBezTo>
                <a:cubicBezTo>
                  <a:pt x="1" y="28664"/>
                  <a:pt x="8268" y="36931"/>
                  <a:pt x="18481" y="36931"/>
                </a:cubicBezTo>
                <a:cubicBezTo>
                  <a:pt x="28664" y="36931"/>
                  <a:pt x="36932" y="28664"/>
                  <a:pt x="36932" y="18451"/>
                </a:cubicBezTo>
                <a:cubicBezTo>
                  <a:pt x="36932" y="8268"/>
                  <a:pt x="28664" y="1"/>
                  <a:pt x="184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6"/>
          <p:cNvSpPr/>
          <p:nvPr/>
        </p:nvSpPr>
        <p:spPr>
          <a:xfrm rot="5400000" flipH="1">
            <a:off x="6837438" y="4344247"/>
            <a:ext cx="1089425" cy="992586"/>
          </a:xfrm>
          <a:custGeom>
            <a:avLst/>
            <a:gdLst/>
            <a:ahLst/>
            <a:cxnLst/>
            <a:rect l="l" t="t" r="r" b="b"/>
            <a:pathLst>
              <a:path w="33862" h="30852" extrusionOk="0">
                <a:moveTo>
                  <a:pt x="16931" y="0"/>
                </a:moveTo>
                <a:cubicBezTo>
                  <a:pt x="12980" y="0"/>
                  <a:pt x="9028" y="1505"/>
                  <a:pt x="6019" y="4514"/>
                </a:cubicBezTo>
                <a:cubicBezTo>
                  <a:pt x="1" y="10532"/>
                  <a:pt x="1" y="20289"/>
                  <a:pt x="6019" y="26338"/>
                </a:cubicBezTo>
                <a:cubicBezTo>
                  <a:pt x="9028" y="29347"/>
                  <a:pt x="12980" y="30852"/>
                  <a:pt x="16931" y="30852"/>
                </a:cubicBezTo>
                <a:cubicBezTo>
                  <a:pt x="20883" y="30852"/>
                  <a:pt x="24834" y="29347"/>
                  <a:pt x="27843" y="26338"/>
                </a:cubicBezTo>
                <a:cubicBezTo>
                  <a:pt x="33862" y="20289"/>
                  <a:pt x="33862" y="10532"/>
                  <a:pt x="27843" y="4514"/>
                </a:cubicBezTo>
                <a:cubicBezTo>
                  <a:pt x="24834" y="1505"/>
                  <a:pt x="20883" y="0"/>
                  <a:pt x="169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6"/>
          <p:cNvSpPr/>
          <p:nvPr/>
        </p:nvSpPr>
        <p:spPr>
          <a:xfrm rot="7795729">
            <a:off x="7273519" y="3892618"/>
            <a:ext cx="1894345" cy="1895845"/>
          </a:xfrm>
          <a:custGeom>
            <a:avLst/>
            <a:gdLst/>
            <a:ahLst/>
            <a:cxnLst/>
            <a:rect l="l" t="t" r="r" b="b"/>
            <a:pathLst>
              <a:path w="75778" h="75838" extrusionOk="0">
                <a:moveTo>
                  <a:pt x="16688" y="4651"/>
                </a:moveTo>
                <a:lnTo>
                  <a:pt x="16688" y="4651"/>
                </a:lnTo>
                <a:cubicBezTo>
                  <a:pt x="13983" y="6961"/>
                  <a:pt x="11369" y="9393"/>
                  <a:pt x="8816" y="11976"/>
                </a:cubicBezTo>
                <a:cubicBezTo>
                  <a:pt x="6262" y="14529"/>
                  <a:pt x="3800" y="17174"/>
                  <a:pt x="1490" y="19849"/>
                </a:cubicBezTo>
                <a:lnTo>
                  <a:pt x="16688" y="4651"/>
                </a:lnTo>
                <a:close/>
                <a:moveTo>
                  <a:pt x="24561" y="2432"/>
                </a:moveTo>
                <a:cubicBezTo>
                  <a:pt x="24439" y="2432"/>
                  <a:pt x="24287" y="2523"/>
                  <a:pt x="24135" y="2554"/>
                </a:cubicBezTo>
                <a:lnTo>
                  <a:pt x="2524" y="24165"/>
                </a:lnTo>
                <a:cubicBezTo>
                  <a:pt x="2493" y="24317"/>
                  <a:pt x="2402" y="24469"/>
                  <a:pt x="2372" y="24621"/>
                </a:cubicBezTo>
                <a:lnTo>
                  <a:pt x="24561" y="2432"/>
                </a:lnTo>
                <a:close/>
                <a:moveTo>
                  <a:pt x="30974" y="639"/>
                </a:moveTo>
                <a:cubicBezTo>
                  <a:pt x="30913" y="639"/>
                  <a:pt x="30792" y="639"/>
                  <a:pt x="30670" y="699"/>
                </a:cubicBezTo>
                <a:lnTo>
                  <a:pt x="609" y="30730"/>
                </a:lnTo>
                <a:cubicBezTo>
                  <a:pt x="578" y="30852"/>
                  <a:pt x="578" y="30973"/>
                  <a:pt x="548" y="31095"/>
                </a:cubicBezTo>
                <a:lnTo>
                  <a:pt x="30974" y="639"/>
                </a:lnTo>
                <a:close/>
                <a:moveTo>
                  <a:pt x="36293" y="0"/>
                </a:moveTo>
                <a:cubicBezTo>
                  <a:pt x="36172" y="31"/>
                  <a:pt x="36081" y="31"/>
                  <a:pt x="35989" y="31"/>
                </a:cubicBezTo>
                <a:lnTo>
                  <a:pt x="1" y="36019"/>
                </a:lnTo>
                <a:lnTo>
                  <a:pt x="1" y="36293"/>
                </a:lnTo>
                <a:lnTo>
                  <a:pt x="36293" y="0"/>
                </a:lnTo>
                <a:close/>
                <a:moveTo>
                  <a:pt x="40579" y="91"/>
                </a:moveTo>
                <a:lnTo>
                  <a:pt x="62" y="40670"/>
                </a:lnTo>
                <a:cubicBezTo>
                  <a:pt x="62" y="40730"/>
                  <a:pt x="62" y="40822"/>
                  <a:pt x="92" y="40943"/>
                </a:cubicBezTo>
                <a:lnTo>
                  <a:pt x="40853" y="152"/>
                </a:lnTo>
                <a:cubicBezTo>
                  <a:pt x="40792" y="122"/>
                  <a:pt x="40701" y="91"/>
                  <a:pt x="40579" y="91"/>
                </a:cubicBezTo>
                <a:close/>
                <a:moveTo>
                  <a:pt x="44743" y="608"/>
                </a:moveTo>
                <a:lnTo>
                  <a:pt x="578" y="44773"/>
                </a:lnTo>
                <a:cubicBezTo>
                  <a:pt x="578" y="44834"/>
                  <a:pt x="609" y="44925"/>
                  <a:pt x="609" y="44986"/>
                </a:cubicBezTo>
                <a:lnTo>
                  <a:pt x="44956" y="639"/>
                </a:lnTo>
                <a:cubicBezTo>
                  <a:pt x="44895" y="639"/>
                  <a:pt x="44804" y="608"/>
                  <a:pt x="44743" y="608"/>
                </a:cubicBezTo>
                <a:close/>
                <a:moveTo>
                  <a:pt x="48543" y="1520"/>
                </a:moveTo>
                <a:lnTo>
                  <a:pt x="1460" y="48572"/>
                </a:lnTo>
                <a:cubicBezTo>
                  <a:pt x="1490" y="48633"/>
                  <a:pt x="1490" y="48724"/>
                  <a:pt x="1521" y="48755"/>
                </a:cubicBezTo>
                <a:lnTo>
                  <a:pt x="48725" y="1550"/>
                </a:lnTo>
                <a:cubicBezTo>
                  <a:pt x="48634" y="1550"/>
                  <a:pt x="48604" y="1520"/>
                  <a:pt x="48543" y="1520"/>
                </a:cubicBezTo>
                <a:close/>
                <a:moveTo>
                  <a:pt x="51978" y="2706"/>
                </a:moveTo>
                <a:lnTo>
                  <a:pt x="2676" y="52038"/>
                </a:lnTo>
                <a:cubicBezTo>
                  <a:pt x="2706" y="52098"/>
                  <a:pt x="2706" y="52129"/>
                  <a:pt x="2737" y="52220"/>
                </a:cubicBezTo>
                <a:lnTo>
                  <a:pt x="52190" y="2766"/>
                </a:lnTo>
                <a:cubicBezTo>
                  <a:pt x="52099" y="2736"/>
                  <a:pt x="52069" y="2736"/>
                  <a:pt x="51978" y="2706"/>
                </a:cubicBezTo>
                <a:close/>
                <a:moveTo>
                  <a:pt x="55169" y="4134"/>
                </a:moveTo>
                <a:lnTo>
                  <a:pt x="4104" y="55259"/>
                </a:lnTo>
                <a:cubicBezTo>
                  <a:pt x="4165" y="55320"/>
                  <a:pt x="4196" y="55381"/>
                  <a:pt x="4196" y="55442"/>
                </a:cubicBezTo>
                <a:lnTo>
                  <a:pt x="55382" y="4256"/>
                </a:lnTo>
                <a:cubicBezTo>
                  <a:pt x="55321" y="4225"/>
                  <a:pt x="55260" y="4195"/>
                  <a:pt x="55169" y="4134"/>
                </a:cubicBezTo>
                <a:close/>
                <a:moveTo>
                  <a:pt x="58178" y="5867"/>
                </a:moveTo>
                <a:lnTo>
                  <a:pt x="5837" y="58208"/>
                </a:lnTo>
                <a:cubicBezTo>
                  <a:pt x="5867" y="58269"/>
                  <a:pt x="5898" y="58329"/>
                  <a:pt x="5928" y="58360"/>
                </a:cubicBezTo>
                <a:lnTo>
                  <a:pt x="58330" y="5958"/>
                </a:lnTo>
                <a:cubicBezTo>
                  <a:pt x="58270" y="5927"/>
                  <a:pt x="58209" y="5897"/>
                  <a:pt x="58178" y="5867"/>
                </a:cubicBezTo>
                <a:close/>
                <a:moveTo>
                  <a:pt x="60914" y="7751"/>
                </a:moveTo>
                <a:lnTo>
                  <a:pt x="7721" y="60943"/>
                </a:lnTo>
                <a:cubicBezTo>
                  <a:pt x="7752" y="61004"/>
                  <a:pt x="7813" y="61065"/>
                  <a:pt x="7843" y="61095"/>
                </a:cubicBezTo>
                <a:lnTo>
                  <a:pt x="61036" y="7903"/>
                </a:lnTo>
                <a:cubicBezTo>
                  <a:pt x="61036" y="7842"/>
                  <a:pt x="60944" y="7842"/>
                  <a:pt x="60914" y="7751"/>
                </a:cubicBezTo>
                <a:close/>
                <a:moveTo>
                  <a:pt x="63467" y="9879"/>
                </a:moveTo>
                <a:lnTo>
                  <a:pt x="9880" y="63466"/>
                </a:lnTo>
                <a:cubicBezTo>
                  <a:pt x="9940" y="63497"/>
                  <a:pt x="9971" y="63527"/>
                  <a:pt x="10001" y="63618"/>
                </a:cubicBezTo>
                <a:lnTo>
                  <a:pt x="63589" y="10031"/>
                </a:lnTo>
                <a:cubicBezTo>
                  <a:pt x="63528" y="10000"/>
                  <a:pt x="63498" y="9970"/>
                  <a:pt x="63467" y="9879"/>
                </a:cubicBezTo>
                <a:close/>
                <a:moveTo>
                  <a:pt x="65777" y="12250"/>
                </a:moveTo>
                <a:lnTo>
                  <a:pt x="12220" y="65807"/>
                </a:lnTo>
                <a:cubicBezTo>
                  <a:pt x="12250" y="65837"/>
                  <a:pt x="12281" y="65928"/>
                  <a:pt x="12311" y="65959"/>
                </a:cubicBezTo>
                <a:lnTo>
                  <a:pt x="65899" y="12402"/>
                </a:lnTo>
                <a:cubicBezTo>
                  <a:pt x="65868" y="12371"/>
                  <a:pt x="65808" y="12311"/>
                  <a:pt x="65777" y="12250"/>
                </a:cubicBezTo>
                <a:close/>
                <a:moveTo>
                  <a:pt x="67935" y="14742"/>
                </a:moveTo>
                <a:lnTo>
                  <a:pt x="14743" y="67934"/>
                </a:lnTo>
                <a:cubicBezTo>
                  <a:pt x="14743" y="68026"/>
                  <a:pt x="14834" y="68056"/>
                  <a:pt x="14864" y="68086"/>
                </a:cubicBezTo>
                <a:lnTo>
                  <a:pt x="68057" y="14894"/>
                </a:lnTo>
                <a:cubicBezTo>
                  <a:pt x="68027" y="14864"/>
                  <a:pt x="67996" y="14773"/>
                  <a:pt x="67935" y="14742"/>
                </a:cubicBezTo>
                <a:close/>
                <a:moveTo>
                  <a:pt x="69850" y="17508"/>
                </a:moveTo>
                <a:lnTo>
                  <a:pt x="17448" y="69880"/>
                </a:lnTo>
                <a:cubicBezTo>
                  <a:pt x="17539" y="69910"/>
                  <a:pt x="17570" y="69971"/>
                  <a:pt x="17600" y="70001"/>
                </a:cubicBezTo>
                <a:lnTo>
                  <a:pt x="69972" y="17660"/>
                </a:lnTo>
                <a:cubicBezTo>
                  <a:pt x="69911" y="17630"/>
                  <a:pt x="69881" y="17569"/>
                  <a:pt x="69850" y="17508"/>
                </a:cubicBezTo>
                <a:close/>
                <a:moveTo>
                  <a:pt x="71583" y="20457"/>
                </a:moveTo>
                <a:lnTo>
                  <a:pt x="20427" y="71582"/>
                </a:lnTo>
                <a:cubicBezTo>
                  <a:pt x="20457" y="71643"/>
                  <a:pt x="20518" y="71673"/>
                  <a:pt x="20609" y="71703"/>
                </a:cubicBezTo>
                <a:lnTo>
                  <a:pt x="71674" y="20639"/>
                </a:lnTo>
                <a:cubicBezTo>
                  <a:pt x="71644" y="20548"/>
                  <a:pt x="71583" y="20517"/>
                  <a:pt x="71583" y="20457"/>
                </a:cubicBezTo>
                <a:close/>
                <a:moveTo>
                  <a:pt x="72282" y="56931"/>
                </a:moveTo>
                <a:lnTo>
                  <a:pt x="57084" y="72129"/>
                </a:lnTo>
                <a:cubicBezTo>
                  <a:pt x="59729" y="69758"/>
                  <a:pt x="62403" y="67327"/>
                  <a:pt x="64957" y="64804"/>
                </a:cubicBezTo>
                <a:cubicBezTo>
                  <a:pt x="67479" y="62250"/>
                  <a:pt x="69972" y="59576"/>
                  <a:pt x="72282" y="56931"/>
                </a:cubicBezTo>
                <a:close/>
                <a:moveTo>
                  <a:pt x="73042" y="23648"/>
                </a:moveTo>
                <a:lnTo>
                  <a:pt x="23618" y="73071"/>
                </a:lnTo>
                <a:cubicBezTo>
                  <a:pt x="23679" y="73102"/>
                  <a:pt x="23710" y="73102"/>
                  <a:pt x="23801" y="73162"/>
                </a:cubicBezTo>
                <a:lnTo>
                  <a:pt x="73103" y="23830"/>
                </a:lnTo>
                <a:cubicBezTo>
                  <a:pt x="73072" y="23739"/>
                  <a:pt x="73072" y="23709"/>
                  <a:pt x="73042" y="23648"/>
                </a:cubicBezTo>
                <a:close/>
                <a:moveTo>
                  <a:pt x="73407" y="51217"/>
                </a:moveTo>
                <a:lnTo>
                  <a:pt x="51218" y="73406"/>
                </a:lnTo>
                <a:cubicBezTo>
                  <a:pt x="51339" y="73406"/>
                  <a:pt x="51491" y="73345"/>
                  <a:pt x="51643" y="73314"/>
                </a:cubicBezTo>
                <a:lnTo>
                  <a:pt x="73255" y="51673"/>
                </a:lnTo>
                <a:cubicBezTo>
                  <a:pt x="73315" y="51521"/>
                  <a:pt x="73376" y="51369"/>
                  <a:pt x="73407" y="51217"/>
                </a:cubicBezTo>
                <a:close/>
                <a:moveTo>
                  <a:pt x="74258" y="27083"/>
                </a:moveTo>
                <a:lnTo>
                  <a:pt x="27053" y="74287"/>
                </a:lnTo>
                <a:cubicBezTo>
                  <a:pt x="27144" y="74317"/>
                  <a:pt x="27175" y="74317"/>
                  <a:pt x="27266" y="74378"/>
                </a:cubicBezTo>
                <a:lnTo>
                  <a:pt x="74318" y="27296"/>
                </a:lnTo>
                <a:cubicBezTo>
                  <a:pt x="74288" y="27204"/>
                  <a:pt x="74288" y="27144"/>
                  <a:pt x="74258" y="27083"/>
                </a:cubicBezTo>
                <a:close/>
                <a:moveTo>
                  <a:pt x="75230" y="44773"/>
                </a:moveTo>
                <a:lnTo>
                  <a:pt x="44804" y="75199"/>
                </a:lnTo>
                <a:cubicBezTo>
                  <a:pt x="44895" y="75199"/>
                  <a:pt x="44987" y="75199"/>
                  <a:pt x="45108" y="75169"/>
                </a:cubicBezTo>
                <a:lnTo>
                  <a:pt x="75170" y="45107"/>
                </a:lnTo>
                <a:cubicBezTo>
                  <a:pt x="75200" y="44986"/>
                  <a:pt x="75200" y="44895"/>
                  <a:pt x="75230" y="44773"/>
                </a:cubicBezTo>
                <a:close/>
                <a:moveTo>
                  <a:pt x="75170" y="30852"/>
                </a:moveTo>
                <a:lnTo>
                  <a:pt x="30822" y="75199"/>
                </a:lnTo>
                <a:cubicBezTo>
                  <a:pt x="30913" y="75199"/>
                  <a:pt x="30974" y="75229"/>
                  <a:pt x="31065" y="75229"/>
                </a:cubicBezTo>
                <a:lnTo>
                  <a:pt x="75200" y="31095"/>
                </a:lnTo>
                <a:cubicBezTo>
                  <a:pt x="75200" y="31004"/>
                  <a:pt x="75170" y="30943"/>
                  <a:pt x="75170" y="30852"/>
                </a:cubicBezTo>
                <a:close/>
                <a:moveTo>
                  <a:pt x="75686" y="34955"/>
                </a:moveTo>
                <a:lnTo>
                  <a:pt x="34926" y="75746"/>
                </a:lnTo>
                <a:cubicBezTo>
                  <a:pt x="35017" y="75776"/>
                  <a:pt x="35078" y="75776"/>
                  <a:pt x="35199" y="75776"/>
                </a:cubicBezTo>
                <a:lnTo>
                  <a:pt x="75747" y="35229"/>
                </a:lnTo>
                <a:cubicBezTo>
                  <a:pt x="75747" y="35138"/>
                  <a:pt x="75747" y="35077"/>
                  <a:pt x="75686" y="34955"/>
                </a:cubicBezTo>
                <a:close/>
                <a:moveTo>
                  <a:pt x="75777" y="39545"/>
                </a:moveTo>
                <a:lnTo>
                  <a:pt x="39485" y="75837"/>
                </a:lnTo>
                <a:cubicBezTo>
                  <a:pt x="39607" y="75807"/>
                  <a:pt x="39728" y="75807"/>
                  <a:pt x="39789" y="75807"/>
                </a:cubicBezTo>
                <a:lnTo>
                  <a:pt x="75777" y="39819"/>
                </a:lnTo>
                <a:lnTo>
                  <a:pt x="75777" y="39545"/>
                </a:lnTo>
                <a:close/>
              </a:path>
            </a:pathLst>
          </a:custGeom>
          <a:solidFill>
            <a:schemeClr val="dk1"/>
          </a:solidFill>
          <a:ln w="6850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726425" y="1404000"/>
            <a:ext cx="4357800" cy="16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subTitle" idx="1"/>
          </p:nvPr>
        </p:nvSpPr>
        <p:spPr>
          <a:xfrm>
            <a:off x="726425" y="2982366"/>
            <a:ext cx="2668200" cy="8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7"/>
          <p:cNvSpPr>
            <a:spLocks noGrp="1"/>
          </p:cNvSpPr>
          <p:nvPr>
            <p:ph type="pic" idx="2"/>
          </p:nvPr>
        </p:nvSpPr>
        <p:spPr>
          <a:xfrm>
            <a:off x="5084225" y="0"/>
            <a:ext cx="4059600" cy="5189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718517" y="1871550"/>
            <a:ext cx="32775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subTitle" idx="1"/>
          </p:nvPr>
        </p:nvSpPr>
        <p:spPr>
          <a:xfrm>
            <a:off x="718525" y="2451504"/>
            <a:ext cx="3277500" cy="14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/>
          <p:nvPr/>
        </p:nvSpPr>
        <p:spPr>
          <a:xfrm rot="7795729">
            <a:off x="-227173" y="-170083"/>
            <a:ext cx="1894345" cy="1895845"/>
          </a:xfrm>
          <a:custGeom>
            <a:avLst/>
            <a:gdLst/>
            <a:ahLst/>
            <a:cxnLst/>
            <a:rect l="l" t="t" r="r" b="b"/>
            <a:pathLst>
              <a:path w="75778" h="75838" extrusionOk="0">
                <a:moveTo>
                  <a:pt x="16688" y="4651"/>
                </a:moveTo>
                <a:lnTo>
                  <a:pt x="16688" y="4651"/>
                </a:lnTo>
                <a:cubicBezTo>
                  <a:pt x="13983" y="6961"/>
                  <a:pt x="11369" y="9393"/>
                  <a:pt x="8816" y="11976"/>
                </a:cubicBezTo>
                <a:cubicBezTo>
                  <a:pt x="6262" y="14529"/>
                  <a:pt x="3800" y="17174"/>
                  <a:pt x="1490" y="19849"/>
                </a:cubicBezTo>
                <a:lnTo>
                  <a:pt x="16688" y="4651"/>
                </a:lnTo>
                <a:close/>
                <a:moveTo>
                  <a:pt x="24561" y="2432"/>
                </a:moveTo>
                <a:cubicBezTo>
                  <a:pt x="24439" y="2432"/>
                  <a:pt x="24287" y="2523"/>
                  <a:pt x="24135" y="2554"/>
                </a:cubicBezTo>
                <a:lnTo>
                  <a:pt x="2524" y="24165"/>
                </a:lnTo>
                <a:cubicBezTo>
                  <a:pt x="2493" y="24317"/>
                  <a:pt x="2402" y="24469"/>
                  <a:pt x="2372" y="24621"/>
                </a:cubicBezTo>
                <a:lnTo>
                  <a:pt x="24561" y="2432"/>
                </a:lnTo>
                <a:close/>
                <a:moveTo>
                  <a:pt x="30974" y="639"/>
                </a:moveTo>
                <a:cubicBezTo>
                  <a:pt x="30913" y="639"/>
                  <a:pt x="30792" y="639"/>
                  <a:pt x="30670" y="699"/>
                </a:cubicBezTo>
                <a:lnTo>
                  <a:pt x="609" y="30730"/>
                </a:lnTo>
                <a:cubicBezTo>
                  <a:pt x="578" y="30852"/>
                  <a:pt x="578" y="30973"/>
                  <a:pt x="548" y="31095"/>
                </a:cubicBezTo>
                <a:lnTo>
                  <a:pt x="30974" y="639"/>
                </a:lnTo>
                <a:close/>
                <a:moveTo>
                  <a:pt x="36293" y="0"/>
                </a:moveTo>
                <a:cubicBezTo>
                  <a:pt x="36172" y="31"/>
                  <a:pt x="36081" y="31"/>
                  <a:pt x="35989" y="31"/>
                </a:cubicBezTo>
                <a:lnTo>
                  <a:pt x="1" y="36019"/>
                </a:lnTo>
                <a:lnTo>
                  <a:pt x="1" y="36293"/>
                </a:lnTo>
                <a:lnTo>
                  <a:pt x="36293" y="0"/>
                </a:lnTo>
                <a:close/>
                <a:moveTo>
                  <a:pt x="40579" y="91"/>
                </a:moveTo>
                <a:lnTo>
                  <a:pt x="62" y="40670"/>
                </a:lnTo>
                <a:cubicBezTo>
                  <a:pt x="62" y="40730"/>
                  <a:pt x="62" y="40822"/>
                  <a:pt x="92" y="40943"/>
                </a:cubicBezTo>
                <a:lnTo>
                  <a:pt x="40853" y="152"/>
                </a:lnTo>
                <a:cubicBezTo>
                  <a:pt x="40792" y="122"/>
                  <a:pt x="40701" y="91"/>
                  <a:pt x="40579" y="91"/>
                </a:cubicBezTo>
                <a:close/>
                <a:moveTo>
                  <a:pt x="44743" y="608"/>
                </a:moveTo>
                <a:lnTo>
                  <a:pt x="578" y="44773"/>
                </a:lnTo>
                <a:cubicBezTo>
                  <a:pt x="578" y="44834"/>
                  <a:pt x="609" y="44925"/>
                  <a:pt x="609" y="44986"/>
                </a:cubicBezTo>
                <a:lnTo>
                  <a:pt x="44956" y="639"/>
                </a:lnTo>
                <a:cubicBezTo>
                  <a:pt x="44895" y="639"/>
                  <a:pt x="44804" y="608"/>
                  <a:pt x="44743" y="608"/>
                </a:cubicBezTo>
                <a:close/>
                <a:moveTo>
                  <a:pt x="48543" y="1520"/>
                </a:moveTo>
                <a:lnTo>
                  <a:pt x="1460" y="48572"/>
                </a:lnTo>
                <a:cubicBezTo>
                  <a:pt x="1490" y="48633"/>
                  <a:pt x="1490" y="48724"/>
                  <a:pt x="1521" y="48755"/>
                </a:cubicBezTo>
                <a:lnTo>
                  <a:pt x="48725" y="1550"/>
                </a:lnTo>
                <a:cubicBezTo>
                  <a:pt x="48634" y="1550"/>
                  <a:pt x="48604" y="1520"/>
                  <a:pt x="48543" y="1520"/>
                </a:cubicBezTo>
                <a:close/>
                <a:moveTo>
                  <a:pt x="51978" y="2706"/>
                </a:moveTo>
                <a:lnTo>
                  <a:pt x="2676" y="52038"/>
                </a:lnTo>
                <a:cubicBezTo>
                  <a:pt x="2706" y="52098"/>
                  <a:pt x="2706" y="52129"/>
                  <a:pt x="2737" y="52220"/>
                </a:cubicBezTo>
                <a:lnTo>
                  <a:pt x="52190" y="2766"/>
                </a:lnTo>
                <a:cubicBezTo>
                  <a:pt x="52099" y="2736"/>
                  <a:pt x="52069" y="2736"/>
                  <a:pt x="51978" y="2706"/>
                </a:cubicBezTo>
                <a:close/>
                <a:moveTo>
                  <a:pt x="55169" y="4134"/>
                </a:moveTo>
                <a:lnTo>
                  <a:pt x="4104" y="55259"/>
                </a:lnTo>
                <a:cubicBezTo>
                  <a:pt x="4165" y="55320"/>
                  <a:pt x="4196" y="55381"/>
                  <a:pt x="4196" y="55442"/>
                </a:cubicBezTo>
                <a:lnTo>
                  <a:pt x="55382" y="4256"/>
                </a:lnTo>
                <a:cubicBezTo>
                  <a:pt x="55321" y="4225"/>
                  <a:pt x="55260" y="4195"/>
                  <a:pt x="55169" y="4134"/>
                </a:cubicBezTo>
                <a:close/>
                <a:moveTo>
                  <a:pt x="58178" y="5867"/>
                </a:moveTo>
                <a:lnTo>
                  <a:pt x="5837" y="58208"/>
                </a:lnTo>
                <a:cubicBezTo>
                  <a:pt x="5867" y="58269"/>
                  <a:pt x="5898" y="58329"/>
                  <a:pt x="5928" y="58360"/>
                </a:cubicBezTo>
                <a:lnTo>
                  <a:pt x="58330" y="5958"/>
                </a:lnTo>
                <a:cubicBezTo>
                  <a:pt x="58270" y="5927"/>
                  <a:pt x="58209" y="5897"/>
                  <a:pt x="58178" y="5867"/>
                </a:cubicBezTo>
                <a:close/>
                <a:moveTo>
                  <a:pt x="60914" y="7751"/>
                </a:moveTo>
                <a:lnTo>
                  <a:pt x="7721" y="60943"/>
                </a:lnTo>
                <a:cubicBezTo>
                  <a:pt x="7752" y="61004"/>
                  <a:pt x="7813" y="61065"/>
                  <a:pt x="7843" y="61095"/>
                </a:cubicBezTo>
                <a:lnTo>
                  <a:pt x="61036" y="7903"/>
                </a:lnTo>
                <a:cubicBezTo>
                  <a:pt x="61036" y="7842"/>
                  <a:pt x="60944" y="7842"/>
                  <a:pt x="60914" y="7751"/>
                </a:cubicBezTo>
                <a:close/>
                <a:moveTo>
                  <a:pt x="63467" y="9879"/>
                </a:moveTo>
                <a:lnTo>
                  <a:pt x="9880" y="63466"/>
                </a:lnTo>
                <a:cubicBezTo>
                  <a:pt x="9940" y="63497"/>
                  <a:pt x="9971" y="63527"/>
                  <a:pt x="10001" y="63618"/>
                </a:cubicBezTo>
                <a:lnTo>
                  <a:pt x="63589" y="10031"/>
                </a:lnTo>
                <a:cubicBezTo>
                  <a:pt x="63528" y="10000"/>
                  <a:pt x="63498" y="9970"/>
                  <a:pt x="63467" y="9879"/>
                </a:cubicBezTo>
                <a:close/>
                <a:moveTo>
                  <a:pt x="65777" y="12250"/>
                </a:moveTo>
                <a:lnTo>
                  <a:pt x="12220" y="65807"/>
                </a:lnTo>
                <a:cubicBezTo>
                  <a:pt x="12250" y="65837"/>
                  <a:pt x="12281" y="65928"/>
                  <a:pt x="12311" y="65959"/>
                </a:cubicBezTo>
                <a:lnTo>
                  <a:pt x="65899" y="12402"/>
                </a:lnTo>
                <a:cubicBezTo>
                  <a:pt x="65868" y="12371"/>
                  <a:pt x="65808" y="12311"/>
                  <a:pt x="65777" y="12250"/>
                </a:cubicBezTo>
                <a:close/>
                <a:moveTo>
                  <a:pt x="67935" y="14742"/>
                </a:moveTo>
                <a:lnTo>
                  <a:pt x="14743" y="67934"/>
                </a:lnTo>
                <a:cubicBezTo>
                  <a:pt x="14743" y="68026"/>
                  <a:pt x="14834" y="68056"/>
                  <a:pt x="14864" y="68086"/>
                </a:cubicBezTo>
                <a:lnTo>
                  <a:pt x="68057" y="14894"/>
                </a:lnTo>
                <a:cubicBezTo>
                  <a:pt x="68027" y="14864"/>
                  <a:pt x="67996" y="14773"/>
                  <a:pt x="67935" y="14742"/>
                </a:cubicBezTo>
                <a:close/>
                <a:moveTo>
                  <a:pt x="69850" y="17508"/>
                </a:moveTo>
                <a:lnTo>
                  <a:pt x="17448" y="69880"/>
                </a:lnTo>
                <a:cubicBezTo>
                  <a:pt x="17539" y="69910"/>
                  <a:pt x="17570" y="69971"/>
                  <a:pt x="17600" y="70001"/>
                </a:cubicBezTo>
                <a:lnTo>
                  <a:pt x="69972" y="17660"/>
                </a:lnTo>
                <a:cubicBezTo>
                  <a:pt x="69911" y="17630"/>
                  <a:pt x="69881" y="17569"/>
                  <a:pt x="69850" y="17508"/>
                </a:cubicBezTo>
                <a:close/>
                <a:moveTo>
                  <a:pt x="71583" y="20457"/>
                </a:moveTo>
                <a:lnTo>
                  <a:pt x="20427" y="71582"/>
                </a:lnTo>
                <a:cubicBezTo>
                  <a:pt x="20457" y="71643"/>
                  <a:pt x="20518" y="71673"/>
                  <a:pt x="20609" y="71703"/>
                </a:cubicBezTo>
                <a:lnTo>
                  <a:pt x="71674" y="20639"/>
                </a:lnTo>
                <a:cubicBezTo>
                  <a:pt x="71644" y="20548"/>
                  <a:pt x="71583" y="20517"/>
                  <a:pt x="71583" y="20457"/>
                </a:cubicBezTo>
                <a:close/>
                <a:moveTo>
                  <a:pt x="72282" y="56931"/>
                </a:moveTo>
                <a:lnTo>
                  <a:pt x="57084" y="72129"/>
                </a:lnTo>
                <a:cubicBezTo>
                  <a:pt x="59729" y="69758"/>
                  <a:pt x="62403" y="67327"/>
                  <a:pt x="64957" y="64804"/>
                </a:cubicBezTo>
                <a:cubicBezTo>
                  <a:pt x="67479" y="62250"/>
                  <a:pt x="69972" y="59576"/>
                  <a:pt x="72282" y="56931"/>
                </a:cubicBezTo>
                <a:close/>
                <a:moveTo>
                  <a:pt x="73042" y="23648"/>
                </a:moveTo>
                <a:lnTo>
                  <a:pt x="23618" y="73071"/>
                </a:lnTo>
                <a:cubicBezTo>
                  <a:pt x="23679" y="73102"/>
                  <a:pt x="23710" y="73102"/>
                  <a:pt x="23801" y="73162"/>
                </a:cubicBezTo>
                <a:lnTo>
                  <a:pt x="73103" y="23830"/>
                </a:lnTo>
                <a:cubicBezTo>
                  <a:pt x="73072" y="23739"/>
                  <a:pt x="73072" y="23709"/>
                  <a:pt x="73042" y="23648"/>
                </a:cubicBezTo>
                <a:close/>
                <a:moveTo>
                  <a:pt x="73407" y="51217"/>
                </a:moveTo>
                <a:lnTo>
                  <a:pt x="51218" y="73406"/>
                </a:lnTo>
                <a:cubicBezTo>
                  <a:pt x="51339" y="73406"/>
                  <a:pt x="51491" y="73345"/>
                  <a:pt x="51643" y="73314"/>
                </a:cubicBezTo>
                <a:lnTo>
                  <a:pt x="73255" y="51673"/>
                </a:lnTo>
                <a:cubicBezTo>
                  <a:pt x="73315" y="51521"/>
                  <a:pt x="73376" y="51369"/>
                  <a:pt x="73407" y="51217"/>
                </a:cubicBezTo>
                <a:close/>
                <a:moveTo>
                  <a:pt x="74258" y="27083"/>
                </a:moveTo>
                <a:lnTo>
                  <a:pt x="27053" y="74287"/>
                </a:lnTo>
                <a:cubicBezTo>
                  <a:pt x="27144" y="74317"/>
                  <a:pt x="27175" y="74317"/>
                  <a:pt x="27266" y="74378"/>
                </a:cubicBezTo>
                <a:lnTo>
                  <a:pt x="74318" y="27296"/>
                </a:lnTo>
                <a:cubicBezTo>
                  <a:pt x="74288" y="27204"/>
                  <a:pt x="74288" y="27144"/>
                  <a:pt x="74258" y="27083"/>
                </a:cubicBezTo>
                <a:close/>
                <a:moveTo>
                  <a:pt x="75230" y="44773"/>
                </a:moveTo>
                <a:lnTo>
                  <a:pt x="44804" y="75199"/>
                </a:lnTo>
                <a:cubicBezTo>
                  <a:pt x="44895" y="75199"/>
                  <a:pt x="44987" y="75199"/>
                  <a:pt x="45108" y="75169"/>
                </a:cubicBezTo>
                <a:lnTo>
                  <a:pt x="75170" y="45107"/>
                </a:lnTo>
                <a:cubicBezTo>
                  <a:pt x="75200" y="44986"/>
                  <a:pt x="75200" y="44895"/>
                  <a:pt x="75230" y="44773"/>
                </a:cubicBezTo>
                <a:close/>
                <a:moveTo>
                  <a:pt x="75170" y="30852"/>
                </a:moveTo>
                <a:lnTo>
                  <a:pt x="30822" y="75199"/>
                </a:lnTo>
                <a:cubicBezTo>
                  <a:pt x="30913" y="75199"/>
                  <a:pt x="30974" y="75229"/>
                  <a:pt x="31065" y="75229"/>
                </a:cubicBezTo>
                <a:lnTo>
                  <a:pt x="75200" y="31095"/>
                </a:lnTo>
                <a:cubicBezTo>
                  <a:pt x="75200" y="31004"/>
                  <a:pt x="75170" y="30943"/>
                  <a:pt x="75170" y="30852"/>
                </a:cubicBezTo>
                <a:close/>
                <a:moveTo>
                  <a:pt x="75686" y="34955"/>
                </a:moveTo>
                <a:lnTo>
                  <a:pt x="34926" y="75746"/>
                </a:lnTo>
                <a:cubicBezTo>
                  <a:pt x="35017" y="75776"/>
                  <a:pt x="35078" y="75776"/>
                  <a:pt x="35199" y="75776"/>
                </a:cubicBezTo>
                <a:lnTo>
                  <a:pt x="75747" y="35229"/>
                </a:lnTo>
                <a:cubicBezTo>
                  <a:pt x="75747" y="35138"/>
                  <a:pt x="75747" y="35077"/>
                  <a:pt x="75686" y="34955"/>
                </a:cubicBezTo>
                <a:close/>
                <a:moveTo>
                  <a:pt x="75777" y="39545"/>
                </a:moveTo>
                <a:lnTo>
                  <a:pt x="39485" y="75837"/>
                </a:lnTo>
                <a:cubicBezTo>
                  <a:pt x="39607" y="75807"/>
                  <a:pt x="39728" y="75807"/>
                  <a:pt x="39789" y="75807"/>
                </a:cubicBezTo>
                <a:lnTo>
                  <a:pt x="75777" y="39819"/>
                </a:lnTo>
                <a:lnTo>
                  <a:pt x="75777" y="39545"/>
                </a:lnTo>
                <a:close/>
              </a:path>
            </a:pathLst>
          </a:custGeom>
          <a:solidFill>
            <a:schemeClr val="dk1"/>
          </a:solidFill>
          <a:ln w="6850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8"/>
          <p:cNvSpPr/>
          <p:nvPr/>
        </p:nvSpPr>
        <p:spPr>
          <a:xfrm rot="5400000">
            <a:off x="535137" y="-412019"/>
            <a:ext cx="1485949" cy="1353863"/>
          </a:xfrm>
          <a:custGeom>
            <a:avLst/>
            <a:gdLst/>
            <a:ahLst/>
            <a:cxnLst/>
            <a:rect l="l" t="t" r="r" b="b"/>
            <a:pathLst>
              <a:path w="33862" h="30852" extrusionOk="0">
                <a:moveTo>
                  <a:pt x="16931" y="0"/>
                </a:moveTo>
                <a:cubicBezTo>
                  <a:pt x="12980" y="0"/>
                  <a:pt x="9028" y="1505"/>
                  <a:pt x="6019" y="4514"/>
                </a:cubicBezTo>
                <a:cubicBezTo>
                  <a:pt x="1" y="10532"/>
                  <a:pt x="1" y="20289"/>
                  <a:pt x="6019" y="26338"/>
                </a:cubicBezTo>
                <a:cubicBezTo>
                  <a:pt x="9028" y="29347"/>
                  <a:pt x="12980" y="30852"/>
                  <a:pt x="16931" y="30852"/>
                </a:cubicBezTo>
                <a:cubicBezTo>
                  <a:pt x="20883" y="30852"/>
                  <a:pt x="24834" y="29347"/>
                  <a:pt x="27843" y="26338"/>
                </a:cubicBezTo>
                <a:cubicBezTo>
                  <a:pt x="33862" y="20289"/>
                  <a:pt x="33862" y="10532"/>
                  <a:pt x="27843" y="4514"/>
                </a:cubicBezTo>
                <a:cubicBezTo>
                  <a:pt x="24834" y="1505"/>
                  <a:pt x="20883" y="0"/>
                  <a:pt x="1693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5263656" y="1864879"/>
            <a:ext cx="3160500" cy="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subTitle" idx="1"/>
          </p:nvPr>
        </p:nvSpPr>
        <p:spPr>
          <a:xfrm>
            <a:off x="5263576" y="2445212"/>
            <a:ext cx="3160500" cy="14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>
            <a:spLocks noGrp="1"/>
          </p:cNvSpPr>
          <p:nvPr>
            <p:ph type="subTitle" idx="1"/>
          </p:nvPr>
        </p:nvSpPr>
        <p:spPr>
          <a:xfrm flipH="1">
            <a:off x="725025" y="2311051"/>
            <a:ext cx="3639600" cy="1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 flipH="1">
            <a:off x="725025" y="1704650"/>
            <a:ext cx="363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0"/>
          <p:cNvSpPr/>
          <p:nvPr/>
        </p:nvSpPr>
        <p:spPr>
          <a:xfrm rot="-2338018" flipH="1">
            <a:off x="313079" y="-316803"/>
            <a:ext cx="1132410" cy="1132410"/>
          </a:xfrm>
          <a:custGeom>
            <a:avLst/>
            <a:gdLst/>
            <a:ahLst/>
            <a:cxnLst/>
            <a:rect l="l" t="t" r="r" b="b"/>
            <a:pathLst>
              <a:path w="36932" h="36932" extrusionOk="0">
                <a:moveTo>
                  <a:pt x="18481" y="1"/>
                </a:moveTo>
                <a:cubicBezTo>
                  <a:pt x="8268" y="1"/>
                  <a:pt x="1" y="8268"/>
                  <a:pt x="1" y="18451"/>
                </a:cubicBezTo>
                <a:cubicBezTo>
                  <a:pt x="1" y="28664"/>
                  <a:pt x="8268" y="36931"/>
                  <a:pt x="18481" y="36931"/>
                </a:cubicBezTo>
                <a:cubicBezTo>
                  <a:pt x="28664" y="36931"/>
                  <a:pt x="36932" y="28664"/>
                  <a:pt x="36932" y="18451"/>
                </a:cubicBezTo>
                <a:cubicBezTo>
                  <a:pt x="36932" y="8268"/>
                  <a:pt x="28664" y="1"/>
                  <a:pt x="1848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0"/>
          <p:cNvSpPr/>
          <p:nvPr/>
        </p:nvSpPr>
        <p:spPr>
          <a:xfrm rot="-9032280" flipH="1">
            <a:off x="-135147" y="3920789"/>
            <a:ext cx="1894272" cy="1895771"/>
          </a:xfrm>
          <a:custGeom>
            <a:avLst/>
            <a:gdLst/>
            <a:ahLst/>
            <a:cxnLst/>
            <a:rect l="l" t="t" r="r" b="b"/>
            <a:pathLst>
              <a:path w="75778" h="75838" extrusionOk="0">
                <a:moveTo>
                  <a:pt x="16688" y="4651"/>
                </a:moveTo>
                <a:lnTo>
                  <a:pt x="16688" y="4651"/>
                </a:lnTo>
                <a:cubicBezTo>
                  <a:pt x="13983" y="6961"/>
                  <a:pt x="11369" y="9393"/>
                  <a:pt x="8816" y="11976"/>
                </a:cubicBezTo>
                <a:cubicBezTo>
                  <a:pt x="6262" y="14529"/>
                  <a:pt x="3800" y="17174"/>
                  <a:pt x="1490" y="19849"/>
                </a:cubicBezTo>
                <a:lnTo>
                  <a:pt x="16688" y="4651"/>
                </a:lnTo>
                <a:close/>
                <a:moveTo>
                  <a:pt x="24561" y="2432"/>
                </a:moveTo>
                <a:cubicBezTo>
                  <a:pt x="24439" y="2432"/>
                  <a:pt x="24287" y="2523"/>
                  <a:pt x="24135" y="2554"/>
                </a:cubicBezTo>
                <a:lnTo>
                  <a:pt x="2524" y="24165"/>
                </a:lnTo>
                <a:cubicBezTo>
                  <a:pt x="2493" y="24317"/>
                  <a:pt x="2402" y="24469"/>
                  <a:pt x="2372" y="24621"/>
                </a:cubicBezTo>
                <a:lnTo>
                  <a:pt x="24561" y="2432"/>
                </a:lnTo>
                <a:close/>
                <a:moveTo>
                  <a:pt x="30974" y="639"/>
                </a:moveTo>
                <a:cubicBezTo>
                  <a:pt x="30913" y="639"/>
                  <a:pt x="30792" y="639"/>
                  <a:pt x="30670" y="699"/>
                </a:cubicBezTo>
                <a:lnTo>
                  <a:pt x="609" y="30730"/>
                </a:lnTo>
                <a:cubicBezTo>
                  <a:pt x="578" y="30852"/>
                  <a:pt x="578" y="30973"/>
                  <a:pt x="548" y="31095"/>
                </a:cubicBezTo>
                <a:lnTo>
                  <a:pt x="30974" y="639"/>
                </a:lnTo>
                <a:close/>
                <a:moveTo>
                  <a:pt x="36293" y="0"/>
                </a:moveTo>
                <a:cubicBezTo>
                  <a:pt x="36172" y="31"/>
                  <a:pt x="36081" y="31"/>
                  <a:pt x="35989" y="31"/>
                </a:cubicBezTo>
                <a:lnTo>
                  <a:pt x="1" y="36019"/>
                </a:lnTo>
                <a:lnTo>
                  <a:pt x="1" y="36293"/>
                </a:lnTo>
                <a:lnTo>
                  <a:pt x="36293" y="0"/>
                </a:lnTo>
                <a:close/>
                <a:moveTo>
                  <a:pt x="40579" y="91"/>
                </a:moveTo>
                <a:lnTo>
                  <a:pt x="62" y="40670"/>
                </a:lnTo>
                <a:cubicBezTo>
                  <a:pt x="62" y="40730"/>
                  <a:pt x="62" y="40822"/>
                  <a:pt x="92" y="40943"/>
                </a:cubicBezTo>
                <a:lnTo>
                  <a:pt x="40853" y="152"/>
                </a:lnTo>
                <a:cubicBezTo>
                  <a:pt x="40792" y="122"/>
                  <a:pt x="40701" y="91"/>
                  <a:pt x="40579" y="91"/>
                </a:cubicBezTo>
                <a:close/>
                <a:moveTo>
                  <a:pt x="44743" y="608"/>
                </a:moveTo>
                <a:lnTo>
                  <a:pt x="578" y="44773"/>
                </a:lnTo>
                <a:cubicBezTo>
                  <a:pt x="578" y="44834"/>
                  <a:pt x="609" y="44925"/>
                  <a:pt x="609" y="44986"/>
                </a:cubicBezTo>
                <a:lnTo>
                  <a:pt x="44956" y="639"/>
                </a:lnTo>
                <a:cubicBezTo>
                  <a:pt x="44895" y="639"/>
                  <a:pt x="44804" y="608"/>
                  <a:pt x="44743" y="608"/>
                </a:cubicBezTo>
                <a:close/>
                <a:moveTo>
                  <a:pt x="48543" y="1520"/>
                </a:moveTo>
                <a:lnTo>
                  <a:pt x="1460" y="48572"/>
                </a:lnTo>
                <a:cubicBezTo>
                  <a:pt x="1490" y="48633"/>
                  <a:pt x="1490" y="48724"/>
                  <a:pt x="1521" y="48755"/>
                </a:cubicBezTo>
                <a:lnTo>
                  <a:pt x="48725" y="1550"/>
                </a:lnTo>
                <a:cubicBezTo>
                  <a:pt x="48634" y="1550"/>
                  <a:pt x="48604" y="1520"/>
                  <a:pt x="48543" y="1520"/>
                </a:cubicBezTo>
                <a:close/>
                <a:moveTo>
                  <a:pt x="51978" y="2706"/>
                </a:moveTo>
                <a:lnTo>
                  <a:pt x="2676" y="52038"/>
                </a:lnTo>
                <a:cubicBezTo>
                  <a:pt x="2706" y="52098"/>
                  <a:pt x="2706" y="52129"/>
                  <a:pt x="2737" y="52220"/>
                </a:cubicBezTo>
                <a:lnTo>
                  <a:pt x="52190" y="2766"/>
                </a:lnTo>
                <a:cubicBezTo>
                  <a:pt x="52099" y="2736"/>
                  <a:pt x="52069" y="2736"/>
                  <a:pt x="51978" y="2706"/>
                </a:cubicBezTo>
                <a:close/>
                <a:moveTo>
                  <a:pt x="55169" y="4134"/>
                </a:moveTo>
                <a:lnTo>
                  <a:pt x="4104" y="55259"/>
                </a:lnTo>
                <a:cubicBezTo>
                  <a:pt x="4165" y="55320"/>
                  <a:pt x="4196" y="55381"/>
                  <a:pt x="4196" y="55442"/>
                </a:cubicBezTo>
                <a:lnTo>
                  <a:pt x="55382" y="4256"/>
                </a:lnTo>
                <a:cubicBezTo>
                  <a:pt x="55321" y="4225"/>
                  <a:pt x="55260" y="4195"/>
                  <a:pt x="55169" y="4134"/>
                </a:cubicBezTo>
                <a:close/>
                <a:moveTo>
                  <a:pt x="58178" y="5867"/>
                </a:moveTo>
                <a:lnTo>
                  <a:pt x="5837" y="58208"/>
                </a:lnTo>
                <a:cubicBezTo>
                  <a:pt x="5867" y="58269"/>
                  <a:pt x="5898" y="58329"/>
                  <a:pt x="5928" y="58360"/>
                </a:cubicBezTo>
                <a:lnTo>
                  <a:pt x="58330" y="5958"/>
                </a:lnTo>
                <a:cubicBezTo>
                  <a:pt x="58270" y="5927"/>
                  <a:pt x="58209" y="5897"/>
                  <a:pt x="58178" y="5867"/>
                </a:cubicBezTo>
                <a:close/>
                <a:moveTo>
                  <a:pt x="60914" y="7751"/>
                </a:moveTo>
                <a:lnTo>
                  <a:pt x="7721" y="60943"/>
                </a:lnTo>
                <a:cubicBezTo>
                  <a:pt x="7752" y="61004"/>
                  <a:pt x="7813" y="61065"/>
                  <a:pt x="7843" y="61095"/>
                </a:cubicBezTo>
                <a:lnTo>
                  <a:pt x="61036" y="7903"/>
                </a:lnTo>
                <a:cubicBezTo>
                  <a:pt x="61036" y="7842"/>
                  <a:pt x="60944" y="7842"/>
                  <a:pt x="60914" y="7751"/>
                </a:cubicBezTo>
                <a:close/>
                <a:moveTo>
                  <a:pt x="63467" y="9879"/>
                </a:moveTo>
                <a:lnTo>
                  <a:pt x="9880" y="63466"/>
                </a:lnTo>
                <a:cubicBezTo>
                  <a:pt x="9940" y="63497"/>
                  <a:pt x="9971" y="63527"/>
                  <a:pt x="10001" y="63618"/>
                </a:cubicBezTo>
                <a:lnTo>
                  <a:pt x="63589" y="10031"/>
                </a:lnTo>
                <a:cubicBezTo>
                  <a:pt x="63528" y="10000"/>
                  <a:pt x="63498" y="9970"/>
                  <a:pt x="63467" y="9879"/>
                </a:cubicBezTo>
                <a:close/>
                <a:moveTo>
                  <a:pt x="65777" y="12250"/>
                </a:moveTo>
                <a:lnTo>
                  <a:pt x="12220" y="65807"/>
                </a:lnTo>
                <a:cubicBezTo>
                  <a:pt x="12250" y="65837"/>
                  <a:pt x="12281" y="65928"/>
                  <a:pt x="12311" y="65959"/>
                </a:cubicBezTo>
                <a:lnTo>
                  <a:pt x="65899" y="12402"/>
                </a:lnTo>
                <a:cubicBezTo>
                  <a:pt x="65868" y="12371"/>
                  <a:pt x="65808" y="12311"/>
                  <a:pt x="65777" y="12250"/>
                </a:cubicBezTo>
                <a:close/>
                <a:moveTo>
                  <a:pt x="67935" y="14742"/>
                </a:moveTo>
                <a:lnTo>
                  <a:pt x="14743" y="67934"/>
                </a:lnTo>
                <a:cubicBezTo>
                  <a:pt x="14743" y="68026"/>
                  <a:pt x="14834" y="68056"/>
                  <a:pt x="14864" y="68086"/>
                </a:cubicBezTo>
                <a:lnTo>
                  <a:pt x="68057" y="14894"/>
                </a:lnTo>
                <a:cubicBezTo>
                  <a:pt x="68027" y="14864"/>
                  <a:pt x="67996" y="14773"/>
                  <a:pt x="67935" y="14742"/>
                </a:cubicBezTo>
                <a:close/>
                <a:moveTo>
                  <a:pt x="69850" y="17508"/>
                </a:moveTo>
                <a:lnTo>
                  <a:pt x="17448" y="69880"/>
                </a:lnTo>
                <a:cubicBezTo>
                  <a:pt x="17539" y="69910"/>
                  <a:pt x="17570" y="69971"/>
                  <a:pt x="17600" y="70001"/>
                </a:cubicBezTo>
                <a:lnTo>
                  <a:pt x="69972" y="17660"/>
                </a:lnTo>
                <a:cubicBezTo>
                  <a:pt x="69911" y="17630"/>
                  <a:pt x="69881" y="17569"/>
                  <a:pt x="69850" y="17508"/>
                </a:cubicBezTo>
                <a:close/>
                <a:moveTo>
                  <a:pt x="71583" y="20457"/>
                </a:moveTo>
                <a:lnTo>
                  <a:pt x="20427" y="71582"/>
                </a:lnTo>
                <a:cubicBezTo>
                  <a:pt x="20457" y="71643"/>
                  <a:pt x="20518" y="71673"/>
                  <a:pt x="20609" y="71703"/>
                </a:cubicBezTo>
                <a:lnTo>
                  <a:pt x="71674" y="20639"/>
                </a:lnTo>
                <a:cubicBezTo>
                  <a:pt x="71644" y="20548"/>
                  <a:pt x="71583" y="20517"/>
                  <a:pt x="71583" y="20457"/>
                </a:cubicBezTo>
                <a:close/>
                <a:moveTo>
                  <a:pt x="72282" y="56931"/>
                </a:moveTo>
                <a:lnTo>
                  <a:pt x="57084" y="72129"/>
                </a:lnTo>
                <a:cubicBezTo>
                  <a:pt x="59729" y="69758"/>
                  <a:pt x="62403" y="67327"/>
                  <a:pt x="64957" y="64804"/>
                </a:cubicBezTo>
                <a:cubicBezTo>
                  <a:pt x="67479" y="62250"/>
                  <a:pt x="69972" y="59576"/>
                  <a:pt x="72282" y="56931"/>
                </a:cubicBezTo>
                <a:close/>
                <a:moveTo>
                  <a:pt x="73042" y="23648"/>
                </a:moveTo>
                <a:lnTo>
                  <a:pt x="23618" y="73071"/>
                </a:lnTo>
                <a:cubicBezTo>
                  <a:pt x="23679" y="73102"/>
                  <a:pt x="23710" y="73102"/>
                  <a:pt x="23801" y="73162"/>
                </a:cubicBezTo>
                <a:lnTo>
                  <a:pt x="73103" y="23830"/>
                </a:lnTo>
                <a:cubicBezTo>
                  <a:pt x="73072" y="23739"/>
                  <a:pt x="73072" y="23709"/>
                  <a:pt x="73042" y="23648"/>
                </a:cubicBezTo>
                <a:close/>
                <a:moveTo>
                  <a:pt x="73407" y="51217"/>
                </a:moveTo>
                <a:lnTo>
                  <a:pt x="51218" y="73406"/>
                </a:lnTo>
                <a:cubicBezTo>
                  <a:pt x="51339" y="73406"/>
                  <a:pt x="51491" y="73345"/>
                  <a:pt x="51643" y="73314"/>
                </a:cubicBezTo>
                <a:lnTo>
                  <a:pt x="73255" y="51673"/>
                </a:lnTo>
                <a:cubicBezTo>
                  <a:pt x="73315" y="51521"/>
                  <a:pt x="73376" y="51369"/>
                  <a:pt x="73407" y="51217"/>
                </a:cubicBezTo>
                <a:close/>
                <a:moveTo>
                  <a:pt x="74258" y="27083"/>
                </a:moveTo>
                <a:lnTo>
                  <a:pt x="27053" y="74287"/>
                </a:lnTo>
                <a:cubicBezTo>
                  <a:pt x="27144" y="74317"/>
                  <a:pt x="27175" y="74317"/>
                  <a:pt x="27266" y="74378"/>
                </a:cubicBezTo>
                <a:lnTo>
                  <a:pt x="74318" y="27296"/>
                </a:lnTo>
                <a:cubicBezTo>
                  <a:pt x="74288" y="27204"/>
                  <a:pt x="74288" y="27144"/>
                  <a:pt x="74258" y="27083"/>
                </a:cubicBezTo>
                <a:close/>
                <a:moveTo>
                  <a:pt x="75230" y="44773"/>
                </a:moveTo>
                <a:lnTo>
                  <a:pt x="44804" y="75199"/>
                </a:lnTo>
                <a:cubicBezTo>
                  <a:pt x="44895" y="75199"/>
                  <a:pt x="44987" y="75199"/>
                  <a:pt x="45108" y="75169"/>
                </a:cubicBezTo>
                <a:lnTo>
                  <a:pt x="75170" y="45107"/>
                </a:lnTo>
                <a:cubicBezTo>
                  <a:pt x="75200" y="44986"/>
                  <a:pt x="75200" y="44895"/>
                  <a:pt x="75230" y="44773"/>
                </a:cubicBezTo>
                <a:close/>
                <a:moveTo>
                  <a:pt x="75170" y="30852"/>
                </a:moveTo>
                <a:lnTo>
                  <a:pt x="30822" y="75199"/>
                </a:lnTo>
                <a:cubicBezTo>
                  <a:pt x="30913" y="75199"/>
                  <a:pt x="30974" y="75229"/>
                  <a:pt x="31065" y="75229"/>
                </a:cubicBezTo>
                <a:lnTo>
                  <a:pt x="75200" y="31095"/>
                </a:lnTo>
                <a:cubicBezTo>
                  <a:pt x="75200" y="31004"/>
                  <a:pt x="75170" y="30943"/>
                  <a:pt x="75170" y="30852"/>
                </a:cubicBezTo>
                <a:close/>
                <a:moveTo>
                  <a:pt x="75686" y="34955"/>
                </a:moveTo>
                <a:lnTo>
                  <a:pt x="34926" y="75746"/>
                </a:lnTo>
                <a:cubicBezTo>
                  <a:pt x="35017" y="75776"/>
                  <a:pt x="35078" y="75776"/>
                  <a:pt x="35199" y="75776"/>
                </a:cubicBezTo>
                <a:lnTo>
                  <a:pt x="75747" y="35229"/>
                </a:lnTo>
                <a:cubicBezTo>
                  <a:pt x="75747" y="35138"/>
                  <a:pt x="75747" y="35077"/>
                  <a:pt x="75686" y="34955"/>
                </a:cubicBezTo>
                <a:close/>
                <a:moveTo>
                  <a:pt x="75777" y="39545"/>
                </a:moveTo>
                <a:lnTo>
                  <a:pt x="39485" y="75837"/>
                </a:lnTo>
                <a:cubicBezTo>
                  <a:pt x="39607" y="75807"/>
                  <a:pt x="39728" y="75807"/>
                  <a:pt x="39789" y="75807"/>
                </a:cubicBezTo>
                <a:lnTo>
                  <a:pt x="75777" y="39819"/>
                </a:lnTo>
                <a:lnTo>
                  <a:pt x="75777" y="39545"/>
                </a:lnTo>
                <a:close/>
              </a:path>
            </a:pathLst>
          </a:custGeom>
          <a:solidFill>
            <a:schemeClr val="dk1"/>
          </a:solidFill>
          <a:ln w="6850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0"/>
          <p:cNvSpPr/>
          <p:nvPr/>
        </p:nvSpPr>
        <p:spPr>
          <a:xfrm rot="-6636552">
            <a:off x="1052189" y="4077193"/>
            <a:ext cx="1089477" cy="992633"/>
          </a:xfrm>
          <a:custGeom>
            <a:avLst/>
            <a:gdLst/>
            <a:ahLst/>
            <a:cxnLst/>
            <a:rect l="l" t="t" r="r" b="b"/>
            <a:pathLst>
              <a:path w="33862" h="30852" extrusionOk="0">
                <a:moveTo>
                  <a:pt x="16931" y="0"/>
                </a:moveTo>
                <a:cubicBezTo>
                  <a:pt x="12980" y="0"/>
                  <a:pt x="9028" y="1505"/>
                  <a:pt x="6019" y="4514"/>
                </a:cubicBezTo>
                <a:cubicBezTo>
                  <a:pt x="1" y="10532"/>
                  <a:pt x="1" y="20289"/>
                  <a:pt x="6019" y="26338"/>
                </a:cubicBezTo>
                <a:cubicBezTo>
                  <a:pt x="9028" y="29347"/>
                  <a:pt x="12980" y="30852"/>
                  <a:pt x="16931" y="30852"/>
                </a:cubicBezTo>
                <a:cubicBezTo>
                  <a:pt x="20883" y="30852"/>
                  <a:pt x="24834" y="29347"/>
                  <a:pt x="27843" y="26338"/>
                </a:cubicBezTo>
                <a:cubicBezTo>
                  <a:pt x="33862" y="20289"/>
                  <a:pt x="33862" y="10532"/>
                  <a:pt x="27843" y="4514"/>
                </a:cubicBezTo>
                <a:cubicBezTo>
                  <a:pt x="24834" y="1505"/>
                  <a:pt x="20883" y="0"/>
                  <a:pt x="1693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0"/>
          <p:cNvSpPr/>
          <p:nvPr/>
        </p:nvSpPr>
        <p:spPr>
          <a:xfrm rot="-2338079" flipH="1">
            <a:off x="7300602" y="3882353"/>
            <a:ext cx="1906101" cy="1906101"/>
          </a:xfrm>
          <a:custGeom>
            <a:avLst/>
            <a:gdLst/>
            <a:ahLst/>
            <a:cxnLst/>
            <a:rect l="l" t="t" r="r" b="b"/>
            <a:pathLst>
              <a:path w="36932" h="36932" extrusionOk="0">
                <a:moveTo>
                  <a:pt x="18481" y="1"/>
                </a:moveTo>
                <a:cubicBezTo>
                  <a:pt x="8268" y="1"/>
                  <a:pt x="1" y="8268"/>
                  <a:pt x="1" y="18481"/>
                </a:cubicBezTo>
                <a:cubicBezTo>
                  <a:pt x="1" y="28664"/>
                  <a:pt x="8268" y="36931"/>
                  <a:pt x="18481" y="36931"/>
                </a:cubicBezTo>
                <a:cubicBezTo>
                  <a:pt x="28664" y="36931"/>
                  <a:pt x="36932" y="28664"/>
                  <a:pt x="36932" y="18481"/>
                </a:cubicBezTo>
                <a:cubicBezTo>
                  <a:pt x="36932" y="8268"/>
                  <a:pt x="28664" y="1"/>
                  <a:pt x="184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_1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xfrm>
            <a:off x="719988" y="53998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body" idx="1"/>
          </p:nvPr>
        </p:nvSpPr>
        <p:spPr>
          <a:xfrm>
            <a:off x="720000" y="1336100"/>
            <a:ext cx="4516800" cy="16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31"/>
          <p:cNvSpPr/>
          <p:nvPr/>
        </p:nvSpPr>
        <p:spPr>
          <a:xfrm rot="2395729">
            <a:off x="7742840" y="-543046"/>
            <a:ext cx="1894345" cy="1895845"/>
          </a:xfrm>
          <a:custGeom>
            <a:avLst/>
            <a:gdLst/>
            <a:ahLst/>
            <a:cxnLst/>
            <a:rect l="l" t="t" r="r" b="b"/>
            <a:pathLst>
              <a:path w="75778" h="75838" extrusionOk="0">
                <a:moveTo>
                  <a:pt x="16688" y="4651"/>
                </a:moveTo>
                <a:lnTo>
                  <a:pt x="16688" y="4651"/>
                </a:lnTo>
                <a:cubicBezTo>
                  <a:pt x="13983" y="6961"/>
                  <a:pt x="11369" y="9393"/>
                  <a:pt x="8816" y="11976"/>
                </a:cubicBezTo>
                <a:cubicBezTo>
                  <a:pt x="6262" y="14529"/>
                  <a:pt x="3800" y="17174"/>
                  <a:pt x="1490" y="19849"/>
                </a:cubicBezTo>
                <a:lnTo>
                  <a:pt x="16688" y="4651"/>
                </a:lnTo>
                <a:close/>
                <a:moveTo>
                  <a:pt x="24561" y="2432"/>
                </a:moveTo>
                <a:cubicBezTo>
                  <a:pt x="24439" y="2432"/>
                  <a:pt x="24287" y="2523"/>
                  <a:pt x="24135" y="2554"/>
                </a:cubicBezTo>
                <a:lnTo>
                  <a:pt x="2524" y="24165"/>
                </a:lnTo>
                <a:cubicBezTo>
                  <a:pt x="2493" y="24317"/>
                  <a:pt x="2402" y="24469"/>
                  <a:pt x="2372" y="24621"/>
                </a:cubicBezTo>
                <a:lnTo>
                  <a:pt x="24561" y="2432"/>
                </a:lnTo>
                <a:close/>
                <a:moveTo>
                  <a:pt x="30974" y="639"/>
                </a:moveTo>
                <a:cubicBezTo>
                  <a:pt x="30913" y="639"/>
                  <a:pt x="30792" y="639"/>
                  <a:pt x="30670" y="699"/>
                </a:cubicBezTo>
                <a:lnTo>
                  <a:pt x="609" y="30730"/>
                </a:lnTo>
                <a:cubicBezTo>
                  <a:pt x="578" y="30852"/>
                  <a:pt x="578" y="30973"/>
                  <a:pt x="548" y="31095"/>
                </a:cubicBezTo>
                <a:lnTo>
                  <a:pt x="30974" y="639"/>
                </a:lnTo>
                <a:close/>
                <a:moveTo>
                  <a:pt x="36293" y="0"/>
                </a:moveTo>
                <a:cubicBezTo>
                  <a:pt x="36172" y="31"/>
                  <a:pt x="36081" y="31"/>
                  <a:pt x="35989" y="31"/>
                </a:cubicBezTo>
                <a:lnTo>
                  <a:pt x="1" y="36019"/>
                </a:lnTo>
                <a:lnTo>
                  <a:pt x="1" y="36293"/>
                </a:lnTo>
                <a:lnTo>
                  <a:pt x="36293" y="0"/>
                </a:lnTo>
                <a:close/>
                <a:moveTo>
                  <a:pt x="40579" y="91"/>
                </a:moveTo>
                <a:lnTo>
                  <a:pt x="62" y="40670"/>
                </a:lnTo>
                <a:cubicBezTo>
                  <a:pt x="62" y="40730"/>
                  <a:pt x="62" y="40822"/>
                  <a:pt x="92" y="40943"/>
                </a:cubicBezTo>
                <a:lnTo>
                  <a:pt x="40853" y="152"/>
                </a:lnTo>
                <a:cubicBezTo>
                  <a:pt x="40792" y="122"/>
                  <a:pt x="40701" y="91"/>
                  <a:pt x="40579" y="91"/>
                </a:cubicBezTo>
                <a:close/>
                <a:moveTo>
                  <a:pt x="44743" y="608"/>
                </a:moveTo>
                <a:lnTo>
                  <a:pt x="578" y="44773"/>
                </a:lnTo>
                <a:cubicBezTo>
                  <a:pt x="578" y="44834"/>
                  <a:pt x="609" y="44925"/>
                  <a:pt x="609" y="44986"/>
                </a:cubicBezTo>
                <a:lnTo>
                  <a:pt x="44956" y="639"/>
                </a:lnTo>
                <a:cubicBezTo>
                  <a:pt x="44895" y="639"/>
                  <a:pt x="44804" y="608"/>
                  <a:pt x="44743" y="608"/>
                </a:cubicBezTo>
                <a:close/>
                <a:moveTo>
                  <a:pt x="48543" y="1520"/>
                </a:moveTo>
                <a:lnTo>
                  <a:pt x="1460" y="48572"/>
                </a:lnTo>
                <a:cubicBezTo>
                  <a:pt x="1490" y="48633"/>
                  <a:pt x="1490" y="48724"/>
                  <a:pt x="1521" y="48755"/>
                </a:cubicBezTo>
                <a:lnTo>
                  <a:pt x="48725" y="1550"/>
                </a:lnTo>
                <a:cubicBezTo>
                  <a:pt x="48634" y="1550"/>
                  <a:pt x="48604" y="1520"/>
                  <a:pt x="48543" y="1520"/>
                </a:cubicBezTo>
                <a:close/>
                <a:moveTo>
                  <a:pt x="51978" y="2706"/>
                </a:moveTo>
                <a:lnTo>
                  <a:pt x="2676" y="52038"/>
                </a:lnTo>
                <a:cubicBezTo>
                  <a:pt x="2706" y="52098"/>
                  <a:pt x="2706" y="52129"/>
                  <a:pt x="2737" y="52220"/>
                </a:cubicBezTo>
                <a:lnTo>
                  <a:pt x="52190" y="2766"/>
                </a:lnTo>
                <a:cubicBezTo>
                  <a:pt x="52099" y="2736"/>
                  <a:pt x="52069" y="2736"/>
                  <a:pt x="51978" y="2706"/>
                </a:cubicBezTo>
                <a:close/>
                <a:moveTo>
                  <a:pt x="55169" y="4134"/>
                </a:moveTo>
                <a:lnTo>
                  <a:pt x="4104" y="55259"/>
                </a:lnTo>
                <a:cubicBezTo>
                  <a:pt x="4165" y="55320"/>
                  <a:pt x="4196" y="55381"/>
                  <a:pt x="4196" y="55442"/>
                </a:cubicBezTo>
                <a:lnTo>
                  <a:pt x="55382" y="4256"/>
                </a:lnTo>
                <a:cubicBezTo>
                  <a:pt x="55321" y="4225"/>
                  <a:pt x="55260" y="4195"/>
                  <a:pt x="55169" y="4134"/>
                </a:cubicBezTo>
                <a:close/>
                <a:moveTo>
                  <a:pt x="58178" y="5867"/>
                </a:moveTo>
                <a:lnTo>
                  <a:pt x="5837" y="58208"/>
                </a:lnTo>
                <a:cubicBezTo>
                  <a:pt x="5867" y="58269"/>
                  <a:pt x="5898" y="58329"/>
                  <a:pt x="5928" y="58360"/>
                </a:cubicBezTo>
                <a:lnTo>
                  <a:pt x="58330" y="5958"/>
                </a:lnTo>
                <a:cubicBezTo>
                  <a:pt x="58270" y="5927"/>
                  <a:pt x="58209" y="5897"/>
                  <a:pt x="58178" y="5867"/>
                </a:cubicBezTo>
                <a:close/>
                <a:moveTo>
                  <a:pt x="60914" y="7751"/>
                </a:moveTo>
                <a:lnTo>
                  <a:pt x="7721" y="60943"/>
                </a:lnTo>
                <a:cubicBezTo>
                  <a:pt x="7752" y="61004"/>
                  <a:pt x="7813" y="61065"/>
                  <a:pt x="7843" y="61095"/>
                </a:cubicBezTo>
                <a:lnTo>
                  <a:pt x="61036" y="7903"/>
                </a:lnTo>
                <a:cubicBezTo>
                  <a:pt x="61036" y="7842"/>
                  <a:pt x="60944" y="7842"/>
                  <a:pt x="60914" y="7751"/>
                </a:cubicBezTo>
                <a:close/>
                <a:moveTo>
                  <a:pt x="63467" y="9879"/>
                </a:moveTo>
                <a:lnTo>
                  <a:pt x="9880" y="63466"/>
                </a:lnTo>
                <a:cubicBezTo>
                  <a:pt x="9940" y="63497"/>
                  <a:pt x="9971" y="63527"/>
                  <a:pt x="10001" y="63618"/>
                </a:cubicBezTo>
                <a:lnTo>
                  <a:pt x="63589" y="10031"/>
                </a:lnTo>
                <a:cubicBezTo>
                  <a:pt x="63528" y="10000"/>
                  <a:pt x="63498" y="9970"/>
                  <a:pt x="63467" y="9879"/>
                </a:cubicBezTo>
                <a:close/>
                <a:moveTo>
                  <a:pt x="65777" y="12250"/>
                </a:moveTo>
                <a:lnTo>
                  <a:pt x="12220" y="65807"/>
                </a:lnTo>
                <a:cubicBezTo>
                  <a:pt x="12250" y="65837"/>
                  <a:pt x="12281" y="65928"/>
                  <a:pt x="12311" y="65959"/>
                </a:cubicBezTo>
                <a:lnTo>
                  <a:pt x="65899" y="12402"/>
                </a:lnTo>
                <a:cubicBezTo>
                  <a:pt x="65868" y="12371"/>
                  <a:pt x="65808" y="12311"/>
                  <a:pt x="65777" y="12250"/>
                </a:cubicBezTo>
                <a:close/>
                <a:moveTo>
                  <a:pt x="67935" y="14742"/>
                </a:moveTo>
                <a:lnTo>
                  <a:pt x="14743" y="67934"/>
                </a:lnTo>
                <a:cubicBezTo>
                  <a:pt x="14743" y="68026"/>
                  <a:pt x="14834" y="68056"/>
                  <a:pt x="14864" y="68086"/>
                </a:cubicBezTo>
                <a:lnTo>
                  <a:pt x="68057" y="14894"/>
                </a:lnTo>
                <a:cubicBezTo>
                  <a:pt x="68027" y="14864"/>
                  <a:pt x="67996" y="14773"/>
                  <a:pt x="67935" y="14742"/>
                </a:cubicBezTo>
                <a:close/>
                <a:moveTo>
                  <a:pt x="69850" y="17508"/>
                </a:moveTo>
                <a:lnTo>
                  <a:pt x="17448" y="69880"/>
                </a:lnTo>
                <a:cubicBezTo>
                  <a:pt x="17539" y="69910"/>
                  <a:pt x="17570" y="69971"/>
                  <a:pt x="17600" y="70001"/>
                </a:cubicBezTo>
                <a:lnTo>
                  <a:pt x="69972" y="17660"/>
                </a:lnTo>
                <a:cubicBezTo>
                  <a:pt x="69911" y="17630"/>
                  <a:pt x="69881" y="17569"/>
                  <a:pt x="69850" y="17508"/>
                </a:cubicBezTo>
                <a:close/>
                <a:moveTo>
                  <a:pt x="71583" y="20457"/>
                </a:moveTo>
                <a:lnTo>
                  <a:pt x="20427" y="71582"/>
                </a:lnTo>
                <a:cubicBezTo>
                  <a:pt x="20457" y="71643"/>
                  <a:pt x="20518" y="71673"/>
                  <a:pt x="20609" y="71703"/>
                </a:cubicBezTo>
                <a:lnTo>
                  <a:pt x="71674" y="20639"/>
                </a:lnTo>
                <a:cubicBezTo>
                  <a:pt x="71644" y="20548"/>
                  <a:pt x="71583" y="20517"/>
                  <a:pt x="71583" y="20457"/>
                </a:cubicBezTo>
                <a:close/>
                <a:moveTo>
                  <a:pt x="72282" y="56931"/>
                </a:moveTo>
                <a:lnTo>
                  <a:pt x="57084" y="72129"/>
                </a:lnTo>
                <a:cubicBezTo>
                  <a:pt x="59729" y="69758"/>
                  <a:pt x="62403" y="67327"/>
                  <a:pt x="64957" y="64804"/>
                </a:cubicBezTo>
                <a:cubicBezTo>
                  <a:pt x="67479" y="62250"/>
                  <a:pt x="69972" y="59576"/>
                  <a:pt x="72282" y="56931"/>
                </a:cubicBezTo>
                <a:close/>
                <a:moveTo>
                  <a:pt x="73042" y="23648"/>
                </a:moveTo>
                <a:lnTo>
                  <a:pt x="23618" y="73071"/>
                </a:lnTo>
                <a:cubicBezTo>
                  <a:pt x="23679" y="73102"/>
                  <a:pt x="23710" y="73102"/>
                  <a:pt x="23801" y="73162"/>
                </a:cubicBezTo>
                <a:lnTo>
                  <a:pt x="73103" y="23830"/>
                </a:lnTo>
                <a:cubicBezTo>
                  <a:pt x="73072" y="23739"/>
                  <a:pt x="73072" y="23709"/>
                  <a:pt x="73042" y="23648"/>
                </a:cubicBezTo>
                <a:close/>
                <a:moveTo>
                  <a:pt x="73407" y="51217"/>
                </a:moveTo>
                <a:lnTo>
                  <a:pt x="51218" y="73406"/>
                </a:lnTo>
                <a:cubicBezTo>
                  <a:pt x="51339" y="73406"/>
                  <a:pt x="51491" y="73345"/>
                  <a:pt x="51643" y="73314"/>
                </a:cubicBezTo>
                <a:lnTo>
                  <a:pt x="73255" y="51673"/>
                </a:lnTo>
                <a:cubicBezTo>
                  <a:pt x="73315" y="51521"/>
                  <a:pt x="73376" y="51369"/>
                  <a:pt x="73407" y="51217"/>
                </a:cubicBezTo>
                <a:close/>
                <a:moveTo>
                  <a:pt x="74258" y="27083"/>
                </a:moveTo>
                <a:lnTo>
                  <a:pt x="27053" y="74287"/>
                </a:lnTo>
                <a:cubicBezTo>
                  <a:pt x="27144" y="74317"/>
                  <a:pt x="27175" y="74317"/>
                  <a:pt x="27266" y="74378"/>
                </a:cubicBezTo>
                <a:lnTo>
                  <a:pt x="74318" y="27296"/>
                </a:lnTo>
                <a:cubicBezTo>
                  <a:pt x="74288" y="27204"/>
                  <a:pt x="74288" y="27144"/>
                  <a:pt x="74258" y="27083"/>
                </a:cubicBezTo>
                <a:close/>
                <a:moveTo>
                  <a:pt x="75230" y="44773"/>
                </a:moveTo>
                <a:lnTo>
                  <a:pt x="44804" y="75199"/>
                </a:lnTo>
                <a:cubicBezTo>
                  <a:pt x="44895" y="75199"/>
                  <a:pt x="44987" y="75199"/>
                  <a:pt x="45108" y="75169"/>
                </a:cubicBezTo>
                <a:lnTo>
                  <a:pt x="75170" y="45107"/>
                </a:lnTo>
                <a:cubicBezTo>
                  <a:pt x="75200" y="44986"/>
                  <a:pt x="75200" y="44895"/>
                  <a:pt x="75230" y="44773"/>
                </a:cubicBezTo>
                <a:close/>
                <a:moveTo>
                  <a:pt x="75170" y="30852"/>
                </a:moveTo>
                <a:lnTo>
                  <a:pt x="30822" y="75199"/>
                </a:lnTo>
                <a:cubicBezTo>
                  <a:pt x="30913" y="75199"/>
                  <a:pt x="30974" y="75229"/>
                  <a:pt x="31065" y="75229"/>
                </a:cubicBezTo>
                <a:lnTo>
                  <a:pt x="75200" y="31095"/>
                </a:lnTo>
                <a:cubicBezTo>
                  <a:pt x="75200" y="31004"/>
                  <a:pt x="75170" y="30943"/>
                  <a:pt x="75170" y="30852"/>
                </a:cubicBezTo>
                <a:close/>
                <a:moveTo>
                  <a:pt x="75686" y="34955"/>
                </a:moveTo>
                <a:lnTo>
                  <a:pt x="34926" y="75746"/>
                </a:lnTo>
                <a:cubicBezTo>
                  <a:pt x="35017" y="75776"/>
                  <a:pt x="35078" y="75776"/>
                  <a:pt x="35199" y="75776"/>
                </a:cubicBezTo>
                <a:lnTo>
                  <a:pt x="75747" y="35229"/>
                </a:lnTo>
                <a:cubicBezTo>
                  <a:pt x="75747" y="35138"/>
                  <a:pt x="75747" y="35077"/>
                  <a:pt x="75686" y="34955"/>
                </a:cubicBezTo>
                <a:close/>
                <a:moveTo>
                  <a:pt x="75777" y="39545"/>
                </a:moveTo>
                <a:lnTo>
                  <a:pt x="39485" y="75837"/>
                </a:lnTo>
                <a:cubicBezTo>
                  <a:pt x="39607" y="75807"/>
                  <a:pt x="39728" y="75807"/>
                  <a:pt x="39789" y="75807"/>
                </a:cubicBezTo>
                <a:lnTo>
                  <a:pt x="75777" y="39819"/>
                </a:lnTo>
                <a:lnTo>
                  <a:pt x="75777" y="39545"/>
                </a:lnTo>
                <a:close/>
              </a:path>
            </a:pathLst>
          </a:custGeom>
          <a:solidFill>
            <a:schemeClr val="dk1"/>
          </a:solidFill>
          <a:ln w="6850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1"/>
          <p:cNvSpPr/>
          <p:nvPr/>
        </p:nvSpPr>
        <p:spPr>
          <a:xfrm flipH="1">
            <a:off x="-485053" y="-446345"/>
            <a:ext cx="1474239" cy="1476478"/>
          </a:xfrm>
          <a:custGeom>
            <a:avLst/>
            <a:gdLst/>
            <a:ahLst/>
            <a:cxnLst/>
            <a:rect l="l" t="t" r="r" b="b"/>
            <a:pathLst>
              <a:path w="19516" h="19545" extrusionOk="0">
                <a:moveTo>
                  <a:pt x="9758" y="4195"/>
                </a:moveTo>
                <a:cubicBezTo>
                  <a:pt x="12828" y="4195"/>
                  <a:pt x="15351" y="6687"/>
                  <a:pt x="15351" y="9757"/>
                </a:cubicBezTo>
                <a:cubicBezTo>
                  <a:pt x="15351" y="12827"/>
                  <a:pt x="12828" y="15350"/>
                  <a:pt x="9758" y="15350"/>
                </a:cubicBezTo>
                <a:cubicBezTo>
                  <a:pt x="6688" y="15350"/>
                  <a:pt x="4165" y="12858"/>
                  <a:pt x="4165" y="9757"/>
                </a:cubicBezTo>
                <a:cubicBezTo>
                  <a:pt x="4165" y="6687"/>
                  <a:pt x="6688" y="4195"/>
                  <a:pt x="9758" y="4195"/>
                </a:cubicBezTo>
                <a:close/>
                <a:moveTo>
                  <a:pt x="9758" y="0"/>
                </a:moveTo>
                <a:cubicBezTo>
                  <a:pt x="4348" y="0"/>
                  <a:pt x="1" y="4377"/>
                  <a:pt x="1" y="9757"/>
                </a:cubicBezTo>
                <a:cubicBezTo>
                  <a:pt x="1" y="15168"/>
                  <a:pt x="4348" y="19545"/>
                  <a:pt x="9758" y="19545"/>
                </a:cubicBezTo>
                <a:cubicBezTo>
                  <a:pt x="15138" y="19545"/>
                  <a:pt x="19515" y="15168"/>
                  <a:pt x="19515" y="9757"/>
                </a:cubicBezTo>
                <a:cubicBezTo>
                  <a:pt x="19515" y="4377"/>
                  <a:pt x="15138" y="0"/>
                  <a:pt x="97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1"/>
          <p:cNvSpPr/>
          <p:nvPr/>
        </p:nvSpPr>
        <p:spPr>
          <a:xfrm flipH="1">
            <a:off x="8610612" y="494300"/>
            <a:ext cx="1089425" cy="992586"/>
          </a:xfrm>
          <a:custGeom>
            <a:avLst/>
            <a:gdLst/>
            <a:ahLst/>
            <a:cxnLst/>
            <a:rect l="l" t="t" r="r" b="b"/>
            <a:pathLst>
              <a:path w="33862" h="30852" extrusionOk="0">
                <a:moveTo>
                  <a:pt x="16931" y="0"/>
                </a:moveTo>
                <a:cubicBezTo>
                  <a:pt x="12980" y="0"/>
                  <a:pt x="9028" y="1505"/>
                  <a:pt x="6019" y="4514"/>
                </a:cubicBezTo>
                <a:cubicBezTo>
                  <a:pt x="1" y="10532"/>
                  <a:pt x="1" y="20289"/>
                  <a:pt x="6019" y="26338"/>
                </a:cubicBezTo>
                <a:cubicBezTo>
                  <a:pt x="9028" y="29347"/>
                  <a:pt x="12980" y="30852"/>
                  <a:pt x="16931" y="30852"/>
                </a:cubicBezTo>
                <a:cubicBezTo>
                  <a:pt x="20883" y="30852"/>
                  <a:pt x="24834" y="29347"/>
                  <a:pt x="27843" y="26338"/>
                </a:cubicBezTo>
                <a:cubicBezTo>
                  <a:pt x="33862" y="20289"/>
                  <a:pt x="33862" y="10532"/>
                  <a:pt x="27843" y="4514"/>
                </a:cubicBezTo>
                <a:cubicBezTo>
                  <a:pt x="24834" y="1505"/>
                  <a:pt x="20883" y="0"/>
                  <a:pt x="169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1"/>
          <p:cNvSpPr/>
          <p:nvPr/>
        </p:nvSpPr>
        <p:spPr>
          <a:xfrm flipH="1">
            <a:off x="-345529" y="4388947"/>
            <a:ext cx="779757" cy="710444"/>
          </a:xfrm>
          <a:custGeom>
            <a:avLst/>
            <a:gdLst/>
            <a:ahLst/>
            <a:cxnLst/>
            <a:rect l="l" t="t" r="r" b="b"/>
            <a:pathLst>
              <a:path w="33862" h="30852" extrusionOk="0">
                <a:moveTo>
                  <a:pt x="16931" y="0"/>
                </a:moveTo>
                <a:cubicBezTo>
                  <a:pt x="12980" y="0"/>
                  <a:pt x="9028" y="1505"/>
                  <a:pt x="6019" y="4514"/>
                </a:cubicBezTo>
                <a:cubicBezTo>
                  <a:pt x="1" y="10532"/>
                  <a:pt x="1" y="20289"/>
                  <a:pt x="6019" y="26338"/>
                </a:cubicBezTo>
                <a:cubicBezTo>
                  <a:pt x="9028" y="29347"/>
                  <a:pt x="12980" y="30852"/>
                  <a:pt x="16931" y="30852"/>
                </a:cubicBezTo>
                <a:cubicBezTo>
                  <a:pt x="20883" y="30852"/>
                  <a:pt x="24834" y="29347"/>
                  <a:pt x="27843" y="26338"/>
                </a:cubicBezTo>
                <a:cubicBezTo>
                  <a:pt x="33862" y="20289"/>
                  <a:pt x="33862" y="10532"/>
                  <a:pt x="27843" y="4514"/>
                </a:cubicBezTo>
                <a:cubicBezTo>
                  <a:pt x="24834" y="1505"/>
                  <a:pt x="20883" y="0"/>
                  <a:pt x="169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0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2"/>
          <p:cNvSpPr txBox="1">
            <a:spLocks noGrp="1"/>
          </p:cNvSpPr>
          <p:nvPr>
            <p:ph type="body" idx="1"/>
          </p:nvPr>
        </p:nvSpPr>
        <p:spPr>
          <a:xfrm>
            <a:off x="720000" y="1344852"/>
            <a:ext cx="3852000" cy="32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83" name="Google Shape;183;p32"/>
          <p:cNvSpPr txBox="1">
            <a:spLocks noGrp="1"/>
          </p:cNvSpPr>
          <p:nvPr>
            <p:ph type="body" idx="2"/>
          </p:nvPr>
        </p:nvSpPr>
        <p:spPr>
          <a:xfrm>
            <a:off x="4572000" y="1241051"/>
            <a:ext cx="3852000" cy="32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84" name="Google Shape;184;p32"/>
          <p:cNvSpPr/>
          <p:nvPr/>
        </p:nvSpPr>
        <p:spPr>
          <a:xfrm rot="10800000">
            <a:off x="397997" y="-199356"/>
            <a:ext cx="524493" cy="525272"/>
          </a:xfrm>
          <a:custGeom>
            <a:avLst/>
            <a:gdLst/>
            <a:ahLst/>
            <a:cxnLst/>
            <a:rect l="l" t="t" r="r" b="b"/>
            <a:pathLst>
              <a:path w="19516" h="19545" extrusionOk="0">
                <a:moveTo>
                  <a:pt x="9758" y="4195"/>
                </a:moveTo>
                <a:cubicBezTo>
                  <a:pt x="12828" y="4195"/>
                  <a:pt x="15351" y="6687"/>
                  <a:pt x="15351" y="9757"/>
                </a:cubicBezTo>
                <a:cubicBezTo>
                  <a:pt x="15351" y="12827"/>
                  <a:pt x="12828" y="15350"/>
                  <a:pt x="9758" y="15350"/>
                </a:cubicBezTo>
                <a:cubicBezTo>
                  <a:pt x="6688" y="15350"/>
                  <a:pt x="4165" y="12858"/>
                  <a:pt x="4165" y="9757"/>
                </a:cubicBezTo>
                <a:cubicBezTo>
                  <a:pt x="4165" y="6687"/>
                  <a:pt x="6688" y="4195"/>
                  <a:pt x="9758" y="4195"/>
                </a:cubicBezTo>
                <a:close/>
                <a:moveTo>
                  <a:pt x="9758" y="0"/>
                </a:moveTo>
                <a:cubicBezTo>
                  <a:pt x="4348" y="0"/>
                  <a:pt x="1" y="4377"/>
                  <a:pt x="1" y="9757"/>
                </a:cubicBezTo>
                <a:cubicBezTo>
                  <a:pt x="1" y="15168"/>
                  <a:pt x="4348" y="19545"/>
                  <a:pt x="9758" y="19545"/>
                </a:cubicBezTo>
                <a:cubicBezTo>
                  <a:pt x="15138" y="19545"/>
                  <a:pt x="19515" y="15168"/>
                  <a:pt x="19515" y="9757"/>
                </a:cubicBezTo>
                <a:cubicBezTo>
                  <a:pt x="19515" y="4377"/>
                  <a:pt x="15138" y="0"/>
                  <a:pt x="97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2"/>
          <p:cNvSpPr/>
          <p:nvPr/>
        </p:nvSpPr>
        <p:spPr>
          <a:xfrm flipH="1">
            <a:off x="-229073" y="157538"/>
            <a:ext cx="687973" cy="687952"/>
          </a:xfrm>
          <a:custGeom>
            <a:avLst/>
            <a:gdLst/>
            <a:ahLst/>
            <a:cxnLst/>
            <a:rect l="l" t="t" r="r" b="b"/>
            <a:pathLst>
              <a:path w="31461" h="31460" extrusionOk="0">
                <a:moveTo>
                  <a:pt x="15715" y="4165"/>
                </a:moveTo>
                <a:cubicBezTo>
                  <a:pt x="22098" y="4165"/>
                  <a:pt x="27266" y="9332"/>
                  <a:pt x="27266" y="15715"/>
                </a:cubicBezTo>
                <a:cubicBezTo>
                  <a:pt x="27266" y="22098"/>
                  <a:pt x="22098" y="27265"/>
                  <a:pt x="15715" y="27265"/>
                </a:cubicBezTo>
                <a:cubicBezTo>
                  <a:pt x="9332" y="27265"/>
                  <a:pt x="4165" y="22098"/>
                  <a:pt x="4165" y="15715"/>
                </a:cubicBezTo>
                <a:cubicBezTo>
                  <a:pt x="4165" y="9332"/>
                  <a:pt x="9393" y="4165"/>
                  <a:pt x="15715" y="4165"/>
                </a:cubicBezTo>
                <a:close/>
                <a:moveTo>
                  <a:pt x="15715" y="0"/>
                </a:moveTo>
                <a:cubicBezTo>
                  <a:pt x="7022" y="0"/>
                  <a:pt x="1" y="7022"/>
                  <a:pt x="1" y="15715"/>
                </a:cubicBezTo>
                <a:cubicBezTo>
                  <a:pt x="1" y="24408"/>
                  <a:pt x="7022" y="31460"/>
                  <a:pt x="15715" y="31460"/>
                </a:cubicBezTo>
                <a:cubicBezTo>
                  <a:pt x="24439" y="31460"/>
                  <a:pt x="31460" y="24408"/>
                  <a:pt x="31460" y="15715"/>
                </a:cubicBezTo>
                <a:cubicBezTo>
                  <a:pt x="31460" y="7022"/>
                  <a:pt x="24439" y="0"/>
                  <a:pt x="15715" y="0"/>
                </a:cubicBezTo>
                <a:close/>
              </a:path>
            </a:pathLst>
          </a:custGeom>
          <a:solidFill>
            <a:srgbClr val="98D4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2"/>
          <p:cNvSpPr/>
          <p:nvPr/>
        </p:nvSpPr>
        <p:spPr>
          <a:xfrm rot="2940617">
            <a:off x="-267216" y="3887940"/>
            <a:ext cx="1894382" cy="1895882"/>
          </a:xfrm>
          <a:custGeom>
            <a:avLst/>
            <a:gdLst/>
            <a:ahLst/>
            <a:cxnLst/>
            <a:rect l="l" t="t" r="r" b="b"/>
            <a:pathLst>
              <a:path w="75778" h="75838" extrusionOk="0">
                <a:moveTo>
                  <a:pt x="16688" y="4651"/>
                </a:moveTo>
                <a:lnTo>
                  <a:pt x="16688" y="4651"/>
                </a:lnTo>
                <a:cubicBezTo>
                  <a:pt x="13983" y="6961"/>
                  <a:pt x="11369" y="9393"/>
                  <a:pt x="8816" y="11976"/>
                </a:cubicBezTo>
                <a:cubicBezTo>
                  <a:pt x="6262" y="14529"/>
                  <a:pt x="3800" y="17174"/>
                  <a:pt x="1490" y="19849"/>
                </a:cubicBezTo>
                <a:lnTo>
                  <a:pt x="16688" y="4651"/>
                </a:lnTo>
                <a:close/>
                <a:moveTo>
                  <a:pt x="24561" y="2432"/>
                </a:moveTo>
                <a:cubicBezTo>
                  <a:pt x="24439" y="2432"/>
                  <a:pt x="24287" y="2523"/>
                  <a:pt x="24135" y="2554"/>
                </a:cubicBezTo>
                <a:lnTo>
                  <a:pt x="2524" y="24165"/>
                </a:lnTo>
                <a:cubicBezTo>
                  <a:pt x="2493" y="24317"/>
                  <a:pt x="2402" y="24469"/>
                  <a:pt x="2372" y="24621"/>
                </a:cubicBezTo>
                <a:lnTo>
                  <a:pt x="24561" y="2432"/>
                </a:lnTo>
                <a:close/>
                <a:moveTo>
                  <a:pt x="30974" y="639"/>
                </a:moveTo>
                <a:cubicBezTo>
                  <a:pt x="30913" y="639"/>
                  <a:pt x="30792" y="639"/>
                  <a:pt x="30670" y="699"/>
                </a:cubicBezTo>
                <a:lnTo>
                  <a:pt x="609" y="30730"/>
                </a:lnTo>
                <a:cubicBezTo>
                  <a:pt x="578" y="30852"/>
                  <a:pt x="578" y="30973"/>
                  <a:pt x="548" y="31095"/>
                </a:cubicBezTo>
                <a:lnTo>
                  <a:pt x="30974" y="639"/>
                </a:lnTo>
                <a:close/>
                <a:moveTo>
                  <a:pt x="36293" y="0"/>
                </a:moveTo>
                <a:cubicBezTo>
                  <a:pt x="36172" y="31"/>
                  <a:pt x="36081" y="31"/>
                  <a:pt x="35989" y="31"/>
                </a:cubicBezTo>
                <a:lnTo>
                  <a:pt x="1" y="36019"/>
                </a:lnTo>
                <a:lnTo>
                  <a:pt x="1" y="36293"/>
                </a:lnTo>
                <a:lnTo>
                  <a:pt x="36293" y="0"/>
                </a:lnTo>
                <a:close/>
                <a:moveTo>
                  <a:pt x="40579" y="91"/>
                </a:moveTo>
                <a:lnTo>
                  <a:pt x="62" y="40670"/>
                </a:lnTo>
                <a:cubicBezTo>
                  <a:pt x="62" y="40730"/>
                  <a:pt x="62" y="40822"/>
                  <a:pt x="92" y="40943"/>
                </a:cubicBezTo>
                <a:lnTo>
                  <a:pt x="40853" y="152"/>
                </a:lnTo>
                <a:cubicBezTo>
                  <a:pt x="40792" y="122"/>
                  <a:pt x="40701" y="91"/>
                  <a:pt x="40579" y="91"/>
                </a:cubicBezTo>
                <a:close/>
                <a:moveTo>
                  <a:pt x="44743" y="608"/>
                </a:moveTo>
                <a:lnTo>
                  <a:pt x="578" y="44773"/>
                </a:lnTo>
                <a:cubicBezTo>
                  <a:pt x="578" y="44834"/>
                  <a:pt x="609" y="44925"/>
                  <a:pt x="609" y="44986"/>
                </a:cubicBezTo>
                <a:lnTo>
                  <a:pt x="44956" y="639"/>
                </a:lnTo>
                <a:cubicBezTo>
                  <a:pt x="44895" y="639"/>
                  <a:pt x="44804" y="608"/>
                  <a:pt x="44743" y="608"/>
                </a:cubicBezTo>
                <a:close/>
                <a:moveTo>
                  <a:pt x="48543" y="1520"/>
                </a:moveTo>
                <a:lnTo>
                  <a:pt x="1460" y="48572"/>
                </a:lnTo>
                <a:cubicBezTo>
                  <a:pt x="1490" y="48633"/>
                  <a:pt x="1490" y="48724"/>
                  <a:pt x="1521" y="48755"/>
                </a:cubicBezTo>
                <a:lnTo>
                  <a:pt x="48725" y="1550"/>
                </a:lnTo>
                <a:cubicBezTo>
                  <a:pt x="48634" y="1550"/>
                  <a:pt x="48604" y="1520"/>
                  <a:pt x="48543" y="1520"/>
                </a:cubicBezTo>
                <a:close/>
                <a:moveTo>
                  <a:pt x="51978" y="2706"/>
                </a:moveTo>
                <a:lnTo>
                  <a:pt x="2676" y="52038"/>
                </a:lnTo>
                <a:cubicBezTo>
                  <a:pt x="2706" y="52098"/>
                  <a:pt x="2706" y="52129"/>
                  <a:pt x="2737" y="52220"/>
                </a:cubicBezTo>
                <a:lnTo>
                  <a:pt x="52190" y="2766"/>
                </a:lnTo>
                <a:cubicBezTo>
                  <a:pt x="52099" y="2736"/>
                  <a:pt x="52069" y="2736"/>
                  <a:pt x="51978" y="2706"/>
                </a:cubicBezTo>
                <a:close/>
                <a:moveTo>
                  <a:pt x="55169" y="4134"/>
                </a:moveTo>
                <a:lnTo>
                  <a:pt x="4104" y="55259"/>
                </a:lnTo>
                <a:cubicBezTo>
                  <a:pt x="4165" y="55320"/>
                  <a:pt x="4196" y="55381"/>
                  <a:pt x="4196" y="55442"/>
                </a:cubicBezTo>
                <a:lnTo>
                  <a:pt x="55382" y="4256"/>
                </a:lnTo>
                <a:cubicBezTo>
                  <a:pt x="55321" y="4225"/>
                  <a:pt x="55260" y="4195"/>
                  <a:pt x="55169" y="4134"/>
                </a:cubicBezTo>
                <a:close/>
                <a:moveTo>
                  <a:pt x="58178" y="5867"/>
                </a:moveTo>
                <a:lnTo>
                  <a:pt x="5837" y="58208"/>
                </a:lnTo>
                <a:cubicBezTo>
                  <a:pt x="5867" y="58269"/>
                  <a:pt x="5898" y="58329"/>
                  <a:pt x="5928" y="58360"/>
                </a:cubicBezTo>
                <a:lnTo>
                  <a:pt x="58330" y="5958"/>
                </a:lnTo>
                <a:cubicBezTo>
                  <a:pt x="58270" y="5927"/>
                  <a:pt x="58209" y="5897"/>
                  <a:pt x="58178" y="5867"/>
                </a:cubicBezTo>
                <a:close/>
                <a:moveTo>
                  <a:pt x="60914" y="7751"/>
                </a:moveTo>
                <a:lnTo>
                  <a:pt x="7721" y="60943"/>
                </a:lnTo>
                <a:cubicBezTo>
                  <a:pt x="7752" y="61004"/>
                  <a:pt x="7813" y="61065"/>
                  <a:pt x="7843" y="61095"/>
                </a:cubicBezTo>
                <a:lnTo>
                  <a:pt x="61036" y="7903"/>
                </a:lnTo>
                <a:cubicBezTo>
                  <a:pt x="61036" y="7842"/>
                  <a:pt x="60944" y="7842"/>
                  <a:pt x="60914" y="7751"/>
                </a:cubicBezTo>
                <a:close/>
                <a:moveTo>
                  <a:pt x="63467" y="9879"/>
                </a:moveTo>
                <a:lnTo>
                  <a:pt x="9880" y="63466"/>
                </a:lnTo>
                <a:cubicBezTo>
                  <a:pt x="9940" y="63497"/>
                  <a:pt x="9971" y="63527"/>
                  <a:pt x="10001" y="63618"/>
                </a:cubicBezTo>
                <a:lnTo>
                  <a:pt x="63589" y="10031"/>
                </a:lnTo>
                <a:cubicBezTo>
                  <a:pt x="63528" y="10000"/>
                  <a:pt x="63498" y="9970"/>
                  <a:pt x="63467" y="9879"/>
                </a:cubicBezTo>
                <a:close/>
                <a:moveTo>
                  <a:pt x="65777" y="12250"/>
                </a:moveTo>
                <a:lnTo>
                  <a:pt x="12220" y="65807"/>
                </a:lnTo>
                <a:cubicBezTo>
                  <a:pt x="12250" y="65837"/>
                  <a:pt x="12281" y="65928"/>
                  <a:pt x="12311" y="65959"/>
                </a:cubicBezTo>
                <a:lnTo>
                  <a:pt x="65899" y="12402"/>
                </a:lnTo>
                <a:cubicBezTo>
                  <a:pt x="65868" y="12371"/>
                  <a:pt x="65808" y="12311"/>
                  <a:pt x="65777" y="12250"/>
                </a:cubicBezTo>
                <a:close/>
                <a:moveTo>
                  <a:pt x="67935" y="14742"/>
                </a:moveTo>
                <a:lnTo>
                  <a:pt x="14743" y="67934"/>
                </a:lnTo>
                <a:cubicBezTo>
                  <a:pt x="14743" y="68026"/>
                  <a:pt x="14834" y="68056"/>
                  <a:pt x="14864" y="68086"/>
                </a:cubicBezTo>
                <a:lnTo>
                  <a:pt x="68057" y="14894"/>
                </a:lnTo>
                <a:cubicBezTo>
                  <a:pt x="68027" y="14864"/>
                  <a:pt x="67996" y="14773"/>
                  <a:pt x="67935" y="14742"/>
                </a:cubicBezTo>
                <a:close/>
                <a:moveTo>
                  <a:pt x="69850" y="17508"/>
                </a:moveTo>
                <a:lnTo>
                  <a:pt x="17448" y="69880"/>
                </a:lnTo>
                <a:cubicBezTo>
                  <a:pt x="17539" y="69910"/>
                  <a:pt x="17570" y="69971"/>
                  <a:pt x="17600" y="70001"/>
                </a:cubicBezTo>
                <a:lnTo>
                  <a:pt x="69972" y="17660"/>
                </a:lnTo>
                <a:cubicBezTo>
                  <a:pt x="69911" y="17630"/>
                  <a:pt x="69881" y="17569"/>
                  <a:pt x="69850" y="17508"/>
                </a:cubicBezTo>
                <a:close/>
                <a:moveTo>
                  <a:pt x="71583" y="20457"/>
                </a:moveTo>
                <a:lnTo>
                  <a:pt x="20427" y="71582"/>
                </a:lnTo>
                <a:cubicBezTo>
                  <a:pt x="20457" y="71643"/>
                  <a:pt x="20518" y="71673"/>
                  <a:pt x="20609" y="71703"/>
                </a:cubicBezTo>
                <a:lnTo>
                  <a:pt x="71674" y="20639"/>
                </a:lnTo>
                <a:cubicBezTo>
                  <a:pt x="71644" y="20548"/>
                  <a:pt x="71583" y="20517"/>
                  <a:pt x="71583" y="20457"/>
                </a:cubicBezTo>
                <a:close/>
                <a:moveTo>
                  <a:pt x="72282" y="56931"/>
                </a:moveTo>
                <a:lnTo>
                  <a:pt x="57084" y="72129"/>
                </a:lnTo>
                <a:cubicBezTo>
                  <a:pt x="59729" y="69758"/>
                  <a:pt x="62403" y="67327"/>
                  <a:pt x="64957" y="64804"/>
                </a:cubicBezTo>
                <a:cubicBezTo>
                  <a:pt x="67479" y="62250"/>
                  <a:pt x="69972" y="59576"/>
                  <a:pt x="72282" y="56931"/>
                </a:cubicBezTo>
                <a:close/>
                <a:moveTo>
                  <a:pt x="73042" y="23648"/>
                </a:moveTo>
                <a:lnTo>
                  <a:pt x="23618" y="73071"/>
                </a:lnTo>
                <a:cubicBezTo>
                  <a:pt x="23679" y="73102"/>
                  <a:pt x="23710" y="73102"/>
                  <a:pt x="23801" y="73162"/>
                </a:cubicBezTo>
                <a:lnTo>
                  <a:pt x="73103" y="23830"/>
                </a:lnTo>
                <a:cubicBezTo>
                  <a:pt x="73072" y="23739"/>
                  <a:pt x="73072" y="23709"/>
                  <a:pt x="73042" y="23648"/>
                </a:cubicBezTo>
                <a:close/>
                <a:moveTo>
                  <a:pt x="73407" y="51217"/>
                </a:moveTo>
                <a:lnTo>
                  <a:pt x="51218" y="73406"/>
                </a:lnTo>
                <a:cubicBezTo>
                  <a:pt x="51339" y="73406"/>
                  <a:pt x="51491" y="73345"/>
                  <a:pt x="51643" y="73314"/>
                </a:cubicBezTo>
                <a:lnTo>
                  <a:pt x="73255" y="51673"/>
                </a:lnTo>
                <a:cubicBezTo>
                  <a:pt x="73315" y="51521"/>
                  <a:pt x="73376" y="51369"/>
                  <a:pt x="73407" y="51217"/>
                </a:cubicBezTo>
                <a:close/>
                <a:moveTo>
                  <a:pt x="74258" y="27083"/>
                </a:moveTo>
                <a:lnTo>
                  <a:pt x="27053" y="74287"/>
                </a:lnTo>
                <a:cubicBezTo>
                  <a:pt x="27144" y="74317"/>
                  <a:pt x="27175" y="74317"/>
                  <a:pt x="27266" y="74378"/>
                </a:cubicBezTo>
                <a:lnTo>
                  <a:pt x="74318" y="27296"/>
                </a:lnTo>
                <a:cubicBezTo>
                  <a:pt x="74288" y="27204"/>
                  <a:pt x="74288" y="27144"/>
                  <a:pt x="74258" y="27083"/>
                </a:cubicBezTo>
                <a:close/>
                <a:moveTo>
                  <a:pt x="75230" y="44773"/>
                </a:moveTo>
                <a:lnTo>
                  <a:pt x="44804" y="75199"/>
                </a:lnTo>
                <a:cubicBezTo>
                  <a:pt x="44895" y="75199"/>
                  <a:pt x="44987" y="75199"/>
                  <a:pt x="45108" y="75169"/>
                </a:cubicBezTo>
                <a:lnTo>
                  <a:pt x="75170" y="45107"/>
                </a:lnTo>
                <a:cubicBezTo>
                  <a:pt x="75200" y="44986"/>
                  <a:pt x="75200" y="44895"/>
                  <a:pt x="75230" y="44773"/>
                </a:cubicBezTo>
                <a:close/>
                <a:moveTo>
                  <a:pt x="75170" y="30852"/>
                </a:moveTo>
                <a:lnTo>
                  <a:pt x="30822" y="75199"/>
                </a:lnTo>
                <a:cubicBezTo>
                  <a:pt x="30913" y="75199"/>
                  <a:pt x="30974" y="75229"/>
                  <a:pt x="31065" y="75229"/>
                </a:cubicBezTo>
                <a:lnTo>
                  <a:pt x="75200" y="31095"/>
                </a:lnTo>
                <a:cubicBezTo>
                  <a:pt x="75200" y="31004"/>
                  <a:pt x="75170" y="30943"/>
                  <a:pt x="75170" y="30852"/>
                </a:cubicBezTo>
                <a:close/>
                <a:moveTo>
                  <a:pt x="75686" y="34955"/>
                </a:moveTo>
                <a:lnTo>
                  <a:pt x="34926" y="75746"/>
                </a:lnTo>
                <a:cubicBezTo>
                  <a:pt x="35017" y="75776"/>
                  <a:pt x="35078" y="75776"/>
                  <a:pt x="35199" y="75776"/>
                </a:cubicBezTo>
                <a:lnTo>
                  <a:pt x="75747" y="35229"/>
                </a:lnTo>
                <a:cubicBezTo>
                  <a:pt x="75747" y="35138"/>
                  <a:pt x="75747" y="35077"/>
                  <a:pt x="75686" y="34955"/>
                </a:cubicBezTo>
                <a:close/>
                <a:moveTo>
                  <a:pt x="75777" y="39545"/>
                </a:moveTo>
                <a:lnTo>
                  <a:pt x="39485" y="75837"/>
                </a:lnTo>
                <a:cubicBezTo>
                  <a:pt x="39607" y="75807"/>
                  <a:pt x="39728" y="75807"/>
                  <a:pt x="39789" y="75807"/>
                </a:cubicBezTo>
                <a:lnTo>
                  <a:pt x="75777" y="39819"/>
                </a:lnTo>
                <a:lnTo>
                  <a:pt x="75777" y="39545"/>
                </a:lnTo>
                <a:close/>
              </a:path>
            </a:pathLst>
          </a:custGeom>
          <a:solidFill>
            <a:schemeClr val="dk1"/>
          </a:solidFill>
          <a:ln w="6850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2"/>
          <p:cNvSpPr/>
          <p:nvPr/>
        </p:nvSpPr>
        <p:spPr>
          <a:xfrm rot="5400000">
            <a:off x="851944" y="4606090"/>
            <a:ext cx="837323" cy="762893"/>
          </a:xfrm>
          <a:custGeom>
            <a:avLst/>
            <a:gdLst/>
            <a:ahLst/>
            <a:cxnLst/>
            <a:rect l="l" t="t" r="r" b="b"/>
            <a:pathLst>
              <a:path w="33862" h="30852" extrusionOk="0">
                <a:moveTo>
                  <a:pt x="16931" y="0"/>
                </a:moveTo>
                <a:cubicBezTo>
                  <a:pt x="12980" y="0"/>
                  <a:pt x="9028" y="1505"/>
                  <a:pt x="6019" y="4514"/>
                </a:cubicBezTo>
                <a:cubicBezTo>
                  <a:pt x="1" y="10532"/>
                  <a:pt x="1" y="20289"/>
                  <a:pt x="6019" y="26338"/>
                </a:cubicBezTo>
                <a:cubicBezTo>
                  <a:pt x="9028" y="29347"/>
                  <a:pt x="12980" y="30852"/>
                  <a:pt x="16931" y="30852"/>
                </a:cubicBezTo>
                <a:cubicBezTo>
                  <a:pt x="20883" y="30852"/>
                  <a:pt x="24834" y="29347"/>
                  <a:pt x="27843" y="26338"/>
                </a:cubicBezTo>
                <a:cubicBezTo>
                  <a:pt x="33862" y="20289"/>
                  <a:pt x="33862" y="10532"/>
                  <a:pt x="27843" y="4514"/>
                </a:cubicBezTo>
                <a:cubicBezTo>
                  <a:pt x="24834" y="1505"/>
                  <a:pt x="20883" y="0"/>
                  <a:pt x="1693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2"/>
          <p:cNvSpPr/>
          <p:nvPr/>
        </p:nvSpPr>
        <p:spPr>
          <a:xfrm rot="-2338211" flipH="1">
            <a:off x="6881860" y="-345659"/>
            <a:ext cx="1128661" cy="1128661"/>
          </a:xfrm>
          <a:custGeom>
            <a:avLst/>
            <a:gdLst/>
            <a:ahLst/>
            <a:cxnLst/>
            <a:rect l="l" t="t" r="r" b="b"/>
            <a:pathLst>
              <a:path w="36932" h="36932" extrusionOk="0">
                <a:moveTo>
                  <a:pt x="18481" y="1"/>
                </a:moveTo>
                <a:cubicBezTo>
                  <a:pt x="8268" y="1"/>
                  <a:pt x="1" y="8268"/>
                  <a:pt x="1" y="18481"/>
                </a:cubicBezTo>
                <a:cubicBezTo>
                  <a:pt x="1" y="28664"/>
                  <a:pt x="8268" y="36931"/>
                  <a:pt x="18481" y="36931"/>
                </a:cubicBezTo>
                <a:cubicBezTo>
                  <a:pt x="28664" y="36931"/>
                  <a:pt x="36932" y="28664"/>
                  <a:pt x="36932" y="18481"/>
                </a:cubicBezTo>
                <a:cubicBezTo>
                  <a:pt x="36932" y="8268"/>
                  <a:pt x="28664" y="1"/>
                  <a:pt x="1848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155437" y="-438487"/>
            <a:ext cx="1879976" cy="187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3"/>
          <p:cNvSpPr txBox="1">
            <a:spLocks noGrp="1"/>
          </p:cNvSpPr>
          <p:nvPr>
            <p:ph type="title" idx="2"/>
          </p:nvPr>
        </p:nvSpPr>
        <p:spPr>
          <a:xfrm>
            <a:off x="905959" y="3479775"/>
            <a:ext cx="2232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3" name="Google Shape;193;p33"/>
          <p:cNvSpPr txBox="1">
            <a:spLocks noGrp="1"/>
          </p:cNvSpPr>
          <p:nvPr>
            <p:ph type="subTitle" idx="1"/>
          </p:nvPr>
        </p:nvSpPr>
        <p:spPr>
          <a:xfrm>
            <a:off x="992034" y="3796425"/>
            <a:ext cx="2054100" cy="7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3"/>
          <p:cNvSpPr txBox="1">
            <a:spLocks noGrp="1"/>
          </p:cNvSpPr>
          <p:nvPr>
            <p:ph type="title" idx="3"/>
          </p:nvPr>
        </p:nvSpPr>
        <p:spPr>
          <a:xfrm>
            <a:off x="3456000" y="3479775"/>
            <a:ext cx="2232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subTitle" idx="4"/>
          </p:nvPr>
        </p:nvSpPr>
        <p:spPr>
          <a:xfrm>
            <a:off x="3546547" y="3796175"/>
            <a:ext cx="2054100" cy="7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3"/>
          <p:cNvSpPr txBox="1">
            <a:spLocks noGrp="1"/>
          </p:cNvSpPr>
          <p:nvPr>
            <p:ph type="title" idx="5"/>
          </p:nvPr>
        </p:nvSpPr>
        <p:spPr>
          <a:xfrm>
            <a:off x="6004596" y="3491425"/>
            <a:ext cx="2232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subTitle" idx="6"/>
          </p:nvPr>
        </p:nvSpPr>
        <p:spPr>
          <a:xfrm>
            <a:off x="6102320" y="3796425"/>
            <a:ext cx="2054100" cy="7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3"/>
          <p:cNvSpPr/>
          <p:nvPr/>
        </p:nvSpPr>
        <p:spPr>
          <a:xfrm rot="-3004271">
            <a:off x="-861639" y="-586892"/>
            <a:ext cx="1894345" cy="1895845"/>
          </a:xfrm>
          <a:custGeom>
            <a:avLst/>
            <a:gdLst/>
            <a:ahLst/>
            <a:cxnLst/>
            <a:rect l="l" t="t" r="r" b="b"/>
            <a:pathLst>
              <a:path w="75778" h="75838" extrusionOk="0">
                <a:moveTo>
                  <a:pt x="16688" y="4651"/>
                </a:moveTo>
                <a:lnTo>
                  <a:pt x="16688" y="4651"/>
                </a:lnTo>
                <a:cubicBezTo>
                  <a:pt x="13983" y="6961"/>
                  <a:pt x="11369" y="9393"/>
                  <a:pt x="8816" y="11976"/>
                </a:cubicBezTo>
                <a:cubicBezTo>
                  <a:pt x="6262" y="14529"/>
                  <a:pt x="3800" y="17174"/>
                  <a:pt x="1490" y="19849"/>
                </a:cubicBezTo>
                <a:lnTo>
                  <a:pt x="16688" y="4651"/>
                </a:lnTo>
                <a:close/>
                <a:moveTo>
                  <a:pt x="24561" y="2432"/>
                </a:moveTo>
                <a:cubicBezTo>
                  <a:pt x="24439" y="2432"/>
                  <a:pt x="24287" y="2523"/>
                  <a:pt x="24135" y="2554"/>
                </a:cubicBezTo>
                <a:lnTo>
                  <a:pt x="2524" y="24165"/>
                </a:lnTo>
                <a:cubicBezTo>
                  <a:pt x="2493" y="24317"/>
                  <a:pt x="2402" y="24469"/>
                  <a:pt x="2372" y="24621"/>
                </a:cubicBezTo>
                <a:lnTo>
                  <a:pt x="24561" y="2432"/>
                </a:lnTo>
                <a:close/>
                <a:moveTo>
                  <a:pt x="30974" y="639"/>
                </a:moveTo>
                <a:cubicBezTo>
                  <a:pt x="30913" y="639"/>
                  <a:pt x="30792" y="639"/>
                  <a:pt x="30670" y="699"/>
                </a:cubicBezTo>
                <a:lnTo>
                  <a:pt x="609" y="30730"/>
                </a:lnTo>
                <a:cubicBezTo>
                  <a:pt x="578" y="30852"/>
                  <a:pt x="578" y="30973"/>
                  <a:pt x="548" y="31095"/>
                </a:cubicBezTo>
                <a:lnTo>
                  <a:pt x="30974" y="639"/>
                </a:lnTo>
                <a:close/>
                <a:moveTo>
                  <a:pt x="36293" y="0"/>
                </a:moveTo>
                <a:cubicBezTo>
                  <a:pt x="36172" y="31"/>
                  <a:pt x="36081" y="31"/>
                  <a:pt x="35989" y="31"/>
                </a:cubicBezTo>
                <a:lnTo>
                  <a:pt x="1" y="36019"/>
                </a:lnTo>
                <a:lnTo>
                  <a:pt x="1" y="36293"/>
                </a:lnTo>
                <a:lnTo>
                  <a:pt x="36293" y="0"/>
                </a:lnTo>
                <a:close/>
                <a:moveTo>
                  <a:pt x="40579" y="91"/>
                </a:moveTo>
                <a:lnTo>
                  <a:pt x="62" y="40670"/>
                </a:lnTo>
                <a:cubicBezTo>
                  <a:pt x="62" y="40730"/>
                  <a:pt x="62" y="40822"/>
                  <a:pt x="92" y="40943"/>
                </a:cubicBezTo>
                <a:lnTo>
                  <a:pt x="40853" y="152"/>
                </a:lnTo>
                <a:cubicBezTo>
                  <a:pt x="40792" y="122"/>
                  <a:pt x="40701" y="91"/>
                  <a:pt x="40579" y="91"/>
                </a:cubicBezTo>
                <a:close/>
                <a:moveTo>
                  <a:pt x="44743" y="608"/>
                </a:moveTo>
                <a:lnTo>
                  <a:pt x="578" y="44773"/>
                </a:lnTo>
                <a:cubicBezTo>
                  <a:pt x="578" y="44834"/>
                  <a:pt x="609" y="44925"/>
                  <a:pt x="609" y="44986"/>
                </a:cubicBezTo>
                <a:lnTo>
                  <a:pt x="44956" y="639"/>
                </a:lnTo>
                <a:cubicBezTo>
                  <a:pt x="44895" y="639"/>
                  <a:pt x="44804" y="608"/>
                  <a:pt x="44743" y="608"/>
                </a:cubicBezTo>
                <a:close/>
                <a:moveTo>
                  <a:pt x="48543" y="1520"/>
                </a:moveTo>
                <a:lnTo>
                  <a:pt x="1460" y="48572"/>
                </a:lnTo>
                <a:cubicBezTo>
                  <a:pt x="1490" y="48633"/>
                  <a:pt x="1490" y="48724"/>
                  <a:pt x="1521" y="48755"/>
                </a:cubicBezTo>
                <a:lnTo>
                  <a:pt x="48725" y="1550"/>
                </a:lnTo>
                <a:cubicBezTo>
                  <a:pt x="48634" y="1550"/>
                  <a:pt x="48604" y="1520"/>
                  <a:pt x="48543" y="1520"/>
                </a:cubicBezTo>
                <a:close/>
                <a:moveTo>
                  <a:pt x="51978" y="2706"/>
                </a:moveTo>
                <a:lnTo>
                  <a:pt x="2676" y="52038"/>
                </a:lnTo>
                <a:cubicBezTo>
                  <a:pt x="2706" y="52098"/>
                  <a:pt x="2706" y="52129"/>
                  <a:pt x="2737" y="52220"/>
                </a:cubicBezTo>
                <a:lnTo>
                  <a:pt x="52190" y="2766"/>
                </a:lnTo>
                <a:cubicBezTo>
                  <a:pt x="52099" y="2736"/>
                  <a:pt x="52069" y="2736"/>
                  <a:pt x="51978" y="2706"/>
                </a:cubicBezTo>
                <a:close/>
                <a:moveTo>
                  <a:pt x="55169" y="4134"/>
                </a:moveTo>
                <a:lnTo>
                  <a:pt x="4104" y="55259"/>
                </a:lnTo>
                <a:cubicBezTo>
                  <a:pt x="4165" y="55320"/>
                  <a:pt x="4196" y="55381"/>
                  <a:pt x="4196" y="55442"/>
                </a:cubicBezTo>
                <a:lnTo>
                  <a:pt x="55382" y="4256"/>
                </a:lnTo>
                <a:cubicBezTo>
                  <a:pt x="55321" y="4225"/>
                  <a:pt x="55260" y="4195"/>
                  <a:pt x="55169" y="4134"/>
                </a:cubicBezTo>
                <a:close/>
                <a:moveTo>
                  <a:pt x="58178" y="5867"/>
                </a:moveTo>
                <a:lnTo>
                  <a:pt x="5837" y="58208"/>
                </a:lnTo>
                <a:cubicBezTo>
                  <a:pt x="5867" y="58269"/>
                  <a:pt x="5898" y="58329"/>
                  <a:pt x="5928" y="58360"/>
                </a:cubicBezTo>
                <a:lnTo>
                  <a:pt x="58330" y="5958"/>
                </a:lnTo>
                <a:cubicBezTo>
                  <a:pt x="58270" y="5927"/>
                  <a:pt x="58209" y="5897"/>
                  <a:pt x="58178" y="5867"/>
                </a:cubicBezTo>
                <a:close/>
                <a:moveTo>
                  <a:pt x="60914" y="7751"/>
                </a:moveTo>
                <a:lnTo>
                  <a:pt x="7721" y="60943"/>
                </a:lnTo>
                <a:cubicBezTo>
                  <a:pt x="7752" y="61004"/>
                  <a:pt x="7813" y="61065"/>
                  <a:pt x="7843" y="61095"/>
                </a:cubicBezTo>
                <a:lnTo>
                  <a:pt x="61036" y="7903"/>
                </a:lnTo>
                <a:cubicBezTo>
                  <a:pt x="61036" y="7842"/>
                  <a:pt x="60944" y="7842"/>
                  <a:pt x="60914" y="7751"/>
                </a:cubicBezTo>
                <a:close/>
                <a:moveTo>
                  <a:pt x="63467" y="9879"/>
                </a:moveTo>
                <a:lnTo>
                  <a:pt x="9880" y="63466"/>
                </a:lnTo>
                <a:cubicBezTo>
                  <a:pt x="9940" y="63497"/>
                  <a:pt x="9971" y="63527"/>
                  <a:pt x="10001" y="63618"/>
                </a:cubicBezTo>
                <a:lnTo>
                  <a:pt x="63589" y="10031"/>
                </a:lnTo>
                <a:cubicBezTo>
                  <a:pt x="63528" y="10000"/>
                  <a:pt x="63498" y="9970"/>
                  <a:pt x="63467" y="9879"/>
                </a:cubicBezTo>
                <a:close/>
                <a:moveTo>
                  <a:pt x="65777" y="12250"/>
                </a:moveTo>
                <a:lnTo>
                  <a:pt x="12220" y="65807"/>
                </a:lnTo>
                <a:cubicBezTo>
                  <a:pt x="12250" y="65837"/>
                  <a:pt x="12281" y="65928"/>
                  <a:pt x="12311" y="65959"/>
                </a:cubicBezTo>
                <a:lnTo>
                  <a:pt x="65899" y="12402"/>
                </a:lnTo>
                <a:cubicBezTo>
                  <a:pt x="65868" y="12371"/>
                  <a:pt x="65808" y="12311"/>
                  <a:pt x="65777" y="12250"/>
                </a:cubicBezTo>
                <a:close/>
                <a:moveTo>
                  <a:pt x="67935" y="14742"/>
                </a:moveTo>
                <a:lnTo>
                  <a:pt x="14743" y="67934"/>
                </a:lnTo>
                <a:cubicBezTo>
                  <a:pt x="14743" y="68026"/>
                  <a:pt x="14834" y="68056"/>
                  <a:pt x="14864" y="68086"/>
                </a:cubicBezTo>
                <a:lnTo>
                  <a:pt x="68057" y="14894"/>
                </a:lnTo>
                <a:cubicBezTo>
                  <a:pt x="68027" y="14864"/>
                  <a:pt x="67996" y="14773"/>
                  <a:pt x="67935" y="14742"/>
                </a:cubicBezTo>
                <a:close/>
                <a:moveTo>
                  <a:pt x="69850" y="17508"/>
                </a:moveTo>
                <a:lnTo>
                  <a:pt x="17448" y="69880"/>
                </a:lnTo>
                <a:cubicBezTo>
                  <a:pt x="17539" y="69910"/>
                  <a:pt x="17570" y="69971"/>
                  <a:pt x="17600" y="70001"/>
                </a:cubicBezTo>
                <a:lnTo>
                  <a:pt x="69972" y="17660"/>
                </a:lnTo>
                <a:cubicBezTo>
                  <a:pt x="69911" y="17630"/>
                  <a:pt x="69881" y="17569"/>
                  <a:pt x="69850" y="17508"/>
                </a:cubicBezTo>
                <a:close/>
                <a:moveTo>
                  <a:pt x="71583" y="20457"/>
                </a:moveTo>
                <a:lnTo>
                  <a:pt x="20427" y="71582"/>
                </a:lnTo>
                <a:cubicBezTo>
                  <a:pt x="20457" y="71643"/>
                  <a:pt x="20518" y="71673"/>
                  <a:pt x="20609" y="71703"/>
                </a:cubicBezTo>
                <a:lnTo>
                  <a:pt x="71674" y="20639"/>
                </a:lnTo>
                <a:cubicBezTo>
                  <a:pt x="71644" y="20548"/>
                  <a:pt x="71583" y="20517"/>
                  <a:pt x="71583" y="20457"/>
                </a:cubicBezTo>
                <a:close/>
                <a:moveTo>
                  <a:pt x="72282" y="56931"/>
                </a:moveTo>
                <a:lnTo>
                  <a:pt x="57084" y="72129"/>
                </a:lnTo>
                <a:cubicBezTo>
                  <a:pt x="59729" y="69758"/>
                  <a:pt x="62403" y="67327"/>
                  <a:pt x="64957" y="64804"/>
                </a:cubicBezTo>
                <a:cubicBezTo>
                  <a:pt x="67479" y="62250"/>
                  <a:pt x="69972" y="59576"/>
                  <a:pt x="72282" y="56931"/>
                </a:cubicBezTo>
                <a:close/>
                <a:moveTo>
                  <a:pt x="73042" y="23648"/>
                </a:moveTo>
                <a:lnTo>
                  <a:pt x="23618" y="73071"/>
                </a:lnTo>
                <a:cubicBezTo>
                  <a:pt x="23679" y="73102"/>
                  <a:pt x="23710" y="73102"/>
                  <a:pt x="23801" y="73162"/>
                </a:cubicBezTo>
                <a:lnTo>
                  <a:pt x="73103" y="23830"/>
                </a:lnTo>
                <a:cubicBezTo>
                  <a:pt x="73072" y="23739"/>
                  <a:pt x="73072" y="23709"/>
                  <a:pt x="73042" y="23648"/>
                </a:cubicBezTo>
                <a:close/>
                <a:moveTo>
                  <a:pt x="73407" y="51217"/>
                </a:moveTo>
                <a:lnTo>
                  <a:pt x="51218" y="73406"/>
                </a:lnTo>
                <a:cubicBezTo>
                  <a:pt x="51339" y="73406"/>
                  <a:pt x="51491" y="73345"/>
                  <a:pt x="51643" y="73314"/>
                </a:cubicBezTo>
                <a:lnTo>
                  <a:pt x="73255" y="51673"/>
                </a:lnTo>
                <a:cubicBezTo>
                  <a:pt x="73315" y="51521"/>
                  <a:pt x="73376" y="51369"/>
                  <a:pt x="73407" y="51217"/>
                </a:cubicBezTo>
                <a:close/>
                <a:moveTo>
                  <a:pt x="74258" y="27083"/>
                </a:moveTo>
                <a:lnTo>
                  <a:pt x="27053" y="74287"/>
                </a:lnTo>
                <a:cubicBezTo>
                  <a:pt x="27144" y="74317"/>
                  <a:pt x="27175" y="74317"/>
                  <a:pt x="27266" y="74378"/>
                </a:cubicBezTo>
                <a:lnTo>
                  <a:pt x="74318" y="27296"/>
                </a:lnTo>
                <a:cubicBezTo>
                  <a:pt x="74288" y="27204"/>
                  <a:pt x="74288" y="27144"/>
                  <a:pt x="74258" y="27083"/>
                </a:cubicBezTo>
                <a:close/>
                <a:moveTo>
                  <a:pt x="75230" y="44773"/>
                </a:moveTo>
                <a:lnTo>
                  <a:pt x="44804" y="75199"/>
                </a:lnTo>
                <a:cubicBezTo>
                  <a:pt x="44895" y="75199"/>
                  <a:pt x="44987" y="75199"/>
                  <a:pt x="45108" y="75169"/>
                </a:cubicBezTo>
                <a:lnTo>
                  <a:pt x="75170" y="45107"/>
                </a:lnTo>
                <a:cubicBezTo>
                  <a:pt x="75200" y="44986"/>
                  <a:pt x="75200" y="44895"/>
                  <a:pt x="75230" y="44773"/>
                </a:cubicBezTo>
                <a:close/>
                <a:moveTo>
                  <a:pt x="75170" y="30852"/>
                </a:moveTo>
                <a:lnTo>
                  <a:pt x="30822" y="75199"/>
                </a:lnTo>
                <a:cubicBezTo>
                  <a:pt x="30913" y="75199"/>
                  <a:pt x="30974" y="75229"/>
                  <a:pt x="31065" y="75229"/>
                </a:cubicBezTo>
                <a:lnTo>
                  <a:pt x="75200" y="31095"/>
                </a:lnTo>
                <a:cubicBezTo>
                  <a:pt x="75200" y="31004"/>
                  <a:pt x="75170" y="30943"/>
                  <a:pt x="75170" y="30852"/>
                </a:cubicBezTo>
                <a:close/>
                <a:moveTo>
                  <a:pt x="75686" y="34955"/>
                </a:moveTo>
                <a:lnTo>
                  <a:pt x="34926" y="75746"/>
                </a:lnTo>
                <a:cubicBezTo>
                  <a:pt x="35017" y="75776"/>
                  <a:pt x="35078" y="75776"/>
                  <a:pt x="35199" y="75776"/>
                </a:cubicBezTo>
                <a:lnTo>
                  <a:pt x="75747" y="35229"/>
                </a:lnTo>
                <a:cubicBezTo>
                  <a:pt x="75747" y="35138"/>
                  <a:pt x="75747" y="35077"/>
                  <a:pt x="75686" y="34955"/>
                </a:cubicBezTo>
                <a:close/>
                <a:moveTo>
                  <a:pt x="75777" y="39545"/>
                </a:moveTo>
                <a:lnTo>
                  <a:pt x="39485" y="75837"/>
                </a:lnTo>
                <a:cubicBezTo>
                  <a:pt x="39607" y="75807"/>
                  <a:pt x="39728" y="75807"/>
                  <a:pt x="39789" y="75807"/>
                </a:cubicBezTo>
                <a:lnTo>
                  <a:pt x="75777" y="39819"/>
                </a:lnTo>
                <a:lnTo>
                  <a:pt x="75777" y="39545"/>
                </a:lnTo>
                <a:close/>
              </a:path>
            </a:pathLst>
          </a:custGeom>
          <a:solidFill>
            <a:schemeClr val="dk1"/>
          </a:solidFill>
          <a:ln w="6850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3"/>
          <p:cNvSpPr/>
          <p:nvPr/>
        </p:nvSpPr>
        <p:spPr>
          <a:xfrm rot="-5400000" flipH="1">
            <a:off x="8649730" y="120158"/>
            <a:ext cx="992548" cy="992548"/>
          </a:xfrm>
          <a:custGeom>
            <a:avLst/>
            <a:gdLst/>
            <a:ahLst/>
            <a:cxnLst/>
            <a:rect l="l" t="t" r="r" b="b"/>
            <a:pathLst>
              <a:path w="36932" h="36932" extrusionOk="0">
                <a:moveTo>
                  <a:pt x="18481" y="1"/>
                </a:moveTo>
                <a:cubicBezTo>
                  <a:pt x="8268" y="1"/>
                  <a:pt x="1" y="8268"/>
                  <a:pt x="1" y="18451"/>
                </a:cubicBezTo>
                <a:cubicBezTo>
                  <a:pt x="1" y="28664"/>
                  <a:pt x="8268" y="36931"/>
                  <a:pt x="18481" y="36931"/>
                </a:cubicBezTo>
                <a:cubicBezTo>
                  <a:pt x="28664" y="36931"/>
                  <a:pt x="36932" y="28664"/>
                  <a:pt x="36932" y="18451"/>
                </a:cubicBezTo>
                <a:cubicBezTo>
                  <a:pt x="36932" y="8268"/>
                  <a:pt x="28664" y="1"/>
                  <a:pt x="1848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3"/>
          <p:cNvSpPr/>
          <p:nvPr/>
        </p:nvSpPr>
        <p:spPr>
          <a:xfrm rot="-5400000" flipH="1">
            <a:off x="379362" y="-135262"/>
            <a:ext cx="1089425" cy="992586"/>
          </a:xfrm>
          <a:custGeom>
            <a:avLst/>
            <a:gdLst/>
            <a:ahLst/>
            <a:cxnLst/>
            <a:rect l="l" t="t" r="r" b="b"/>
            <a:pathLst>
              <a:path w="33862" h="30852" extrusionOk="0">
                <a:moveTo>
                  <a:pt x="16931" y="0"/>
                </a:moveTo>
                <a:cubicBezTo>
                  <a:pt x="12980" y="0"/>
                  <a:pt x="9028" y="1505"/>
                  <a:pt x="6019" y="4514"/>
                </a:cubicBezTo>
                <a:cubicBezTo>
                  <a:pt x="1" y="10532"/>
                  <a:pt x="1" y="20289"/>
                  <a:pt x="6019" y="26338"/>
                </a:cubicBezTo>
                <a:cubicBezTo>
                  <a:pt x="9028" y="29347"/>
                  <a:pt x="12980" y="30852"/>
                  <a:pt x="16931" y="30852"/>
                </a:cubicBezTo>
                <a:cubicBezTo>
                  <a:pt x="20883" y="30852"/>
                  <a:pt x="24834" y="29347"/>
                  <a:pt x="27843" y="26338"/>
                </a:cubicBezTo>
                <a:cubicBezTo>
                  <a:pt x="33862" y="20289"/>
                  <a:pt x="33862" y="10532"/>
                  <a:pt x="27843" y="4514"/>
                </a:cubicBezTo>
                <a:cubicBezTo>
                  <a:pt x="24834" y="1505"/>
                  <a:pt x="20883" y="0"/>
                  <a:pt x="169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5750" y="3994500"/>
            <a:ext cx="1879976" cy="187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_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>
            <a:spLocks noGrp="1"/>
          </p:cNvSpPr>
          <p:nvPr>
            <p:ph type="title"/>
          </p:nvPr>
        </p:nvSpPr>
        <p:spPr>
          <a:xfrm>
            <a:off x="4114800" y="3670076"/>
            <a:ext cx="3301800" cy="36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4" name="Google Shape;204;p34"/>
          <p:cNvSpPr txBox="1">
            <a:spLocks noGrp="1"/>
          </p:cNvSpPr>
          <p:nvPr>
            <p:ph type="subTitle" idx="1"/>
          </p:nvPr>
        </p:nvSpPr>
        <p:spPr>
          <a:xfrm>
            <a:off x="4114800" y="4027300"/>
            <a:ext cx="330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4"/>
          <p:cNvSpPr txBox="1">
            <a:spLocks noGrp="1"/>
          </p:cNvSpPr>
          <p:nvPr>
            <p:ph type="title" idx="2"/>
          </p:nvPr>
        </p:nvSpPr>
        <p:spPr>
          <a:xfrm>
            <a:off x="4114800" y="2492175"/>
            <a:ext cx="3301800" cy="36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6" name="Google Shape;206;p34"/>
          <p:cNvSpPr txBox="1">
            <a:spLocks noGrp="1"/>
          </p:cNvSpPr>
          <p:nvPr>
            <p:ph type="subTitle" idx="3"/>
          </p:nvPr>
        </p:nvSpPr>
        <p:spPr>
          <a:xfrm>
            <a:off x="4114800" y="2848993"/>
            <a:ext cx="330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title" idx="4"/>
          </p:nvPr>
        </p:nvSpPr>
        <p:spPr>
          <a:xfrm>
            <a:off x="4114800" y="1313475"/>
            <a:ext cx="3301800" cy="36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8" name="Google Shape;208;p34"/>
          <p:cNvSpPr txBox="1">
            <a:spLocks noGrp="1"/>
          </p:cNvSpPr>
          <p:nvPr>
            <p:ph type="subTitle" idx="5"/>
          </p:nvPr>
        </p:nvSpPr>
        <p:spPr>
          <a:xfrm>
            <a:off x="4114800" y="1670699"/>
            <a:ext cx="330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4"/>
          <p:cNvSpPr txBox="1">
            <a:spLocks noGrp="1"/>
          </p:cNvSpPr>
          <p:nvPr>
            <p:ph type="title" idx="6"/>
          </p:nvPr>
        </p:nvSpPr>
        <p:spPr>
          <a:xfrm>
            <a:off x="4114800" y="540000"/>
            <a:ext cx="430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4"/>
          <p:cNvSpPr/>
          <p:nvPr/>
        </p:nvSpPr>
        <p:spPr>
          <a:xfrm rot="2338079">
            <a:off x="-492589" y="3615828"/>
            <a:ext cx="1906101" cy="1906101"/>
          </a:xfrm>
          <a:custGeom>
            <a:avLst/>
            <a:gdLst/>
            <a:ahLst/>
            <a:cxnLst/>
            <a:rect l="l" t="t" r="r" b="b"/>
            <a:pathLst>
              <a:path w="36932" h="36932" extrusionOk="0">
                <a:moveTo>
                  <a:pt x="18481" y="1"/>
                </a:moveTo>
                <a:cubicBezTo>
                  <a:pt x="8268" y="1"/>
                  <a:pt x="1" y="8268"/>
                  <a:pt x="1" y="18481"/>
                </a:cubicBezTo>
                <a:cubicBezTo>
                  <a:pt x="1" y="28664"/>
                  <a:pt x="8268" y="36931"/>
                  <a:pt x="18481" y="36931"/>
                </a:cubicBezTo>
                <a:cubicBezTo>
                  <a:pt x="28664" y="36931"/>
                  <a:pt x="36932" y="28664"/>
                  <a:pt x="36932" y="18481"/>
                </a:cubicBezTo>
                <a:cubicBezTo>
                  <a:pt x="36932" y="8268"/>
                  <a:pt x="28664" y="1"/>
                  <a:pt x="184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4"/>
          <p:cNvSpPr/>
          <p:nvPr/>
        </p:nvSpPr>
        <p:spPr>
          <a:xfrm rot="6850874">
            <a:off x="7722165" y="3066832"/>
            <a:ext cx="1894337" cy="1895837"/>
          </a:xfrm>
          <a:custGeom>
            <a:avLst/>
            <a:gdLst/>
            <a:ahLst/>
            <a:cxnLst/>
            <a:rect l="l" t="t" r="r" b="b"/>
            <a:pathLst>
              <a:path w="75778" h="75838" extrusionOk="0">
                <a:moveTo>
                  <a:pt x="16688" y="4651"/>
                </a:moveTo>
                <a:lnTo>
                  <a:pt x="16688" y="4651"/>
                </a:lnTo>
                <a:cubicBezTo>
                  <a:pt x="13983" y="6961"/>
                  <a:pt x="11369" y="9393"/>
                  <a:pt x="8816" y="11976"/>
                </a:cubicBezTo>
                <a:cubicBezTo>
                  <a:pt x="6262" y="14529"/>
                  <a:pt x="3800" y="17174"/>
                  <a:pt x="1490" y="19849"/>
                </a:cubicBezTo>
                <a:lnTo>
                  <a:pt x="16688" y="4651"/>
                </a:lnTo>
                <a:close/>
                <a:moveTo>
                  <a:pt x="24561" y="2432"/>
                </a:moveTo>
                <a:cubicBezTo>
                  <a:pt x="24439" y="2432"/>
                  <a:pt x="24287" y="2523"/>
                  <a:pt x="24135" y="2554"/>
                </a:cubicBezTo>
                <a:lnTo>
                  <a:pt x="2524" y="24165"/>
                </a:lnTo>
                <a:cubicBezTo>
                  <a:pt x="2493" y="24317"/>
                  <a:pt x="2402" y="24469"/>
                  <a:pt x="2372" y="24621"/>
                </a:cubicBezTo>
                <a:lnTo>
                  <a:pt x="24561" y="2432"/>
                </a:lnTo>
                <a:close/>
                <a:moveTo>
                  <a:pt x="30974" y="639"/>
                </a:moveTo>
                <a:cubicBezTo>
                  <a:pt x="30913" y="639"/>
                  <a:pt x="30792" y="639"/>
                  <a:pt x="30670" y="699"/>
                </a:cubicBezTo>
                <a:lnTo>
                  <a:pt x="609" y="30730"/>
                </a:lnTo>
                <a:cubicBezTo>
                  <a:pt x="578" y="30852"/>
                  <a:pt x="578" y="30973"/>
                  <a:pt x="548" y="31095"/>
                </a:cubicBezTo>
                <a:lnTo>
                  <a:pt x="30974" y="639"/>
                </a:lnTo>
                <a:close/>
                <a:moveTo>
                  <a:pt x="36293" y="0"/>
                </a:moveTo>
                <a:cubicBezTo>
                  <a:pt x="36172" y="31"/>
                  <a:pt x="36081" y="31"/>
                  <a:pt x="35989" y="31"/>
                </a:cubicBezTo>
                <a:lnTo>
                  <a:pt x="1" y="36019"/>
                </a:lnTo>
                <a:lnTo>
                  <a:pt x="1" y="36293"/>
                </a:lnTo>
                <a:lnTo>
                  <a:pt x="36293" y="0"/>
                </a:lnTo>
                <a:close/>
                <a:moveTo>
                  <a:pt x="40579" y="91"/>
                </a:moveTo>
                <a:lnTo>
                  <a:pt x="62" y="40670"/>
                </a:lnTo>
                <a:cubicBezTo>
                  <a:pt x="62" y="40730"/>
                  <a:pt x="62" y="40822"/>
                  <a:pt x="92" y="40943"/>
                </a:cubicBezTo>
                <a:lnTo>
                  <a:pt x="40853" y="152"/>
                </a:lnTo>
                <a:cubicBezTo>
                  <a:pt x="40792" y="122"/>
                  <a:pt x="40701" y="91"/>
                  <a:pt x="40579" y="91"/>
                </a:cubicBezTo>
                <a:close/>
                <a:moveTo>
                  <a:pt x="44743" y="608"/>
                </a:moveTo>
                <a:lnTo>
                  <a:pt x="578" y="44773"/>
                </a:lnTo>
                <a:cubicBezTo>
                  <a:pt x="578" y="44834"/>
                  <a:pt x="609" y="44925"/>
                  <a:pt x="609" y="44986"/>
                </a:cubicBezTo>
                <a:lnTo>
                  <a:pt x="44956" y="639"/>
                </a:lnTo>
                <a:cubicBezTo>
                  <a:pt x="44895" y="639"/>
                  <a:pt x="44804" y="608"/>
                  <a:pt x="44743" y="608"/>
                </a:cubicBezTo>
                <a:close/>
                <a:moveTo>
                  <a:pt x="48543" y="1520"/>
                </a:moveTo>
                <a:lnTo>
                  <a:pt x="1460" y="48572"/>
                </a:lnTo>
                <a:cubicBezTo>
                  <a:pt x="1490" y="48633"/>
                  <a:pt x="1490" y="48724"/>
                  <a:pt x="1521" y="48755"/>
                </a:cubicBezTo>
                <a:lnTo>
                  <a:pt x="48725" y="1550"/>
                </a:lnTo>
                <a:cubicBezTo>
                  <a:pt x="48634" y="1550"/>
                  <a:pt x="48604" y="1520"/>
                  <a:pt x="48543" y="1520"/>
                </a:cubicBezTo>
                <a:close/>
                <a:moveTo>
                  <a:pt x="51978" y="2706"/>
                </a:moveTo>
                <a:lnTo>
                  <a:pt x="2676" y="52038"/>
                </a:lnTo>
                <a:cubicBezTo>
                  <a:pt x="2706" y="52098"/>
                  <a:pt x="2706" y="52129"/>
                  <a:pt x="2737" y="52220"/>
                </a:cubicBezTo>
                <a:lnTo>
                  <a:pt x="52190" y="2766"/>
                </a:lnTo>
                <a:cubicBezTo>
                  <a:pt x="52099" y="2736"/>
                  <a:pt x="52069" y="2736"/>
                  <a:pt x="51978" y="2706"/>
                </a:cubicBezTo>
                <a:close/>
                <a:moveTo>
                  <a:pt x="55169" y="4134"/>
                </a:moveTo>
                <a:lnTo>
                  <a:pt x="4104" y="55259"/>
                </a:lnTo>
                <a:cubicBezTo>
                  <a:pt x="4165" y="55320"/>
                  <a:pt x="4196" y="55381"/>
                  <a:pt x="4196" y="55442"/>
                </a:cubicBezTo>
                <a:lnTo>
                  <a:pt x="55382" y="4256"/>
                </a:lnTo>
                <a:cubicBezTo>
                  <a:pt x="55321" y="4225"/>
                  <a:pt x="55260" y="4195"/>
                  <a:pt x="55169" y="4134"/>
                </a:cubicBezTo>
                <a:close/>
                <a:moveTo>
                  <a:pt x="58178" y="5867"/>
                </a:moveTo>
                <a:lnTo>
                  <a:pt x="5837" y="58208"/>
                </a:lnTo>
                <a:cubicBezTo>
                  <a:pt x="5867" y="58269"/>
                  <a:pt x="5898" y="58329"/>
                  <a:pt x="5928" y="58360"/>
                </a:cubicBezTo>
                <a:lnTo>
                  <a:pt x="58330" y="5958"/>
                </a:lnTo>
                <a:cubicBezTo>
                  <a:pt x="58270" y="5927"/>
                  <a:pt x="58209" y="5897"/>
                  <a:pt x="58178" y="5867"/>
                </a:cubicBezTo>
                <a:close/>
                <a:moveTo>
                  <a:pt x="60914" y="7751"/>
                </a:moveTo>
                <a:lnTo>
                  <a:pt x="7721" y="60943"/>
                </a:lnTo>
                <a:cubicBezTo>
                  <a:pt x="7752" y="61004"/>
                  <a:pt x="7813" y="61065"/>
                  <a:pt x="7843" y="61095"/>
                </a:cubicBezTo>
                <a:lnTo>
                  <a:pt x="61036" y="7903"/>
                </a:lnTo>
                <a:cubicBezTo>
                  <a:pt x="61036" y="7842"/>
                  <a:pt x="60944" y="7842"/>
                  <a:pt x="60914" y="7751"/>
                </a:cubicBezTo>
                <a:close/>
                <a:moveTo>
                  <a:pt x="63467" y="9879"/>
                </a:moveTo>
                <a:lnTo>
                  <a:pt x="9880" y="63466"/>
                </a:lnTo>
                <a:cubicBezTo>
                  <a:pt x="9940" y="63497"/>
                  <a:pt x="9971" y="63527"/>
                  <a:pt x="10001" y="63618"/>
                </a:cubicBezTo>
                <a:lnTo>
                  <a:pt x="63589" y="10031"/>
                </a:lnTo>
                <a:cubicBezTo>
                  <a:pt x="63528" y="10000"/>
                  <a:pt x="63498" y="9970"/>
                  <a:pt x="63467" y="9879"/>
                </a:cubicBezTo>
                <a:close/>
                <a:moveTo>
                  <a:pt x="65777" y="12250"/>
                </a:moveTo>
                <a:lnTo>
                  <a:pt x="12220" y="65807"/>
                </a:lnTo>
                <a:cubicBezTo>
                  <a:pt x="12250" y="65837"/>
                  <a:pt x="12281" y="65928"/>
                  <a:pt x="12311" y="65959"/>
                </a:cubicBezTo>
                <a:lnTo>
                  <a:pt x="65899" y="12402"/>
                </a:lnTo>
                <a:cubicBezTo>
                  <a:pt x="65868" y="12371"/>
                  <a:pt x="65808" y="12311"/>
                  <a:pt x="65777" y="12250"/>
                </a:cubicBezTo>
                <a:close/>
                <a:moveTo>
                  <a:pt x="67935" y="14742"/>
                </a:moveTo>
                <a:lnTo>
                  <a:pt x="14743" y="67934"/>
                </a:lnTo>
                <a:cubicBezTo>
                  <a:pt x="14743" y="68026"/>
                  <a:pt x="14834" y="68056"/>
                  <a:pt x="14864" y="68086"/>
                </a:cubicBezTo>
                <a:lnTo>
                  <a:pt x="68057" y="14894"/>
                </a:lnTo>
                <a:cubicBezTo>
                  <a:pt x="68027" y="14864"/>
                  <a:pt x="67996" y="14773"/>
                  <a:pt x="67935" y="14742"/>
                </a:cubicBezTo>
                <a:close/>
                <a:moveTo>
                  <a:pt x="69850" y="17508"/>
                </a:moveTo>
                <a:lnTo>
                  <a:pt x="17448" y="69880"/>
                </a:lnTo>
                <a:cubicBezTo>
                  <a:pt x="17539" y="69910"/>
                  <a:pt x="17570" y="69971"/>
                  <a:pt x="17600" y="70001"/>
                </a:cubicBezTo>
                <a:lnTo>
                  <a:pt x="69972" y="17660"/>
                </a:lnTo>
                <a:cubicBezTo>
                  <a:pt x="69911" y="17630"/>
                  <a:pt x="69881" y="17569"/>
                  <a:pt x="69850" y="17508"/>
                </a:cubicBezTo>
                <a:close/>
                <a:moveTo>
                  <a:pt x="71583" y="20457"/>
                </a:moveTo>
                <a:lnTo>
                  <a:pt x="20427" y="71582"/>
                </a:lnTo>
                <a:cubicBezTo>
                  <a:pt x="20457" y="71643"/>
                  <a:pt x="20518" y="71673"/>
                  <a:pt x="20609" y="71703"/>
                </a:cubicBezTo>
                <a:lnTo>
                  <a:pt x="71674" y="20639"/>
                </a:lnTo>
                <a:cubicBezTo>
                  <a:pt x="71644" y="20548"/>
                  <a:pt x="71583" y="20517"/>
                  <a:pt x="71583" y="20457"/>
                </a:cubicBezTo>
                <a:close/>
                <a:moveTo>
                  <a:pt x="72282" y="56931"/>
                </a:moveTo>
                <a:lnTo>
                  <a:pt x="57084" y="72129"/>
                </a:lnTo>
                <a:cubicBezTo>
                  <a:pt x="59729" y="69758"/>
                  <a:pt x="62403" y="67327"/>
                  <a:pt x="64957" y="64804"/>
                </a:cubicBezTo>
                <a:cubicBezTo>
                  <a:pt x="67479" y="62250"/>
                  <a:pt x="69972" y="59576"/>
                  <a:pt x="72282" y="56931"/>
                </a:cubicBezTo>
                <a:close/>
                <a:moveTo>
                  <a:pt x="73042" y="23648"/>
                </a:moveTo>
                <a:lnTo>
                  <a:pt x="23618" y="73071"/>
                </a:lnTo>
                <a:cubicBezTo>
                  <a:pt x="23679" y="73102"/>
                  <a:pt x="23710" y="73102"/>
                  <a:pt x="23801" y="73162"/>
                </a:cubicBezTo>
                <a:lnTo>
                  <a:pt x="73103" y="23830"/>
                </a:lnTo>
                <a:cubicBezTo>
                  <a:pt x="73072" y="23739"/>
                  <a:pt x="73072" y="23709"/>
                  <a:pt x="73042" y="23648"/>
                </a:cubicBezTo>
                <a:close/>
                <a:moveTo>
                  <a:pt x="73407" y="51217"/>
                </a:moveTo>
                <a:lnTo>
                  <a:pt x="51218" y="73406"/>
                </a:lnTo>
                <a:cubicBezTo>
                  <a:pt x="51339" y="73406"/>
                  <a:pt x="51491" y="73345"/>
                  <a:pt x="51643" y="73314"/>
                </a:cubicBezTo>
                <a:lnTo>
                  <a:pt x="73255" y="51673"/>
                </a:lnTo>
                <a:cubicBezTo>
                  <a:pt x="73315" y="51521"/>
                  <a:pt x="73376" y="51369"/>
                  <a:pt x="73407" y="51217"/>
                </a:cubicBezTo>
                <a:close/>
                <a:moveTo>
                  <a:pt x="74258" y="27083"/>
                </a:moveTo>
                <a:lnTo>
                  <a:pt x="27053" y="74287"/>
                </a:lnTo>
                <a:cubicBezTo>
                  <a:pt x="27144" y="74317"/>
                  <a:pt x="27175" y="74317"/>
                  <a:pt x="27266" y="74378"/>
                </a:cubicBezTo>
                <a:lnTo>
                  <a:pt x="74318" y="27296"/>
                </a:lnTo>
                <a:cubicBezTo>
                  <a:pt x="74288" y="27204"/>
                  <a:pt x="74288" y="27144"/>
                  <a:pt x="74258" y="27083"/>
                </a:cubicBezTo>
                <a:close/>
                <a:moveTo>
                  <a:pt x="75230" y="44773"/>
                </a:moveTo>
                <a:lnTo>
                  <a:pt x="44804" y="75199"/>
                </a:lnTo>
                <a:cubicBezTo>
                  <a:pt x="44895" y="75199"/>
                  <a:pt x="44987" y="75199"/>
                  <a:pt x="45108" y="75169"/>
                </a:cubicBezTo>
                <a:lnTo>
                  <a:pt x="75170" y="45107"/>
                </a:lnTo>
                <a:cubicBezTo>
                  <a:pt x="75200" y="44986"/>
                  <a:pt x="75200" y="44895"/>
                  <a:pt x="75230" y="44773"/>
                </a:cubicBezTo>
                <a:close/>
                <a:moveTo>
                  <a:pt x="75170" y="30852"/>
                </a:moveTo>
                <a:lnTo>
                  <a:pt x="30822" y="75199"/>
                </a:lnTo>
                <a:cubicBezTo>
                  <a:pt x="30913" y="75199"/>
                  <a:pt x="30974" y="75229"/>
                  <a:pt x="31065" y="75229"/>
                </a:cubicBezTo>
                <a:lnTo>
                  <a:pt x="75200" y="31095"/>
                </a:lnTo>
                <a:cubicBezTo>
                  <a:pt x="75200" y="31004"/>
                  <a:pt x="75170" y="30943"/>
                  <a:pt x="75170" y="30852"/>
                </a:cubicBezTo>
                <a:close/>
                <a:moveTo>
                  <a:pt x="75686" y="34955"/>
                </a:moveTo>
                <a:lnTo>
                  <a:pt x="34926" y="75746"/>
                </a:lnTo>
                <a:cubicBezTo>
                  <a:pt x="35017" y="75776"/>
                  <a:pt x="35078" y="75776"/>
                  <a:pt x="35199" y="75776"/>
                </a:cubicBezTo>
                <a:lnTo>
                  <a:pt x="75747" y="35229"/>
                </a:lnTo>
                <a:cubicBezTo>
                  <a:pt x="75747" y="35138"/>
                  <a:pt x="75747" y="35077"/>
                  <a:pt x="75686" y="34955"/>
                </a:cubicBezTo>
                <a:close/>
                <a:moveTo>
                  <a:pt x="75777" y="39545"/>
                </a:moveTo>
                <a:lnTo>
                  <a:pt x="39485" y="75837"/>
                </a:lnTo>
                <a:cubicBezTo>
                  <a:pt x="39607" y="75807"/>
                  <a:pt x="39728" y="75807"/>
                  <a:pt x="39789" y="75807"/>
                </a:cubicBezTo>
                <a:lnTo>
                  <a:pt x="75777" y="39819"/>
                </a:lnTo>
                <a:lnTo>
                  <a:pt x="75777" y="39545"/>
                </a:lnTo>
                <a:close/>
              </a:path>
            </a:pathLst>
          </a:custGeom>
          <a:solidFill>
            <a:schemeClr val="dk1"/>
          </a:solidFill>
          <a:ln w="6850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4"/>
          <p:cNvSpPr/>
          <p:nvPr/>
        </p:nvSpPr>
        <p:spPr>
          <a:xfrm rot="4455113">
            <a:off x="8324306" y="2692685"/>
            <a:ext cx="1485937" cy="1353852"/>
          </a:xfrm>
          <a:custGeom>
            <a:avLst/>
            <a:gdLst/>
            <a:ahLst/>
            <a:cxnLst/>
            <a:rect l="l" t="t" r="r" b="b"/>
            <a:pathLst>
              <a:path w="33862" h="30852" extrusionOk="0">
                <a:moveTo>
                  <a:pt x="16931" y="0"/>
                </a:moveTo>
                <a:cubicBezTo>
                  <a:pt x="12980" y="0"/>
                  <a:pt x="9028" y="1505"/>
                  <a:pt x="6019" y="4514"/>
                </a:cubicBezTo>
                <a:cubicBezTo>
                  <a:pt x="1" y="10532"/>
                  <a:pt x="1" y="20289"/>
                  <a:pt x="6019" y="26338"/>
                </a:cubicBezTo>
                <a:cubicBezTo>
                  <a:pt x="9028" y="29347"/>
                  <a:pt x="12980" y="30852"/>
                  <a:pt x="16931" y="30852"/>
                </a:cubicBezTo>
                <a:cubicBezTo>
                  <a:pt x="20883" y="30852"/>
                  <a:pt x="24834" y="29347"/>
                  <a:pt x="27843" y="26338"/>
                </a:cubicBezTo>
                <a:cubicBezTo>
                  <a:pt x="33862" y="20289"/>
                  <a:pt x="33862" y="10532"/>
                  <a:pt x="27843" y="4514"/>
                </a:cubicBezTo>
                <a:cubicBezTo>
                  <a:pt x="24834" y="1505"/>
                  <a:pt x="20883" y="0"/>
                  <a:pt x="169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4"/>
          <p:cNvSpPr/>
          <p:nvPr/>
        </p:nvSpPr>
        <p:spPr>
          <a:xfrm rot="2338018">
            <a:off x="7590399" y="-564853"/>
            <a:ext cx="1132410" cy="1132410"/>
          </a:xfrm>
          <a:custGeom>
            <a:avLst/>
            <a:gdLst/>
            <a:ahLst/>
            <a:cxnLst/>
            <a:rect l="l" t="t" r="r" b="b"/>
            <a:pathLst>
              <a:path w="36932" h="36932" extrusionOk="0">
                <a:moveTo>
                  <a:pt x="18481" y="1"/>
                </a:moveTo>
                <a:cubicBezTo>
                  <a:pt x="8268" y="1"/>
                  <a:pt x="1" y="8268"/>
                  <a:pt x="1" y="18451"/>
                </a:cubicBezTo>
                <a:cubicBezTo>
                  <a:pt x="1" y="28664"/>
                  <a:pt x="8268" y="36931"/>
                  <a:pt x="18481" y="36931"/>
                </a:cubicBezTo>
                <a:cubicBezTo>
                  <a:pt x="28664" y="36931"/>
                  <a:pt x="36932" y="28664"/>
                  <a:pt x="36932" y="18451"/>
                </a:cubicBezTo>
                <a:cubicBezTo>
                  <a:pt x="36932" y="8268"/>
                  <a:pt x="28664" y="1"/>
                  <a:pt x="1848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35"/>
          <p:cNvSpPr txBox="1">
            <a:spLocks noGrp="1"/>
          </p:cNvSpPr>
          <p:nvPr>
            <p:ph type="title" idx="2"/>
          </p:nvPr>
        </p:nvSpPr>
        <p:spPr>
          <a:xfrm>
            <a:off x="684050" y="1877225"/>
            <a:ext cx="2445900" cy="3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7" name="Google Shape;217;p35"/>
          <p:cNvSpPr txBox="1">
            <a:spLocks noGrp="1"/>
          </p:cNvSpPr>
          <p:nvPr>
            <p:ph type="subTitle" idx="1"/>
          </p:nvPr>
        </p:nvSpPr>
        <p:spPr>
          <a:xfrm>
            <a:off x="684050" y="2165757"/>
            <a:ext cx="2445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5"/>
          <p:cNvSpPr txBox="1">
            <a:spLocks noGrp="1"/>
          </p:cNvSpPr>
          <p:nvPr>
            <p:ph type="title" idx="3"/>
          </p:nvPr>
        </p:nvSpPr>
        <p:spPr>
          <a:xfrm>
            <a:off x="6024425" y="1877225"/>
            <a:ext cx="2445900" cy="3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9" name="Google Shape;219;p35"/>
          <p:cNvSpPr txBox="1">
            <a:spLocks noGrp="1"/>
          </p:cNvSpPr>
          <p:nvPr>
            <p:ph type="subTitle" idx="4"/>
          </p:nvPr>
        </p:nvSpPr>
        <p:spPr>
          <a:xfrm>
            <a:off x="6024425" y="2165757"/>
            <a:ext cx="2445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5"/>
          <p:cNvSpPr txBox="1">
            <a:spLocks noGrp="1"/>
          </p:cNvSpPr>
          <p:nvPr>
            <p:ph type="title" idx="5"/>
          </p:nvPr>
        </p:nvSpPr>
        <p:spPr>
          <a:xfrm>
            <a:off x="684050" y="3467856"/>
            <a:ext cx="2445900" cy="3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1" name="Google Shape;221;p35"/>
          <p:cNvSpPr txBox="1">
            <a:spLocks noGrp="1"/>
          </p:cNvSpPr>
          <p:nvPr>
            <p:ph type="subTitle" idx="6"/>
          </p:nvPr>
        </p:nvSpPr>
        <p:spPr>
          <a:xfrm>
            <a:off x="684050" y="3759625"/>
            <a:ext cx="2445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5"/>
          <p:cNvSpPr txBox="1">
            <a:spLocks noGrp="1"/>
          </p:cNvSpPr>
          <p:nvPr>
            <p:ph type="title" idx="7"/>
          </p:nvPr>
        </p:nvSpPr>
        <p:spPr>
          <a:xfrm>
            <a:off x="6024425" y="3467856"/>
            <a:ext cx="2445900" cy="3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3" name="Google Shape;223;p35"/>
          <p:cNvSpPr txBox="1">
            <a:spLocks noGrp="1"/>
          </p:cNvSpPr>
          <p:nvPr>
            <p:ph type="subTitle" idx="8"/>
          </p:nvPr>
        </p:nvSpPr>
        <p:spPr>
          <a:xfrm>
            <a:off x="6024425" y="3759625"/>
            <a:ext cx="2445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12200" y="-743850"/>
            <a:ext cx="1879976" cy="187997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5"/>
          <p:cNvSpPr/>
          <p:nvPr/>
        </p:nvSpPr>
        <p:spPr>
          <a:xfrm rot="10800000" flipH="1">
            <a:off x="8183405" y="-224101"/>
            <a:ext cx="1067335" cy="1067335"/>
          </a:xfrm>
          <a:custGeom>
            <a:avLst/>
            <a:gdLst/>
            <a:ahLst/>
            <a:cxnLst/>
            <a:rect l="l" t="t" r="r" b="b"/>
            <a:pathLst>
              <a:path w="36932" h="36932" extrusionOk="0">
                <a:moveTo>
                  <a:pt x="18481" y="1"/>
                </a:moveTo>
                <a:cubicBezTo>
                  <a:pt x="8268" y="1"/>
                  <a:pt x="1" y="8268"/>
                  <a:pt x="1" y="18481"/>
                </a:cubicBezTo>
                <a:cubicBezTo>
                  <a:pt x="1" y="28664"/>
                  <a:pt x="8268" y="36931"/>
                  <a:pt x="18481" y="36931"/>
                </a:cubicBezTo>
                <a:cubicBezTo>
                  <a:pt x="28664" y="36931"/>
                  <a:pt x="36932" y="28664"/>
                  <a:pt x="36932" y="18481"/>
                </a:cubicBezTo>
                <a:cubicBezTo>
                  <a:pt x="36932" y="8268"/>
                  <a:pt x="28664" y="1"/>
                  <a:pt x="18481" y="1"/>
                </a:cubicBezTo>
                <a:close/>
              </a:path>
            </a:pathLst>
          </a:custGeom>
          <a:solidFill>
            <a:srgbClr val="FBD4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5"/>
          <p:cNvSpPr/>
          <p:nvPr/>
        </p:nvSpPr>
        <p:spPr>
          <a:xfrm rot="10800000" flipH="1">
            <a:off x="-190700" y="-603821"/>
            <a:ext cx="1548848" cy="1411170"/>
          </a:xfrm>
          <a:custGeom>
            <a:avLst/>
            <a:gdLst/>
            <a:ahLst/>
            <a:cxnLst/>
            <a:rect l="l" t="t" r="r" b="b"/>
            <a:pathLst>
              <a:path w="33862" h="30852" extrusionOk="0">
                <a:moveTo>
                  <a:pt x="16931" y="0"/>
                </a:moveTo>
                <a:cubicBezTo>
                  <a:pt x="12980" y="0"/>
                  <a:pt x="9028" y="1505"/>
                  <a:pt x="6019" y="4514"/>
                </a:cubicBezTo>
                <a:cubicBezTo>
                  <a:pt x="1" y="10532"/>
                  <a:pt x="1" y="20289"/>
                  <a:pt x="6019" y="26338"/>
                </a:cubicBezTo>
                <a:cubicBezTo>
                  <a:pt x="9028" y="29347"/>
                  <a:pt x="12980" y="30852"/>
                  <a:pt x="16931" y="30852"/>
                </a:cubicBezTo>
                <a:cubicBezTo>
                  <a:pt x="20883" y="30852"/>
                  <a:pt x="24834" y="29347"/>
                  <a:pt x="27843" y="26338"/>
                </a:cubicBezTo>
                <a:cubicBezTo>
                  <a:pt x="33862" y="20289"/>
                  <a:pt x="33862" y="10532"/>
                  <a:pt x="27843" y="4514"/>
                </a:cubicBezTo>
                <a:cubicBezTo>
                  <a:pt x="24834" y="1505"/>
                  <a:pt x="20883" y="0"/>
                  <a:pt x="169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5"/>
          <p:cNvSpPr/>
          <p:nvPr/>
        </p:nvSpPr>
        <p:spPr>
          <a:xfrm flipH="1">
            <a:off x="1766990" y="76425"/>
            <a:ext cx="687973" cy="687952"/>
          </a:xfrm>
          <a:custGeom>
            <a:avLst/>
            <a:gdLst/>
            <a:ahLst/>
            <a:cxnLst/>
            <a:rect l="l" t="t" r="r" b="b"/>
            <a:pathLst>
              <a:path w="31461" h="31460" extrusionOk="0">
                <a:moveTo>
                  <a:pt x="15715" y="4165"/>
                </a:moveTo>
                <a:cubicBezTo>
                  <a:pt x="22098" y="4165"/>
                  <a:pt x="27266" y="9332"/>
                  <a:pt x="27266" y="15715"/>
                </a:cubicBezTo>
                <a:cubicBezTo>
                  <a:pt x="27266" y="22098"/>
                  <a:pt x="22098" y="27265"/>
                  <a:pt x="15715" y="27265"/>
                </a:cubicBezTo>
                <a:cubicBezTo>
                  <a:pt x="9332" y="27265"/>
                  <a:pt x="4165" y="22098"/>
                  <a:pt x="4165" y="15715"/>
                </a:cubicBezTo>
                <a:cubicBezTo>
                  <a:pt x="4165" y="9332"/>
                  <a:pt x="9393" y="4165"/>
                  <a:pt x="15715" y="4165"/>
                </a:cubicBezTo>
                <a:close/>
                <a:moveTo>
                  <a:pt x="15715" y="0"/>
                </a:moveTo>
                <a:cubicBezTo>
                  <a:pt x="7022" y="0"/>
                  <a:pt x="1" y="7022"/>
                  <a:pt x="1" y="15715"/>
                </a:cubicBezTo>
                <a:cubicBezTo>
                  <a:pt x="1" y="24408"/>
                  <a:pt x="7022" y="31460"/>
                  <a:pt x="15715" y="31460"/>
                </a:cubicBezTo>
                <a:cubicBezTo>
                  <a:pt x="24439" y="31460"/>
                  <a:pt x="31460" y="24408"/>
                  <a:pt x="31460" y="15715"/>
                </a:cubicBezTo>
                <a:cubicBezTo>
                  <a:pt x="31460" y="7022"/>
                  <a:pt x="24439" y="0"/>
                  <a:pt x="1571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5"/>
          <p:cNvSpPr/>
          <p:nvPr/>
        </p:nvSpPr>
        <p:spPr>
          <a:xfrm rot="10800000" flipH="1">
            <a:off x="8326148" y="4264342"/>
            <a:ext cx="992548" cy="992547"/>
          </a:xfrm>
          <a:custGeom>
            <a:avLst/>
            <a:gdLst/>
            <a:ahLst/>
            <a:cxnLst/>
            <a:rect l="l" t="t" r="r" b="b"/>
            <a:pathLst>
              <a:path w="36932" h="36932" extrusionOk="0">
                <a:moveTo>
                  <a:pt x="18481" y="1"/>
                </a:moveTo>
                <a:cubicBezTo>
                  <a:pt x="8268" y="1"/>
                  <a:pt x="1" y="8268"/>
                  <a:pt x="1" y="18451"/>
                </a:cubicBezTo>
                <a:cubicBezTo>
                  <a:pt x="1" y="28664"/>
                  <a:pt x="8268" y="36931"/>
                  <a:pt x="18481" y="36931"/>
                </a:cubicBezTo>
                <a:cubicBezTo>
                  <a:pt x="28664" y="36931"/>
                  <a:pt x="36932" y="28664"/>
                  <a:pt x="36932" y="18451"/>
                </a:cubicBezTo>
                <a:cubicBezTo>
                  <a:pt x="36932" y="8268"/>
                  <a:pt x="28664" y="1"/>
                  <a:pt x="184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>
            <a:spLocks noGrp="1"/>
          </p:cNvSpPr>
          <p:nvPr>
            <p:ph type="title"/>
          </p:nvPr>
        </p:nvSpPr>
        <p:spPr>
          <a:xfrm>
            <a:off x="2555100" y="540221"/>
            <a:ext cx="586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6"/>
          <p:cNvSpPr txBox="1">
            <a:spLocks noGrp="1"/>
          </p:cNvSpPr>
          <p:nvPr>
            <p:ph type="title" idx="2"/>
          </p:nvPr>
        </p:nvSpPr>
        <p:spPr>
          <a:xfrm>
            <a:off x="2555100" y="1755375"/>
            <a:ext cx="1835700" cy="3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2" name="Google Shape;232;p36"/>
          <p:cNvSpPr txBox="1">
            <a:spLocks noGrp="1"/>
          </p:cNvSpPr>
          <p:nvPr>
            <p:ph type="subTitle" idx="1"/>
          </p:nvPr>
        </p:nvSpPr>
        <p:spPr>
          <a:xfrm>
            <a:off x="2555100" y="2052261"/>
            <a:ext cx="18357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6"/>
          <p:cNvSpPr txBox="1">
            <a:spLocks noGrp="1"/>
          </p:cNvSpPr>
          <p:nvPr>
            <p:ph type="title" idx="3"/>
          </p:nvPr>
        </p:nvSpPr>
        <p:spPr>
          <a:xfrm>
            <a:off x="4568573" y="1755375"/>
            <a:ext cx="1835700" cy="3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4" name="Google Shape;234;p36"/>
          <p:cNvSpPr txBox="1">
            <a:spLocks noGrp="1"/>
          </p:cNvSpPr>
          <p:nvPr>
            <p:ph type="subTitle" idx="4"/>
          </p:nvPr>
        </p:nvSpPr>
        <p:spPr>
          <a:xfrm>
            <a:off x="4568575" y="2048361"/>
            <a:ext cx="18357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6"/>
          <p:cNvSpPr txBox="1">
            <a:spLocks noGrp="1"/>
          </p:cNvSpPr>
          <p:nvPr>
            <p:ph type="title" idx="5"/>
          </p:nvPr>
        </p:nvSpPr>
        <p:spPr>
          <a:xfrm>
            <a:off x="2555100" y="3066443"/>
            <a:ext cx="1835700" cy="3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6" name="Google Shape;236;p36"/>
          <p:cNvSpPr txBox="1">
            <a:spLocks noGrp="1"/>
          </p:cNvSpPr>
          <p:nvPr>
            <p:ph type="subTitle" idx="6"/>
          </p:nvPr>
        </p:nvSpPr>
        <p:spPr>
          <a:xfrm>
            <a:off x="2555100" y="3361640"/>
            <a:ext cx="18357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6"/>
          <p:cNvSpPr txBox="1">
            <a:spLocks noGrp="1"/>
          </p:cNvSpPr>
          <p:nvPr>
            <p:ph type="title" idx="7"/>
          </p:nvPr>
        </p:nvSpPr>
        <p:spPr>
          <a:xfrm>
            <a:off x="4568573" y="3066443"/>
            <a:ext cx="1835700" cy="3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8" name="Google Shape;238;p36"/>
          <p:cNvSpPr txBox="1">
            <a:spLocks noGrp="1"/>
          </p:cNvSpPr>
          <p:nvPr>
            <p:ph type="subTitle" idx="8"/>
          </p:nvPr>
        </p:nvSpPr>
        <p:spPr>
          <a:xfrm>
            <a:off x="4568575" y="3361640"/>
            <a:ext cx="18357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6"/>
          <p:cNvSpPr txBox="1">
            <a:spLocks noGrp="1"/>
          </p:cNvSpPr>
          <p:nvPr>
            <p:ph type="title" idx="9"/>
          </p:nvPr>
        </p:nvSpPr>
        <p:spPr>
          <a:xfrm>
            <a:off x="6582044" y="1755375"/>
            <a:ext cx="1835700" cy="3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40" name="Google Shape;240;p36"/>
          <p:cNvSpPr txBox="1">
            <a:spLocks noGrp="1"/>
          </p:cNvSpPr>
          <p:nvPr>
            <p:ph type="subTitle" idx="13"/>
          </p:nvPr>
        </p:nvSpPr>
        <p:spPr>
          <a:xfrm>
            <a:off x="6582050" y="2048361"/>
            <a:ext cx="18357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6"/>
          <p:cNvSpPr txBox="1">
            <a:spLocks noGrp="1"/>
          </p:cNvSpPr>
          <p:nvPr>
            <p:ph type="title" idx="14"/>
          </p:nvPr>
        </p:nvSpPr>
        <p:spPr>
          <a:xfrm>
            <a:off x="6582044" y="3066443"/>
            <a:ext cx="1835700" cy="3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42" name="Google Shape;242;p36"/>
          <p:cNvSpPr txBox="1">
            <a:spLocks noGrp="1"/>
          </p:cNvSpPr>
          <p:nvPr>
            <p:ph type="subTitle" idx="15"/>
          </p:nvPr>
        </p:nvSpPr>
        <p:spPr>
          <a:xfrm>
            <a:off x="6582050" y="3361640"/>
            <a:ext cx="18357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36"/>
          <p:cNvSpPr/>
          <p:nvPr/>
        </p:nvSpPr>
        <p:spPr>
          <a:xfrm>
            <a:off x="223723" y="-408089"/>
            <a:ext cx="992548" cy="992548"/>
          </a:xfrm>
          <a:custGeom>
            <a:avLst/>
            <a:gdLst/>
            <a:ahLst/>
            <a:cxnLst/>
            <a:rect l="l" t="t" r="r" b="b"/>
            <a:pathLst>
              <a:path w="36932" h="36932" extrusionOk="0">
                <a:moveTo>
                  <a:pt x="18481" y="1"/>
                </a:moveTo>
                <a:cubicBezTo>
                  <a:pt x="8268" y="1"/>
                  <a:pt x="1" y="8268"/>
                  <a:pt x="1" y="18451"/>
                </a:cubicBezTo>
                <a:cubicBezTo>
                  <a:pt x="1" y="28664"/>
                  <a:pt x="8268" y="36931"/>
                  <a:pt x="18481" y="36931"/>
                </a:cubicBezTo>
                <a:cubicBezTo>
                  <a:pt x="28664" y="36931"/>
                  <a:pt x="36932" y="28664"/>
                  <a:pt x="36932" y="18451"/>
                </a:cubicBezTo>
                <a:cubicBezTo>
                  <a:pt x="36932" y="8268"/>
                  <a:pt x="28664" y="1"/>
                  <a:pt x="1848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6"/>
          <p:cNvSpPr/>
          <p:nvPr/>
        </p:nvSpPr>
        <p:spPr>
          <a:xfrm rot="7795729">
            <a:off x="7503531" y="-970157"/>
            <a:ext cx="1894345" cy="1895845"/>
          </a:xfrm>
          <a:custGeom>
            <a:avLst/>
            <a:gdLst/>
            <a:ahLst/>
            <a:cxnLst/>
            <a:rect l="l" t="t" r="r" b="b"/>
            <a:pathLst>
              <a:path w="75778" h="75838" extrusionOk="0">
                <a:moveTo>
                  <a:pt x="16688" y="4651"/>
                </a:moveTo>
                <a:lnTo>
                  <a:pt x="16688" y="4651"/>
                </a:lnTo>
                <a:cubicBezTo>
                  <a:pt x="13983" y="6961"/>
                  <a:pt x="11369" y="9393"/>
                  <a:pt x="8816" y="11976"/>
                </a:cubicBezTo>
                <a:cubicBezTo>
                  <a:pt x="6262" y="14529"/>
                  <a:pt x="3800" y="17174"/>
                  <a:pt x="1490" y="19849"/>
                </a:cubicBezTo>
                <a:lnTo>
                  <a:pt x="16688" y="4651"/>
                </a:lnTo>
                <a:close/>
                <a:moveTo>
                  <a:pt x="24561" y="2432"/>
                </a:moveTo>
                <a:cubicBezTo>
                  <a:pt x="24439" y="2432"/>
                  <a:pt x="24287" y="2523"/>
                  <a:pt x="24135" y="2554"/>
                </a:cubicBezTo>
                <a:lnTo>
                  <a:pt x="2524" y="24165"/>
                </a:lnTo>
                <a:cubicBezTo>
                  <a:pt x="2493" y="24317"/>
                  <a:pt x="2402" y="24469"/>
                  <a:pt x="2372" y="24621"/>
                </a:cubicBezTo>
                <a:lnTo>
                  <a:pt x="24561" y="2432"/>
                </a:lnTo>
                <a:close/>
                <a:moveTo>
                  <a:pt x="30974" y="639"/>
                </a:moveTo>
                <a:cubicBezTo>
                  <a:pt x="30913" y="639"/>
                  <a:pt x="30792" y="639"/>
                  <a:pt x="30670" y="699"/>
                </a:cubicBezTo>
                <a:lnTo>
                  <a:pt x="609" y="30730"/>
                </a:lnTo>
                <a:cubicBezTo>
                  <a:pt x="578" y="30852"/>
                  <a:pt x="578" y="30973"/>
                  <a:pt x="548" y="31095"/>
                </a:cubicBezTo>
                <a:lnTo>
                  <a:pt x="30974" y="639"/>
                </a:lnTo>
                <a:close/>
                <a:moveTo>
                  <a:pt x="36293" y="0"/>
                </a:moveTo>
                <a:cubicBezTo>
                  <a:pt x="36172" y="31"/>
                  <a:pt x="36081" y="31"/>
                  <a:pt x="35989" y="31"/>
                </a:cubicBezTo>
                <a:lnTo>
                  <a:pt x="1" y="36019"/>
                </a:lnTo>
                <a:lnTo>
                  <a:pt x="1" y="36293"/>
                </a:lnTo>
                <a:lnTo>
                  <a:pt x="36293" y="0"/>
                </a:lnTo>
                <a:close/>
                <a:moveTo>
                  <a:pt x="40579" y="91"/>
                </a:moveTo>
                <a:lnTo>
                  <a:pt x="62" y="40670"/>
                </a:lnTo>
                <a:cubicBezTo>
                  <a:pt x="62" y="40730"/>
                  <a:pt x="62" y="40822"/>
                  <a:pt x="92" y="40943"/>
                </a:cubicBezTo>
                <a:lnTo>
                  <a:pt x="40853" y="152"/>
                </a:lnTo>
                <a:cubicBezTo>
                  <a:pt x="40792" y="122"/>
                  <a:pt x="40701" y="91"/>
                  <a:pt x="40579" y="91"/>
                </a:cubicBezTo>
                <a:close/>
                <a:moveTo>
                  <a:pt x="44743" y="608"/>
                </a:moveTo>
                <a:lnTo>
                  <a:pt x="578" y="44773"/>
                </a:lnTo>
                <a:cubicBezTo>
                  <a:pt x="578" y="44834"/>
                  <a:pt x="609" y="44925"/>
                  <a:pt x="609" y="44986"/>
                </a:cubicBezTo>
                <a:lnTo>
                  <a:pt x="44956" y="639"/>
                </a:lnTo>
                <a:cubicBezTo>
                  <a:pt x="44895" y="639"/>
                  <a:pt x="44804" y="608"/>
                  <a:pt x="44743" y="608"/>
                </a:cubicBezTo>
                <a:close/>
                <a:moveTo>
                  <a:pt x="48543" y="1520"/>
                </a:moveTo>
                <a:lnTo>
                  <a:pt x="1460" y="48572"/>
                </a:lnTo>
                <a:cubicBezTo>
                  <a:pt x="1490" y="48633"/>
                  <a:pt x="1490" y="48724"/>
                  <a:pt x="1521" y="48755"/>
                </a:cubicBezTo>
                <a:lnTo>
                  <a:pt x="48725" y="1550"/>
                </a:lnTo>
                <a:cubicBezTo>
                  <a:pt x="48634" y="1550"/>
                  <a:pt x="48604" y="1520"/>
                  <a:pt x="48543" y="1520"/>
                </a:cubicBezTo>
                <a:close/>
                <a:moveTo>
                  <a:pt x="51978" y="2706"/>
                </a:moveTo>
                <a:lnTo>
                  <a:pt x="2676" y="52038"/>
                </a:lnTo>
                <a:cubicBezTo>
                  <a:pt x="2706" y="52098"/>
                  <a:pt x="2706" y="52129"/>
                  <a:pt x="2737" y="52220"/>
                </a:cubicBezTo>
                <a:lnTo>
                  <a:pt x="52190" y="2766"/>
                </a:lnTo>
                <a:cubicBezTo>
                  <a:pt x="52099" y="2736"/>
                  <a:pt x="52069" y="2736"/>
                  <a:pt x="51978" y="2706"/>
                </a:cubicBezTo>
                <a:close/>
                <a:moveTo>
                  <a:pt x="55169" y="4134"/>
                </a:moveTo>
                <a:lnTo>
                  <a:pt x="4104" y="55259"/>
                </a:lnTo>
                <a:cubicBezTo>
                  <a:pt x="4165" y="55320"/>
                  <a:pt x="4196" y="55381"/>
                  <a:pt x="4196" y="55442"/>
                </a:cubicBezTo>
                <a:lnTo>
                  <a:pt x="55382" y="4256"/>
                </a:lnTo>
                <a:cubicBezTo>
                  <a:pt x="55321" y="4225"/>
                  <a:pt x="55260" y="4195"/>
                  <a:pt x="55169" y="4134"/>
                </a:cubicBezTo>
                <a:close/>
                <a:moveTo>
                  <a:pt x="58178" y="5867"/>
                </a:moveTo>
                <a:lnTo>
                  <a:pt x="5837" y="58208"/>
                </a:lnTo>
                <a:cubicBezTo>
                  <a:pt x="5867" y="58269"/>
                  <a:pt x="5898" y="58329"/>
                  <a:pt x="5928" y="58360"/>
                </a:cubicBezTo>
                <a:lnTo>
                  <a:pt x="58330" y="5958"/>
                </a:lnTo>
                <a:cubicBezTo>
                  <a:pt x="58270" y="5927"/>
                  <a:pt x="58209" y="5897"/>
                  <a:pt x="58178" y="5867"/>
                </a:cubicBezTo>
                <a:close/>
                <a:moveTo>
                  <a:pt x="60914" y="7751"/>
                </a:moveTo>
                <a:lnTo>
                  <a:pt x="7721" y="60943"/>
                </a:lnTo>
                <a:cubicBezTo>
                  <a:pt x="7752" y="61004"/>
                  <a:pt x="7813" y="61065"/>
                  <a:pt x="7843" y="61095"/>
                </a:cubicBezTo>
                <a:lnTo>
                  <a:pt x="61036" y="7903"/>
                </a:lnTo>
                <a:cubicBezTo>
                  <a:pt x="61036" y="7842"/>
                  <a:pt x="60944" y="7842"/>
                  <a:pt x="60914" y="7751"/>
                </a:cubicBezTo>
                <a:close/>
                <a:moveTo>
                  <a:pt x="63467" y="9879"/>
                </a:moveTo>
                <a:lnTo>
                  <a:pt x="9880" y="63466"/>
                </a:lnTo>
                <a:cubicBezTo>
                  <a:pt x="9940" y="63497"/>
                  <a:pt x="9971" y="63527"/>
                  <a:pt x="10001" y="63618"/>
                </a:cubicBezTo>
                <a:lnTo>
                  <a:pt x="63589" y="10031"/>
                </a:lnTo>
                <a:cubicBezTo>
                  <a:pt x="63528" y="10000"/>
                  <a:pt x="63498" y="9970"/>
                  <a:pt x="63467" y="9879"/>
                </a:cubicBezTo>
                <a:close/>
                <a:moveTo>
                  <a:pt x="65777" y="12250"/>
                </a:moveTo>
                <a:lnTo>
                  <a:pt x="12220" y="65807"/>
                </a:lnTo>
                <a:cubicBezTo>
                  <a:pt x="12250" y="65837"/>
                  <a:pt x="12281" y="65928"/>
                  <a:pt x="12311" y="65959"/>
                </a:cubicBezTo>
                <a:lnTo>
                  <a:pt x="65899" y="12402"/>
                </a:lnTo>
                <a:cubicBezTo>
                  <a:pt x="65868" y="12371"/>
                  <a:pt x="65808" y="12311"/>
                  <a:pt x="65777" y="12250"/>
                </a:cubicBezTo>
                <a:close/>
                <a:moveTo>
                  <a:pt x="67935" y="14742"/>
                </a:moveTo>
                <a:lnTo>
                  <a:pt x="14743" y="67934"/>
                </a:lnTo>
                <a:cubicBezTo>
                  <a:pt x="14743" y="68026"/>
                  <a:pt x="14834" y="68056"/>
                  <a:pt x="14864" y="68086"/>
                </a:cubicBezTo>
                <a:lnTo>
                  <a:pt x="68057" y="14894"/>
                </a:lnTo>
                <a:cubicBezTo>
                  <a:pt x="68027" y="14864"/>
                  <a:pt x="67996" y="14773"/>
                  <a:pt x="67935" y="14742"/>
                </a:cubicBezTo>
                <a:close/>
                <a:moveTo>
                  <a:pt x="69850" y="17508"/>
                </a:moveTo>
                <a:lnTo>
                  <a:pt x="17448" y="69880"/>
                </a:lnTo>
                <a:cubicBezTo>
                  <a:pt x="17539" y="69910"/>
                  <a:pt x="17570" y="69971"/>
                  <a:pt x="17600" y="70001"/>
                </a:cubicBezTo>
                <a:lnTo>
                  <a:pt x="69972" y="17660"/>
                </a:lnTo>
                <a:cubicBezTo>
                  <a:pt x="69911" y="17630"/>
                  <a:pt x="69881" y="17569"/>
                  <a:pt x="69850" y="17508"/>
                </a:cubicBezTo>
                <a:close/>
                <a:moveTo>
                  <a:pt x="71583" y="20457"/>
                </a:moveTo>
                <a:lnTo>
                  <a:pt x="20427" y="71582"/>
                </a:lnTo>
                <a:cubicBezTo>
                  <a:pt x="20457" y="71643"/>
                  <a:pt x="20518" y="71673"/>
                  <a:pt x="20609" y="71703"/>
                </a:cubicBezTo>
                <a:lnTo>
                  <a:pt x="71674" y="20639"/>
                </a:lnTo>
                <a:cubicBezTo>
                  <a:pt x="71644" y="20548"/>
                  <a:pt x="71583" y="20517"/>
                  <a:pt x="71583" y="20457"/>
                </a:cubicBezTo>
                <a:close/>
                <a:moveTo>
                  <a:pt x="72282" y="56931"/>
                </a:moveTo>
                <a:lnTo>
                  <a:pt x="57084" y="72129"/>
                </a:lnTo>
                <a:cubicBezTo>
                  <a:pt x="59729" y="69758"/>
                  <a:pt x="62403" y="67327"/>
                  <a:pt x="64957" y="64804"/>
                </a:cubicBezTo>
                <a:cubicBezTo>
                  <a:pt x="67479" y="62250"/>
                  <a:pt x="69972" y="59576"/>
                  <a:pt x="72282" y="56931"/>
                </a:cubicBezTo>
                <a:close/>
                <a:moveTo>
                  <a:pt x="73042" y="23648"/>
                </a:moveTo>
                <a:lnTo>
                  <a:pt x="23618" y="73071"/>
                </a:lnTo>
                <a:cubicBezTo>
                  <a:pt x="23679" y="73102"/>
                  <a:pt x="23710" y="73102"/>
                  <a:pt x="23801" y="73162"/>
                </a:cubicBezTo>
                <a:lnTo>
                  <a:pt x="73103" y="23830"/>
                </a:lnTo>
                <a:cubicBezTo>
                  <a:pt x="73072" y="23739"/>
                  <a:pt x="73072" y="23709"/>
                  <a:pt x="73042" y="23648"/>
                </a:cubicBezTo>
                <a:close/>
                <a:moveTo>
                  <a:pt x="73407" y="51217"/>
                </a:moveTo>
                <a:lnTo>
                  <a:pt x="51218" y="73406"/>
                </a:lnTo>
                <a:cubicBezTo>
                  <a:pt x="51339" y="73406"/>
                  <a:pt x="51491" y="73345"/>
                  <a:pt x="51643" y="73314"/>
                </a:cubicBezTo>
                <a:lnTo>
                  <a:pt x="73255" y="51673"/>
                </a:lnTo>
                <a:cubicBezTo>
                  <a:pt x="73315" y="51521"/>
                  <a:pt x="73376" y="51369"/>
                  <a:pt x="73407" y="51217"/>
                </a:cubicBezTo>
                <a:close/>
                <a:moveTo>
                  <a:pt x="74258" y="27083"/>
                </a:moveTo>
                <a:lnTo>
                  <a:pt x="27053" y="74287"/>
                </a:lnTo>
                <a:cubicBezTo>
                  <a:pt x="27144" y="74317"/>
                  <a:pt x="27175" y="74317"/>
                  <a:pt x="27266" y="74378"/>
                </a:cubicBezTo>
                <a:lnTo>
                  <a:pt x="74318" y="27296"/>
                </a:lnTo>
                <a:cubicBezTo>
                  <a:pt x="74288" y="27204"/>
                  <a:pt x="74288" y="27144"/>
                  <a:pt x="74258" y="27083"/>
                </a:cubicBezTo>
                <a:close/>
                <a:moveTo>
                  <a:pt x="75230" y="44773"/>
                </a:moveTo>
                <a:lnTo>
                  <a:pt x="44804" y="75199"/>
                </a:lnTo>
                <a:cubicBezTo>
                  <a:pt x="44895" y="75199"/>
                  <a:pt x="44987" y="75199"/>
                  <a:pt x="45108" y="75169"/>
                </a:cubicBezTo>
                <a:lnTo>
                  <a:pt x="75170" y="45107"/>
                </a:lnTo>
                <a:cubicBezTo>
                  <a:pt x="75200" y="44986"/>
                  <a:pt x="75200" y="44895"/>
                  <a:pt x="75230" y="44773"/>
                </a:cubicBezTo>
                <a:close/>
                <a:moveTo>
                  <a:pt x="75170" y="30852"/>
                </a:moveTo>
                <a:lnTo>
                  <a:pt x="30822" y="75199"/>
                </a:lnTo>
                <a:cubicBezTo>
                  <a:pt x="30913" y="75199"/>
                  <a:pt x="30974" y="75229"/>
                  <a:pt x="31065" y="75229"/>
                </a:cubicBezTo>
                <a:lnTo>
                  <a:pt x="75200" y="31095"/>
                </a:lnTo>
                <a:cubicBezTo>
                  <a:pt x="75200" y="31004"/>
                  <a:pt x="75170" y="30943"/>
                  <a:pt x="75170" y="30852"/>
                </a:cubicBezTo>
                <a:close/>
                <a:moveTo>
                  <a:pt x="75686" y="34955"/>
                </a:moveTo>
                <a:lnTo>
                  <a:pt x="34926" y="75746"/>
                </a:lnTo>
                <a:cubicBezTo>
                  <a:pt x="35017" y="75776"/>
                  <a:pt x="35078" y="75776"/>
                  <a:pt x="35199" y="75776"/>
                </a:cubicBezTo>
                <a:lnTo>
                  <a:pt x="75747" y="35229"/>
                </a:lnTo>
                <a:cubicBezTo>
                  <a:pt x="75747" y="35138"/>
                  <a:pt x="75747" y="35077"/>
                  <a:pt x="75686" y="34955"/>
                </a:cubicBezTo>
                <a:close/>
                <a:moveTo>
                  <a:pt x="75777" y="39545"/>
                </a:moveTo>
                <a:lnTo>
                  <a:pt x="39485" y="75837"/>
                </a:lnTo>
                <a:cubicBezTo>
                  <a:pt x="39607" y="75807"/>
                  <a:pt x="39728" y="75807"/>
                  <a:pt x="39789" y="75807"/>
                </a:cubicBezTo>
                <a:lnTo>
                  <a:pt x="75777" y="39819"/>
                </a:lnTo>
                <a:lnTo>
                  <a:pt x="75777" y="39545"/>
                </a:lnTo>
                <a:close/>
              </a:path>
            </a:pathLst>
          </a:custGeom>
          <a:solidFill>
            <a:schemeClr val="dk1"/>
          </a:solidFill>
          <a:ln w="6850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6"/>
          <p:cNvSpPr/>
          <p:nvPr/>
        </p:nvSpPr>
        <p:spPr>
          <a:xfrm rot="5400000" flipH="1">
            <a:off x="7067450" y="-518528"/>
            <a:ext cx="1089425" cy="992586"/>
          </a:xfrm>
          <a:custGeom>
            <a:avLst/>
            <a:gdLst/>
            <a:ahLst/>
            <a:cxnLst/>
            <a:rect l="l" t="t" r="r" b="b"/>
            <a:pathLst>
              <a:path w="33862" h="30852" extrusionOk="0">
                <a:moveTo>
                  <a:pt x="16931" y="0"/>
                </a:moveTo>
                <a:cubicBezTo>
                  <a:pt x="12980" y="0"/>
                  <a:pt x="9028" y="1505"/>
                  <a:pt x="6019" y="4514"/>
                </a:cubicBezTo>
                <a:cubicBezTo>
                  <a:pt x="1" y="10532"/>
                  <a:pt x="1" y="20289"/>
                  <a:pt x="6019" y="26338"/>
                </a:cubicBezTo>
                <a:cubicBezTo>
                  <a:pt x="9028" y="29347"/>
                  <a:pt x="12980" y="30852"/>
                  <a:pt x="16931" y="30852"/>
                </a:cubicBezTo>
                <a:cubicBezTo>
                  <a:pt x="20883" y="30852"/>
                  <a:pt x="24834" y="29347"/>
                  <a:pt x="27843" y="26338"/>
                </a:cubicBezTo>
                <a:cubicBezTo>
                  <a:pt x="33862" y="20289"/>
                  <a:pt x="33862" y="10532"/>
                  <a:pt x="27843" y="4514"/>
                </a:cubicBezTo>
                <a:cubicBezTo>
                  <a:pt x="24834" y="1505"/>
                  <a:pt x="20883" y="0"/>
                  <a:pt x="169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6" name="Google Shape;24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18287" y="-57212"/>
            <a:ext cx="1879976" cy="187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>
            <a:spLocks noGrp="1"/>
          </p:cNvSpPr>
          <p:nvPr>
            <p:ph type="title" hasCustomPrompt="1"/>
          </p:nvPr>
        </p:nvSpPr>
        <p:spPr>
          <a:xfrm>
            <a:off x="870814" y="672361"/>
            <a:ext cx="26385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37"/>
          <p:cNvSpPr txBox="1">
            <a:spLocks noGrp="1"/>
          </p:cNvSpPr>
          <p:nvPr>
            <p:ph type="subTitle" idx="1"/>
          </p:nvPr>
        </p:nvSpPr>
        <p:spPr>
          <a:xfrm>
            <a:off x="1155364" y="1727818"/>
            <a:ext cx="20694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37"/>
          <p:cNvSpPr txBox="1">
            <a:spLocks noGrp="1"/>
          </p:cNvSpPr>
          <p:nvPr>
            <p:ph type="title" idx="2" hasCustomPrompt="1"/>
          </p:nvPr>
        </p:nvSpPr>
        <p:spPr>
          <a:xfrm>
            <a:off x="5635756" y="1358161"/>
            <a:ext cx="26385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r>
              <a:t>xx%</a:t>
            </a:r>
          </a:p>
        </p:txBody>
      </p:sp>
      <p:sp>
        <p:nvSpPr>
          <p:cNvPr id="251" name="Google Shape;251;p37"/>
          <p:cNvSpPr txBox="1">
            <a:spLocks noGrp="1"/>
          </p:cNvSpPr>
          <p:nvPr>
            <p:ph type="subTitle" idx="3"/>
          </p:nvPr>
        </p:nvSpPr>
        <p:spPr>
          <a:xfrm>
            <a:off x="5920306" y="2407100"/>
            <a:ext cx="20694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37"/>
          <p:cNvSpPr txBox="1">
            <a:spLocks noGrp="1"/>
          </p:cNvSpPr>
          <p:nvPr>
            <p:ph type="subTitle" idx="4"/>
          </p:nvPr>
        </p:nvSpPr>
        <p:spPr>
          <a:xfrm>
            <a:off x="1155364" y="1251719"/>
            <a:ext cx="20694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200" b="1">
                <a:latin typeface="Prosto One"/>
                <a:ea typeface="Prosto One"/>
                <a:cs typeface="Prosto One"/>
                <a:sym typeface="Prost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endParaRPr/>
          </a:p>
        </p:txBody>
      </p:sp>
      <p:sp>
        <p:nvSpPr>
          <p:cNvPr id="253" name="Google Shape;253;p37"/>
          <p:cNvSpPr txBox="1">
            <a:spLocks noGrp="1"/>
          </p:cNvSpPr>
          <p:nvPr>
            <p:ph type="subTitle" idx="5"/>
          </p:nvPr>
        </p:nvSpPr>
        <p:spPr>
          <a:xfrm>
            <a:off x="5920306" y="1937519"/>
            <a:ext cx="20694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200" b="1">
                <a:latin typeface="Prosto One"/>
                <a:ea typeface="Prosto One"/>
                <a:cs typeface="Prosto One"/>
                <a:sym typeface="Prost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endParaRPr/>
          </a:p>
        </p:txBody>
      </p:sp>
      <p:sp>
        <p:nvSpPr>
          <p:cNvPr id="254" name="Google Shape;254;p37"/>
          <p:cNvSpPr/>
          <p:nvPr/>
        </p:nvSpPr>
        <p:spPr>
          <a:xfrm flipH="1">
            <a:off x="584545" y="3966425"/>
            <a:ext cx="1906061" cy="1906061"/>
          </a:xfrm>
          <a:custGeom>
            <a:avLst/>
            <a:gdLst/>
            <a:ahLst/>
            <a:cxnLst/>
            <a:rect l="l" t="t" r="r" b="b"/>
            <a:pathLst>
              <a:path w="36932" h="36932" extrusionOk="0">
                <a:moveTo>
                  <a:pt x="18481" y="1"/>
                </a:moveTo>
                <a:cubicBezTo>
                  <a:pt x="8268" y="1"/>
                  <a:pt x="1" y="8268"/>
                  <a:pt x="1" y="18481"/>
                </a:cubicBezTo>
                <a:cubicBezTo>
                  <a:pt x="1" y="28664"/>
                  <a:pt x="8268" y="36931"/>
                  <a:pt x="18481" y="36931"/>
                </a:cubicBezTo>
                <a:cubicBezTo>
                  <a:pt x="28664" y="36931"/>
                  <a:pt x="36932" y="28664"/>
                  <a:pt x="36932" y="18481"/>
                </a:cubicBezTo>
                <a:cubicBezTo>
                  <a:pt x="36932" y="8268"/>
                  <a:pt x="28664" y="1"/>
                  <a:pt x="1848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7"/>
          <p:cNvSpPr/>
          <p:nvPr/>
        </p:nvSpPr>
        <p:spPr>
          <a:xfrm flipH="1">
            <a:off x="7316216" y="2743100"/>
            <a:ext cx="1568149" cy="1428756"/>
          </a:xfrm>
          <a:custGeom>
            <a:avLst/>
            <a:gdLst/>
            <a:ahLst/>
            <a:cxnLst/>
            <a:rect l="l" t="t" r="r" b="b"/>
            <a:pathLst>
              <a:path w="33862" h="30852" extrusionOk="0">
                <a:moveTo>
                  <a:pt x="16931" y="0"/>
                </a:moveTo>
                <a:cubicBezTo>
                  <a:pt x="12980" y="0"/>
                  <a:pt x="9028" y="1505"/>
                  <a:pt x="6019" y="4514"/>
                </a:cubicBezTo>
                <a:cubicBezTo>
                  <a:pt x="1" y="10532"/>
                  <a:pt x="1" y="20289"/>
                  <a:pt x="6019" y="26338"/>
                </a:cubicBezTo>
                <a:cubicBezTo>
                  <a:pt x="9028" y="29347"/>
                  <a:pt x="12980" y="30852"/>
                  <a:pt x="16931" y="30852"/>
                </a:cubicBezTo>
                <a:cubicBezTo>
                  <a:pt x="20883" y="30852"/>
                  <a:pt x="24834" y="29347"/>
                  <a:pt x="27843" y="26338"/>
                </a:cubicBezTo>
                <a:cubicBezTo>
                  <a:pt x="33862" y="20289"/>
                  <a:pt x="33862" y="10532"/>
                  <a:pt x="27843" y="4514"/>
                </a:cubicBezTo>
                <a:cubicBezTo>
                  <a:pt x="24834" y="1505"/>
                  <a:pt x="20883" y="0"/>
                  <a:pt x="169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7"/>
          <p:cNvSpPr/>
          <p:nvPr/>
        </p:nvSpPr>
        <p:spPr>
          <a:xfrm rot="-2395729" flipH="1">
            <a:off x="7703795" y="-771771"/>
            <a:ext cx="1894345" cy="1895845"/>
          </a:xfrm>
          <a:custGeom>
            <a:avLst/>
            <a:gdLst/>
            <a:ahLst/>
            <a:cxnLst/>
            <a:rect l="l" t="t" r="r" b="b"/>
            <a:pathLst>
              <a:path w="75778" h="75838" extrusionOk="0">
                <a:moveTo>
                  <a:pt x="16688" y="4651"/>
                </a:moveTo>
                <a:lnTo>
                  <a:pt x="16688" y="4651"/>
                </a:lnTo>
                <a:cubicBezTo>
                  <a:pt x="13983" y="6961"/>
                  <a:pt x="11369" y="9393"/>
                  <a:pt x="8816" y="11976"/>
                </a:cubicBezTo>
                <a:cubicBezTo>
                  <a:pt x="6262" y="14529"/>
                  <a:pt x="3800" y="17174"/>
                  <a:pt x="1490" y="19849"/>
                </a:cubicBezTo>
                <a:lnTo>
                  <a:pt x="16688" y="4651"/>
                </a:lnTo>
                <a:close/>
                <a:moveTo>
                  <a:pt x="24561" y="2432"/>
                </a:moveTo>
                <a:cubicBezTo>
                  <a:pt x="24439" y="2432"/>
                  <a:pt x="24287" y="2523"/>
                  <a:pt x="24135" y="2554"/>
                </a:cubicBezTo>
                <a:lnTo>
                  <a:pt x="2524" y="24165"/>
                </a:lnTo>
                <a:cubicBezTo>
                  <a:pt x="2493" y="24317"/>
                  <a:pt x="2402" y="24469"/>
                  <a:pt x="2372" y="24621"/>
                </a:cubicBezTo>
                <a:lnTo>
                  <a:pt x="24561" y="2432"/>
                </a:lnTo>
                <a:close/>
                <a:moveTo>
                  <a:pt x="30974" y="639"/>
                </a:moveTo>
                <a:cubicBezTo>
                  <a:pt x="30913" y="639"/>
                  <a:pt x="30792" y="639"/>
                  <a:pt x="30670" y="699"/>
                </a:cubicBezTo>
                <a:lnTo>
                  <a:pt x="609" y="30730"/>
                </a:lnTo>
                <a:cubicBezTo>
                  <a:pt x="578" y="30852"/>
                  <a:pt x="578" y="30973"/>
                  <a:pt x="548" y="31095"/>
                </a:cubicBezTo>
                <a:lnTo>
                  <a:pt x="30974" y="639"/>
                </a:lnTo>
                <a:close/>
                <a:moveTo>
                  <a:pt x="36293" y="0"/>
                </a:moveTo>
                <a:cubicBezTo>
                  <a:pt x="36172" y="31"/>
                  <a:pt x="36081" y="31"/>
                  <a:pt x="35989" y="31"/>
                </a:cubicBezTo>
                <a:lnTo>
                  <a:pt x="1" y="36019"/>
                </a:lnTo>
                <a:lnTo>
                  <a:pt x="1" y="36293"/>
                </a:lnTo>
                <a:lnTo>
                  <a:pt x="36293" y="0"/>
                </a:lnTo>
                <a:close/>
                <a:moveTo>
                  <a:pt x="40579" y="91"/>
                </a:moveTo>
                <a:lnTo>
                  <a:pt x="62" y="40670"/>
                </a:lnTo>
                <a:cubicBezTo>
                  <a:pt x="62" y="40730"/>
                  <a:pt x="62" y="40822"/>
                  <a:pt x="92" y="40943"/>
                </a:cubicBezTo>
                <a:lnTo>
                  <a:pt x="40853" y="152"/>
                </a:lnTo>
                <a:cubicBezTo>
                  <a:pt x="40792" y="122"/>
                  <a:pt x="40701" y="91"/>
                  <a:pt x="40579" y="91"/>
                </a:cubicBezTo>
                <a:close/>
                <a:moveTo>
                  <a:pt x="44743" y="608"/>
                </a:moveTo>
                <a:lnTo>
                  <a:pt x="578" y="44773"/>
                </a:lnTo>
                <a:cubicBezTo>
                  <a:pt x="578" y="44834"/>
                  <a:pt x="609" y="44925"/>
                  <a:pt x="609" y="44986"/>
                </a:cubicBezTo>
                <a:lnTo>
                  <a:pt x="44956" y="639"/>
                </a:lnTo>
                <a:cubicBezTo>
                  <a:pt x="44895" y="639"/>
                  <a:pt x="44804" y="608"/>
                  <a:pt x="44743" y="608"/>
                </a:cubicBezTo>
                <a:close/>
                <a:moveTo>
                  <a:pt x="48543" y="1520"/>
                </a:moveTo>
                <a:lnTo>
                  <a:pt x="1460" y="48572"/>
                </a:lnTo>
                <a:cubicBezTo>
                  <a:pt x="1490" y="48633"/>
                  <a:pt x="1490" y="48724"/>
                  <a:pt x="1521" y="48755"/>
                </a:cubicBezTo>
                <a:lnTo>
                  <a:pt x="48725" y="1550"/>
                </a:lnTo>
                <a:cubicBezTo>
                  <a:pt x="48634" y="1550"/>
                  <a:pt x="48604" y="1520"/>
                  <a:pt x="48543" y="1520"/>
                </a:cubicBezTo>
                <a:close/>
                <a:moveTo>
                  <a:pt x="51978" y="2706"/>
                </a:moveTo>
                <a:lnTo>
                  <a:pt x="2676" y="52038"/>
                </a:lnTo>
                <a:cubicBezTo>
                  <a:pt x="2706" y="52098"/>
                  <a:pt x="2706" y="52129"/>
                  <a:pt x="2737" y="52220"/>
                </a:cubicBezTo>
                <a:lnTo>
                  <a:pt x="52190" y="2766"/>
                </a:lnTo>
                <a:cubicBezTo>
                  <a:pt x="52099" y="2736"/>
                  <a:pt x="52069" y="2736"/>
                  <a:pt x="51978" y="2706"/>
                </a:cubicBezTo>
                <a:close/>
                <a:moveTo>
                  <a:pt x="55169" y="4134"/>
                </a:moveTo>
                <a:lnTo>
                  <a:pt x="4104" y="55259"/>
                </a:lnTo>
                <a:cubicBezTo>
                  <a:pt x="4165" y="55320"/>
                  <a:pt x="4196" y="55381"/>
                  <a:pt x="4196" y="55442"/>
                </a:cubicBezTo>
                <a:lnTo>
                  <a:pt x="55382" y="4256"/>
                </a:lnTo>
                <a:cubicBezTo>
                  <a:pt x="55321" y="4225"/>
                  <a:pt x="55260" y="4195"/>
                  <a:pt x="55169" y="4134"/>
                </a:cubicBezTo>
                <a:close/>
                <a:moveTo>
                  <a:pt x="58178" y="5867"/>
                </a:moveTo>
                <a:lnTo>
                  <a:pt x="5837" y="58208"/>
                </a:lnTo>
                <a:cubicBezTo>
                  <a:pt x="5867" y="58269"/>
                  <a:pt x="5898" y="58329"/>
                  <a:pt x="5928" y="58360"/>
                </a:cubicBezTo>
                <a:lnTo>
                  <a:pt x="58330" y="5958"/>
                </a:lnTo>
                <a:cubicBezTo>
                  <a:pt x="58270" y="5927"/>
                  <a:pt x="58209" y="5897"/>
                  <a:pt x="58178" y="5867"/>
                </a:cubicBezTo>
                <a:close/>
                <a:moveTo>
                  <a:pt x="60914" y="7751"/>
                </a:moveTo>
                <a:lnTo>
                  <a:pt x="7721" y="60943"/>
                </a:lnTo>
                <a:cubicBezTo>
                  <a:pt x="7752" y="61004"/>
                  <a:pt x="7813" y="61065"/>
                  <a:pt x="7843" y="61095"/>
                </a:cubicBezTo>
                <a:lnTo>
                  <a:pt x="61036" y="7903"/>
                </a:lnTo>
                <a:cubicBezTo>
                  <a:pt x="61036" y="7842"/>
                  <a:pt x="60944" y="7842"/>
                  <a:pt x="60914" y="7751"/>
                </a:cubicBezTo>
                <a:close/>
                <a:moveTo>
                  <a:pt x="63467" y="9879"/>
                </a:moveTo>
                <a:lnTo>
                  <a:pt x="9880" y="63466"/>
                </a:lnTo>
                <a:cubicBezTo>
                  <a:pt x="9940" y="63497"/>
                  <a:pt x="9971" y="63527"/>
                  <a:pt x="10001" y="63618"/>
                </a:cubicBezTo>
                <a:lnTo>
                  <a:pt x="63589" y="10031"/>
                </a:lnTo>
                <a:cubicBezTo>
                  <a:pt x="63528" y="10000"/>
                  <a:pt x="63498" y="9970"/>
                  <a:pt x="63467" y="9879"/>
                </a:cubicBezTo>
                <a:close/>
                <a:moveTo>
                  <a:pt x="65777" y="12250"/>
                </a:moveTo>
                <a:lnTo>
                  <a:pt x="12220" y="65807"/>
                </a:lnTo>
                <a:cubicBezTo>
                  <a:pt x="12250" y="65837"/>
                  <a:pt x="12281" y="65928"/>
                  <a:pt x="12311" y="65959"/>
                </a:cubicBezTo>
                <a:lnTo>
                  <a:pt x="65899" y="12402"/>
                </a:lnTo>
                <a:cubicBezTo>
                  <a:pt x="65868" y="12371"/>
                  <a:pt x="65808" y="12311"/>
                  <a:pt x="65777" y="12250"/>
                </a:cubicBezTo>
                <a:close/>
                <a:moveTo>
                  <a:pt x="67935" y="14742"/>
                </a:moveTo>
                <a:lnTo>
                  <a:pt x="14743" y="67934"/>
                </a:lnTo>
                <a:cubicBezTo>
                  <a:pt x="14743" y="68026"/>
                  <a:pt x="14834" y="68056"/>
                  <a:pt x="14864" y="68086"/>
                </a:cubicBezTo>
                <a:lnTo>
                  <a:pt x="68057" y="14894"/>
                </a:lnTo>
                <a:cubicBezTo>
                  <a:pt x="68027" y="14864"/>
                  <a:pt x="67996" y="14773"/>
                  <a:pt x="67935" y="14742"/>
                </a:cubicBezTo>
                <a:close/>
                <a:moveTo>
                  <a:pt x="69850" y="17508"/>
                </a:moveTo>
                <a:lnTo>
                  <a:pt x="17448" y="69880"/>
                </a:lnTo>
                <a:cubicBezTo>
                  <a:pt x="17539" y="69910"/>
                  <a:pt x="17570" y="69971"/>
                  <a:pt x="17600" y="70001"/>
                </a:cubicBezTo>
                <a:lnTo>
                  <a:pt x="69972" y="17660"/>
                </a:lnTo>
                <a:cubicBezTo>
                  <a:pt x="69911" y="17630"/>
                  <a:pt x="69881" y="17569"/>
                  <a:pt x="69850" y="17508"/>
                </a:cubicBezTo>
                <a:close/>
                <a:moveTo>
                  <a:pt x="71583" y="20457"/>
                </a:moveTo>
                <a:lnTo>
                  <a:pt x="20427" y="71582"/>
                </a:lnTo>
                <a:cubicBezTo>
                  <a:pt x="20457" y="71643"/>
                  <a:pt x="20518" y="71673"/>
                  <a:pt x="20609" y="71703"/>
                </a:cubicBezTo>
                <a:lnTo>
                  <a:pt x="71674" y="20639"/>
                </a:lnTo>
                <a:cubicBezTo>
                  <a:pt x="71644" y="20548"/>
                  <a:pt x="71583" y="20517"/>
                  <a:pt x="71583" y="20457"/>
                </a:cubicBezTo>
                <a:close/>
                <a:moveTo>
                  <a:pt x="72282" y="56931"/>
                </a:moveTo>
                <a:lnTo>
                  <a:pt x="57084" y="72129"/>
                </a:lnTo>
                <a:cubicBezTo>
                  <a:pt x="59729" y="69758"/>
                  <a:pt x="62403" y="67327"/>
                  <a:pt x="64957" y="64804"/>
                </a:cubicBezTo>
                <a:cubicBezTo>
                  <a:pt x="67479" y="62250"/>
                  <a:pt x="69972" y="59576"/>
                  <a:pt x="72282" y="56931"/>
                </a:cubicBezTo>
                <a:close/>
                <a:moveTo>
                  <a:pt x="73042" y="23648"/>
                </a:moveTo>
                <a:lnTo>
                  <a:pt x="23618" y="73071"/>
                </a:lnTo>
                <a:cubicBezTo>
                  <a:pt x="23679" y="73102"/>
                  <a:pt x="23710" y="73102"/>
                  <a:pt x="23801" y="73162"/>
                </a:cubicBezTo>
                <a:lnTo>
                  <a:pt x="73103" y="23830"/>
                </a:lnTo>
                <a:cubicBezTo>
                  <a:pt x="73072" y="23739"/>
                  <a:pt x="73072" y="23709"/>
                  <a:pt x="73042" y="23648"/>
                </a:cubicBezTo>
                <a:close/>
                <a:moveTo>
                  <a:pt x="73407" y="51217"/>
                </a:moveTo>
                <a:lnTo>
                  <a:pt x="51218" y="73406"/>
                </a:lnTo>
                <a:cubicBezTo>
                  <a:pt x="51339" y="73406"/>
                  <a:pt x="51491" y="73345"/>
                  <a:pt x="51643" y="73314"/>
                </a:cubicBezTo>
                <a:lnTo>
                  <a:pt x="73255" y="51673"/>
                </a:lnTo>
                <a:cubicBezTo>
                  <a:pt x="73315" y="51521"/>
                  <a:pt x="73376" y="51369"/>
                  <a:pt x="73407" y="51217"/>
                </a:cubicBezTo>
                <a:close/>
                <a:moveTo>
                  <a:pt x="74258" y="27083"/>
                </a:moveTo>
                <a:lnTo>
                  <a:pt x="27053" y="74287"/>
                </a:lnTo>
                <a:cubicBezTo>
                  <a:pt x="27144" y="74317"/>
                  <a:pt x="27175" y="74317"/>
                  <a:pt x="27266" y="74378"/>
                </a:cubicBezTo>
                <a:lnTo>
                  <a:pt x="74318" y="27296"/>
                </a:lnTo>
                <a:cubicBezTo>
                  <a:pt x="74288" y="27204"/>
                  <a:pt x="74288" y="27144"/>
                  <a:pt x="74258" y="27083"/>
                </a:cubicBezTo>
                <a:close/>
                <a:moveTo>
                  <a:pt x="75230" y="44773"/>
                </a:moveTo>
                <a:lnTo>
                  <a:pt x="44804" y="75199"/>
                </a:lnTo>
                <a:cubicBezTo>
                  <a:pt x="44895" y="75199"/>
                  <a:pt x="44987" y="75199"/>
                  <a:pt x="45108" y="75169"/>
                </a:cubicBezTo>
                <a:lnTo>
                  <a:pt x="75170" y="45107"/>
                </a:lnTo>
                <a:cubicBezTo>
                  <a:pt x="75200" y="44986"/>
                  <a:pt x="75200" y="44895"/>
                  <a:pt x="75230" y="44773"/>
                </a:cubicBezTo>
                <a:close/>
                <a:moveTo>
                  <a:pt x="75170" y="30852"/>
                </a:moveTo>
                <a:lnTo>
                  <a:pt x="30822" y="75199"/>
                </a:lnTo>
                <a:cubicBezTo>
                  <a:pt x="30913" y="75199"/>
                  <a:pt x="30974" y="75229"/>
                  <a:pt x="31065" y="75229"/>
                </a:cubicBezTo>
                <a:lnTo>
                  <a:pt x="75200" y="31095"/>
                </a:lnTo>
                <a:cubicBezTo>
                  <a:pt x="75200" y="31004"/>
                  <a:pt x="75170" y="30943"/>
                  <a:pt x="75170" y="30852"/>
                </a:cubicBezTo>
                <a:close/>
                <a:moveTo>
                  <a:pt x="75686" y="34955"/>
                </a:moveTo>
                <a:lnTo>
                  <a:pt x="34926" y="75746"/>
                </a:lnTo>
                <a:cubicBezTo>
                  <a:pt x="35017" y="75776"/>
                  <a:pt x="35078" y="75776"/>
                  <a:pt x="35199" y="75776"/>
                </a:cubicBezTo>
                <a:lnTo>
                  <a:pt x="75747" y="35229"/>
                </a:lnTo>
                <a:cubicBezTo>
                  <a:pt x="75747" y="35138"/>
                  <a:pt x="75747" y="35077"/>
                  <a:pt x="75686" y="34955"/>
                </a:cubicBezTo>
                <a:close/>
                <a:moveTo>
                  <a:pt x="75777" y="39545"/>
                </a:moveTo>
                <a:lnTo>
                  <a:pt x="39485" y="75837"/>
                </a:lnTo>
                <a:cubicBezTo>
                  <a:pt x="39607" y="75807"/>
                  <a:pt x="39728" y="75807"/>
                  <a:pt x="39789" y="75807"/>
                </a:cubicBezTo>
                <a:lnTo>
                  <a:pt x="75777" y="39819"/>
                </a:lnTo>
                <a:lnTo>
                  <a:pt x="75777" y="39545"/>
                </a:lnTo>
                <a:close/>
              </a:path>
            </a:pathLst>
          </a:custGeom>
          <a:solidFill>
            <a:schemeClr val="dk1"/>
          </a:solidFill>
          <a:ln w="6850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7"/>
          <p:cNvSpPr/>
          <p:nvPr/>
        </p:nvSpPr>
        <p:spPr>
          <a:xfrm flipH="1">
            <a:off x="7125978" y="-425374"/>
            <a:ext cx="1404342" cy="1279510"/>
          </a:xfrm>
          <a:custGeom>
            <a:avLst/>
            <a:gdLst/>
            <a:ahLst/>
            <a:cxnLst/>
            <a:rect l="l" t="t" r="r" b="b"/>
            <a:pathLst>
              <a:path w="33862" h="30852" extrusionOk="0">
                <a:moveTo>
                  <a:pt x="16931" y="0"/>
                </a:moveTo>
                <a:cubicBezTo>
                  <a:pt x="12980" y="0"/>
                  <a:pt x="9028" y="1505"/>
                  <a:pt x="6019" y="4514"/>
                </a:cubicBezTo>
                <a:cubicBezTo>
                  <a:pt x="1" y="10532"/>
                  <a:pt x="1" y="20289"/>
                  <a:pt x="6019" y="26338"/>
                </a:cubicBezTo>
                <a:cubicBezTo>
                  <a:pt x="9028" y="29347"/>
                  <a:pt x="12980" y="30852"/>
                  <a:pt x="16931" y="30852"/>
                </a:cubicBezTo>
                <a:cubicBezTo>
                  <a:pt x="20883" y="30852"/>
                  <a:pt x="24834" y="29347"/>
                  <a:pt x="27843" y="26338"/>
                </a:cubicBezTo>
                <a:cubicBezTo>
                  <a:pt x="33862" y="20289"/>
                  <a:pt x="33862" y="10532"/>
                  <a:pt x="27843" y="4514"/>
                </a:cubicBezTo>
                <a:cubicBezTo>
                  <a:pt x="24834" y="1505"/>
                  <a:pt x="20883" y="0"/>
                  <a:pt x="169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>
            <a:spLocks noGrp="1"/>
          </p:cNvSpPr>
          <p:nvPr>
            <p:ph type="title"/>
          </p:nvPr>
        </p:nvSpPr>
        <p:spPr>
          <a:xfrm>
            <a:off x="717525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_1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>
            <a:spLocks noGrp="1"/>
          </p:cNvSpPr>
          <p:nvPr>
            <p:ph type="ctrTitle"/>
          </p:nvPr>
        </p:nvSpPr>
        <p:spPr>
          <a:xfrm>
            <a:off x="3483263" y="696175"/>
            <a:ext cx="49377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4" name="Google Shape;264;p40"/>
          <p:cNvSpPr txBox="1">
            <a:spLocks noGrp="1"/>
          </p:cNvSpPr>
          <p:nvPr>
            <p:ph type="subTitle" idx="1"/>
          </p:nvPr>
        </p:nvSpPr>
        <p:spPr>
          <a:xfrm>
            <a:off x="4304813" y="1693974"/>
            <a:ext cx="3294600" cy="13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5" name="Google Shape;265;p40"/>
          <p:cNvSpPr txBox="1"/>
          <p:nvPr/>
        </p:nvSpPr>
        <p:spPr>
          <a:xfrm>
            <a:off x="1471375" y="4327975"/>
            <a:ext cx="69420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including icons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and infographics &amp; images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6" name="Google Shape;266;p40"/>
          <p:cNvSpPr txBox="1">
            <a:spLocks noGrp="1"/>
          </p:cNvSpPr>
          <p:nvPr>
            <p:ph type="subTitle" idx="2"/>
          </p:nvPr>
        </p:nvSpPr>
        <p:spPr>
          <a:xfrm>
            <a:off x="4097213" y="3705230"/>
            <a:ext cx="3709800" cy="3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40"/>
          <p:cNvSpPr/>
          <p:nvPr/>
        </p:nvSpPr>
        <p:spPr>
          <a:xfrm>
            <a:off x="8247723" y="-352139"/>
            <a:ext cx="992548" cy="992548"/>
          </a:xfrm>
          <a:custGeom>
            <a:avLst/>
            <a:gdLst/>
            <a:ahLst/>
            <a:cxnLst/>
            <a:rect l="l" t="t" r="r" b="b"/>
            <a:pathLst>
              <a:path w="36932" h="36932" extrusionOk="0">
                <a:moveTo>
                  <a:pt x="18481" y="1"/>
                </a:moveTo>
                <a:cubicBezTo>
                  <a:pt x="8268" y="1"/>
                  <a:pt x="1" y="8268"/>
                  <a:pt x="1" y="18451"/>
                </a:cubicBezTo>
                <a:cubicBezTo>
                  <a:pt x="1" y="28664"/>
                  <a:pt x="8268" y="36931"/>
                  <a:pt x="18481" y="36931"/>
                </a:cubicBezTo>
                <a:cubicBezTo>
                  <a:pt x="28664" y="36931"/>
                  <a:pt x="36932" y="28664"/>
                  <a:pt x="36932" y="18451"/>
                </a:cubicBezTo>
                <a:cubicBezTo>
                  <a:pt x="36932" y="8268"/>
                  <a:pt x="28664" y="1"/>
                  <a:pt x="184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40"/>
          <p:cNvSpPr/>
          <p:nvPr/>
        </p:nvSpPr>
        <p:spPr>
          <a:xfrm>
            <a:off x="219294" y="283550"/>
            <a:ext cx="910041" cy="829147"/>
          </a:xfrm>
          <a:custGeom>
            <a:avLst/>
            <a:gdLst/>
            <a:ahLst/>
            <a:cxnLst/>
            <a:rect l="l" t="t" r="r" b="b"/>
            <a:pathLst>
              <a:path w="33862" h="30852" extrusionOk="0">
                <a:moveTo>
                  <a:pt x="16931" y="0"/>
                </a:moveTo>
                <a:cubicBezTo>
                  <a:pt x="12980" y="0"/>
                  <a:pt x="9028" y="1505"/>
                  <a:pt x="6019" y="4514"/>
                </a:cubicBezTo>
                <a:cubicBezTo>
                  <a:pt x="1" y="10532"/>
                  <a:pt x="1" y="20289"/>
                  <a:pt x="6019" y="26338"/>
                </a:cubicBezTo>
                <a:cubicBezTo>
                  <a:pt x="9028" y="29347"/>
                  <a:pt x="12980" y="30852"/>
                  <a:pt x="16931" y="30852"/>
                </a:cubicBezTo>
                <a:cubicBezTo>
                  <a:pt x="20883" y="30852"/>
                  <a:pt x="24834" y="29347"/>
                  <a:pt x="27843" y="26338"/>
                </a:cubicBezTo>
                <a:cubicBezTo>
                  <a:pt x="33862" y="20289"/>
                  <a:pt x="33862" y="10532"/>
                  <a:pt x="27843" y="4514"/>
                </a:cubicBezTo>
                <a:cubicBezTo>
                  <a:pt x="24834" y="1505"/>
                  <a:pt x="20883" y="0"/>
                  <a:pt x="1693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40"/>
          <p:cNvSpPr/>
          <p:nvPr/>
        </p:nvSpPr>
        <p:spPr>
          <a:xfrm>
            <a:off x="7940000" y="4029850"/>
            <a:ext cx="1906061" cy="1906061"/>
          </a:xfrm>
          <a:custGeom>
            <a:avLst/>
            <a:gdLst/>
            <a:ahLst/>
            <a:cxnLst/>
            <a:rect l="l" t="t" r="r" b="b"/>
            <a:pathLst>
              <a:path w="36932" h="36932" extrusionOk="0">
                <a:moveTo>
                  <a:pt x="18481" y="1"/>
                </a:moveTo>
                <a:cubicBezTo>
                  <a:pt x="8268" y="1"/>
                  <a:pt x="1" y="8268"/>
                  <a:pt x="1" y="18481"/>
                </a:cubicBezTo>
                <a:cubicBezTo>
                  <a:pt x="1" y="28664"/>
                  <a:pt x="8268" y="36931"/>
                  <a:pt x="18481" y="36931"/>
                </a:cubicBezTo>
                <a:cubicBezTo>
                  <a:pt x="28664" y="36931"/>
                  <a:pt x="36932" y="28664"/>
                  <a:pt x="36932" y="18481"/>
                </a:cubicBezTo>
                <a:cubicBezTo>
                  <a:pt x="36932" y="8268"/>
                  <a:pt x="28664" y="1"/>
                  <a:pt x="18481" y="1"/>
                </a:cubicBezTo>
                <a:close/>
              </a:path>
            </a:pathLst>
          </a:custGeom>
          <a:solidFill>
            <a:srgbClr val="FBD4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/>
          <p:nvPr/>
        </p:nvSpPr>
        <p:spPr>
          <a:xfrm>
            <a:off x="1907475" y="4132000"/>
            <a:ext cx="544511" cy="544494"/>
          </a:xfrm>
          <a:custGeom>
            <a:avLst/>
            <a:gdLst/>
            <a:ahLst/>
            <a:cxnLst/>
            <a:rect l="l" t="t" r="r" b="b"/>
            <a:pathLst>
              <a:path w="31461" h="31460" extrusionOk="0">
                <a:moveTo>
                  <a:pt x="15715" y="4165"/>
                </a:moveTo>
                <a:cubicBezTo>
                  <a:pt x="22098" y="4165"/>
                  <a:pt x="27266" y="9332"/>
                  <a:pt x="27266" y="15715"/>
                </a:cubicBezTo>
                <a:cubicBezTo>
                  <a:pt x="27266" y="22098"/>
                  <a:pt x="22098" y="27265"/>
                  <a:pt x="15715" y="27265"/>
                </a:cubicBezTo>
                <a:cubicBezTo>
                  <a:pt x="9332" y="27265"/>
                  <a:pt x="4165" y="22098"/>
                  <a:pt x="4165" y="15715"/>
                </a:cubicBezTo>
                <a:cubicBezTo>
                  <a:pt x="4165" y="9332"/>
                  <a:pt x="9393" y="4165"/>
                  <a:pt x="15715" y="4165"/>
                </a:cubicBezTo>
                <a:close/>
                <a:moveTo>
                  <a:pt x="15715" y="0"/>
                </a:moveTo>
                <a:cubicBezTo>
                  <a:pt x="7022" y="0"/>
                  <a:pt x="1" y="7022"/>
                  <a:pt x="1" y="15715"/>
                </a:cubicBezTo>
                <a:cubicBezTo>
                  <a:pt x="1" y="24408"/>
                  <a:pt x="7022" y="31460"/>
                  <a:pt x="15715" y="31460"/>
                </a:cubicBezTo>
                <a:cubicBezTo>
                  <a:pt x="24439" y="31460"/>
                  <a:pt x="31460" y="24408"/>
                  <a:pt x="31460" y="15715"/>
                </a:cubicBezTo>
                <a:cubicBezTo>
                  <a:pt x="31460" y="7022"/>
                  <a:pt x="24439" y="0"/>
                  <a:pt x="157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2" name="Google Shape;272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4575" y="914400"/>
            <a:ext cx="1879976" cy="187997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1"/>
          <p:cNvSpPr/>
          <p:nvPr/>
        </p:nvSpPr>
        <p:spPr>
          <a:xfrm>
            <a:off x="719999" y="196025"/>
            <a:ext cx="687973" cy="687952"/>
          </a:xfrm>
          <a:custGeom>
            <a:avLst/>
            <a:gdLst/>
            <a:ahLst/>
            <a:cxnLst/>
            <a:rect l="l" t="t" r="r" b="b"/>
            <a:pathLst>
              <a:path w="31461" h="31460" extrusionOk="0">
                <a:moveTo>
                  <a:pt x="15715" y="4165"/>
                </a:moveTo>
                <a:cubicBezTo>
                  <a:pt x="22098" y="4165"/>
                  <a:pt x="27266" y="9332"/>
                  <a:pt x="27266" y="15715"/>
                </a:cubicBezTo>
                <a:cubicBezTo>
                  <a:pt x="27266" y="22098"/>
                  <a:pt x="22098" y="27265"/>
                  <a:pt x="15715" y="27265"/>
                </a:cubicBezTo>
                <a:cubicBezTo>
                  <a:pt x="9332" y="27265"/>
                  <a:pt x="4165" y="22098"/>
                  <a:pt x="4165" y="15715"/>
                </a:cubicBezTo>
                <a:cubicBezTo>
                  <a:pt x="4165" y="9332"/>
                  <a:pt x="9393" y="4165"/>
                  <a:pt x="15715" y="4165"/>
                </a:cubicBezTo>
                <a:close/>
                <a:moveTo>
                  <a:pt x="15715" y="0"/>
                </a:moveTo>
                <a:cubicBezTo>
                  <a:pt x="7022" y="0"/>
                  <a:pt x="1" y="7022"/>
                  <a:pt x="1" y="15715"/>
                </a:cubicBezTo>
                <a:cubicBezTo>
                  <a:pt x="1" y="24408"/>
                  <a:pt x="7022" y="31460"/>
                  <a:pt x="15715" y="31460"/>
                </a:cubicBezTo>
                <a:cubicBezTo>
                  <a:pt x="24439" y="31460"/>
                  <a:pt x="31460" y="24408"/>
                  <a:pt x="31460" y="15715"/>
                </a:cubicBezTo>
                <a:cubicBezTo>
                  <a:pt x="31460" y="7022"/>
                  <a:pt x="24439" y="0"/>
                  <a:pt x="157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41"/>
          <p:cNvSpPr/>
          <p:nvPr/>
        </p:nvSpPr>
        <p:spPr>
          <a:xfrm rot="2338018">
            <a:off x="7590399" y="-564853"/>
            <a:ext cx="1132410" cy="1132410"/>
          </a:xfrm>
          <a:custGeom>
            <a:avLst/>
            <a:gdLst/>
            <a:ahLst/>
            <a:cxnLst/>
            <a:rect l="l" t="t" r="r" b="b"/>
            <a:pathLst>
              <a:path w="36932" h="36932" extrusionOk="0">
                <a:moveTo>
                  <a:pt x="18481" y="1"/>
                </a:moveTo>
                <a:cubicBezTo>
                  <a:pt x="8268" y="1"/>
                  <a:pt x="1" y="8268"/>
                  <a:pt x="1" y="18451"/>
                </a:cubicBezTo>
                <a:cubicBezTo>
                  <a:pt x="1" y="28664"/>
                  <a:pt x="8268" y="36931"/>
                  <a:pt x="18481" y="36931"/>
                </a:cubicBezTo>
                <a:cubicBezTo>
                  <a:pt x="28664" y="36931"/>
                  <a:pt x="36932" y="28664"/>
                  <a:pt x="36932" y="18451"/>
                </a:cubicBezTo>
                <a:cubicBezTo>
                  <a:pt x="36932" y="8268"/>
                  <a:pt x="28664" y="1"/>
                  <a:pt x="1848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41"/>
          <p:cNvSpPr/>
          <p:nvPr/>
        </p:nvSpPr>
        <p:spPr>
          <a:xfrm rot="2338079">
            <a:off x="-492589" y="3615828"/>
            <a:ext cx="1906101" cy="1906101"/>
          </a:xfrm>
          <a:custGeom>
            <a:avLst/>
            <a:gdLst/>
            <a:ahLst/>
            <a:cxnLst/>
            <a:rect l="l" t="t" r="r" b="b"/>
            <a:pathLst>
              <a:path w="36932" h="36932" extrusionOk="0">
                <a:moveTo>
                  <a:pt x="18481" y="1"/>
                </a:moveTo>
                <a:cubicBezTo>
                  <a:pt x="8268" y="1"/>
                  <a:pt x="1" y="8268"/>
                  <a:pt x="1" y="18481"/>
                </a:cubicBezTo>
                <a:cubicBezTo>
                  <a:pt x="1" y="28664"/>
                  <a:pt x="8268" y="36931"/>
                  <a:pt x="18481" y="36931"/>
                </a:cubicBezTo>
                <a:cubicBezTo>
                  <a:pt x="28664" y="36931"/>
                  <a:pt x="36932" y="28664"/>
                  <a:pt x="36932" y="18481"/>
                </a:cubicBezTo>
                <a:cubicBezTo>
                  <a:pt x="36932" y="8268"/>
                  <a:pt x="28664" y="1"/>
                  <a:pt x="184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41"/>
          <p:cNvSpPr/>
          <p:nvPr/>
        </p:nvSpPr>
        <p:spPr>
          <a:xfrm rot="6850874">
            <a:off x="7722165" y="3066832"/>
            <a:ext cx="1894337" cy="1895837"/>
          </a:xfrm>
          <a:custGeom>
            <a:avLst/>
            <a:gdLst/>
            <a:ahLst/>
            <a:cxnLst/>
            <a:rect l="l" t="t" r="r" b="b"/>
            <a:pathLst>
              <a:path w="75778" h="75838" extrusionOk="0">
                <a:moveTo>
                  <a:pt x="16688" y="4651"/>
                </a:moveTo>
                <a:lnTo>
                  <a:pt x="16688" y="4651"/>
                </a:lnTo>
                <a:cubicBezTo>
                  <a:pt x="13983" y="6961"/>
                  <a:pt x="11369" y="9393"/>
                  <a:pt x="8816" y="11976"/>
                </a:cubicBezTo>
                <a:cubicBezTo>
                  <a:pt x="6262" y="14529"/>
                  <a:pt x="3800" y="17174"/>
                  <a:pt x="1490" y="19849"/>
                </a:cubicBezTo>
                <a:lnTo>
                  <a:pt x="16688" y="4651"/>
                </a:lnTo>
                <a:close/>
                <a:moveTo>
                  <a:pt x="24561" y="2432"/>
                </a:moveTo>
                <a:cubicBezTo>
                  <a:pt x="24439" y="2432"/>
                  <a:pt x="24287" y="2523"/>
                  <a:pt x="24135" y="2554"/>
                </a:cubicBezTo>
                <a:lnTo>
                  <a:pt x="2524" y="24165"/>
                </a:lnTo>
                <a:cubicBezTo>
                  <a:pt x="2493" y="24317"/>
                  <a:pt x="2402" y="24469"/>
                  <a:pt x="2372" y="24621"/>
                </a:cubicBezTo>
                <a:lnTo>
                  <a:pt x="24561" y="2432"/>
                </a:lnTo>
                <a:close/>
                <a:moveTo>
                  <a:pt x="30974" y="639"/>
                </a:moveTo>
                <a:cubicBezTo>
                  <a:pt x="30913" y="639"/>
                  <a:pt x="30792" y="639"/>
                  <a:pt x="30670" y="699"/>
                </a:cubicBezTo>
                <a:lnTo>
                  <a:pt x="609" y="30730"/>
                </a:lnTo>
                <a:cubicBezTo>
                  <a:pt x="578" y="30852"/>
                  <a:pt x="578" y="30973"/>
                  <a:pt x="548" y="31095"/>
                </a:cubicBezTo>
                <a:lnTo>
                  <a:pt x="30974" y="639"/>
                </a:lnTo>
                <a:close/>
                <a:moveTo>
                  <a:pt x="36293" y="0"/>
                </a:moveTo>
                <a:cubicBezTo>
                  <a:pt x="36172" y="31"/>
                  <a:pt x="36081" y="31"/>
                  <a:pt x="35989" y="31"/>
                </a:cubicBezTo>
                <a:lnTo>
                  <a:pt x="1" y="36019"/>
                </a:lnTo>
                <a:lnTo>
                  <a:pt x="1" y="36293"/>
                </a:lnTo>
                <a:lnTo>
                  <a:pt x="36293" y="0"/>
                </a:lnTo>
                <a:close/>
                <a:moveTo>
                  <a:pt x="40579" y="91"/>
                </a:moveTo>
                <a:lnTo>
                  <a:pt x="62" y="40670"/>
                </a:lnTo>
                <a:cubicBezTo>
                  <a:pt x="62" y="40730"/>
                  <a:pt x="62" y="40822"/>
                  <a:pt x="92" y="40943"/>
                </a:cubicBezTo>
                <a:lnTo>
                  <a:pt x="40853" y="152"/>
                </a:lnTo>
                <a:cubicBezTo>
                  <a:pt x="40792" y="122"/>
                  <a:pt x="40701" y="91"/>
                  <a:pt x="40579" y="91"/>
                </a:cubicBezTo>
                <a:close/>
                <a:moveTo>
                  <a:pt x="44743" y="608"/>
                </a:moveTo>
                <a:lnTo>
                  <a:pt x="578" y="44773"/>
                </a:lnTo>
                <a:cubicBezTo>
                  <a:pt x="578" y="44834"/>
                  <a:pt x="609" y="44925"/>
                  <a:pt x="609" y="44986"/>
                </a:cubicBezTo>
                <a:lnTo>
                  <a:pt x="44956" y="639"/>
                </a:lnTo>
                <a:cubicBezTo>
                  <a:pt x="44895" y="639"/>
                  <a:pt x="44804" y="608"/>
                  <a:pt x="44743" y="608"/>
                </a:cubicBezTo>
                <a:close/>
                <a:moveTo>
                  <a:pt x="48543" y="1520"/>
                </a:moveTo>
                <a:lnTo>
                  <a:pt x="1460" y="48572"/>
                </a:lnTo>
                <a:cubicBezTo>
                  <a:pt x="1490" y="48633"/>
                  <a:pt x="1490" y="48724"/>
                  <a:pt x="1521" y="48755"/>
                </a:cubicBezTo>
                <a:lnTo>
                  <a:pt x="48725" y="1550"/>
                </a:lnTo>
                <a:cubicBezTo>
                  <a:pt x="48634" y="1550"/>
                  <a:pt x="48604" y="1520"/>
                  <a:pt x="48543" y="1520"/>
                </a:cubicBezTo>
                <a:close/>
                <a:moveTo>
                  <a:pt x="51978" y="2706"/>
                </a:moveTo>
                <a:lnTo>
                  <a:pt x="2676" y="52038"/>
                </a:lnTo>
                <a:cubicBezTo>
                  <a:pt x="2706" y="52098"/>
                  <a:pt x="2706" y="52129"/>
                  <a:pt x="2737" y="52220"/>
                </a:cubicBezTo>
                <a:lnTo>
                  <a:pt x="52190" y="2766"/>
                </a:lnTo>
                <a:cubicBezTo>
                  <a:pt x="52099" y="2736"/>
                  <a:pt x="52069" y="2736"/>
                  <a:pt x="51978" y="2706"/>
                </a:cubicBezTo>
                <a:close/>
                <a:moveTo>
                  <a:pt x="55169" y="4134"/>
                </a:moveTo>
                <a:lnTo>
                  <a:pt x="4104" y="55259"/>
                </a:lnTo>
                <a:cubicBezTo>
                  <a:pt x="4165" y="55320"/>
                  <a:pt x="4196" y="55381"/>
                  <a:pt x="4196" y="55442"/>
                </a:cubicBezTo>
                <a:lnTo>
                  <a:pt x="55382" y="4256"/>
                </a:lnTo>
                <a:cubicBezTo>
                  <a:pt x="55321" y="4225"/>
                  <a:pt x="55260" y="4195"/>
                  <a:pt x="55169" y="4134"/>
                </a:cubicBezTo>
                <a:close/>
                <a:moveTo>
                  <a:pt x="58178" y="5867"/>
                </a:moveTo>
                <a:lnTo>
                  <a:pt x="5837" y="58208"/>
                </a:lnTo>
                <a:cubicBezTo>
                  <a:pt x="5867" y="58269"/>
                  <a:pt x="5898" y="58329"/>
                  <a:pt x="5928" y="58360"/>
                </a:cubicBezTo>
                <a:lnTo>
                  <a:pt x="58330" y="5958"/>
                </a:lnTo>
                <a:cubicBezTo>
                  <a:pt x="58270" y="5927"/>
                  <a:pt x="58209" y="5897"/>
                  <a:pt x="58178" y="5867"/>
                </a:cubicBezTo>
                <a:close/>
                <a:moveTo>
                  <a:pt x="60914" y="7751"/>
                </a:moveTo>
                <a:lnTo>
                  <a:pt x="7721" y="60943"/>
                </a:lnTo>
                <a:cubicBezTo>
                  <a:pt x="7752" y="61004"/>
                  <a:pt x="7813" y="61065"/>
                  <a:pt x="7843" y="61095"/>
                </a:cubicBezTo>
                <a:lnTo>
                  <a:pt x="61036" y="7903"/>
                </a:lnTo>
                <a:cubicBezTo>
                  <a:pt x="61036" y="7842"/>
                  <a:pt x="60944" y="7842"/>
                  <a:pt x="60914" y="7751"/>
                </a:cubicBezTo>
                <a:close/>
                <a:moveTo>
                  <a:pt x="63467" y="9879"/>
                </a:moveTo>
                <a:lnTo>
                  <a:pt x="9880" y="63466"/>
                </a:lnTo>
                <a:cubicBezTo>
                  <a:pt x="9940" y="63497"/>
                  <a:pt x="9971" y="63527"/>
                  <a:pt x="10001" y="63618"/>
                </a:cubicBezTo>
                <a:lnTo>
                  <a:pt x="63589" y="10031"/>
                </a:lnTo>
                <a:cubicBezTo>
                  <a:pt x="63528" y="10000"/>
                  <a:pt x="63498" y="9970"/>
                  <a:pt x="63467" y="9879"/>
                </a:cubicBezTo>
                <a:close/>
                <a:moveTo>
                  <a:pt x="65777" y="12250"/>
                </a:moveTo>
                <a:lnTo>
                  <a:pt x="12220" y="65807"/>
                </a:lnTo>
                <a:cubicBezTo>
                  <a:pt x="12250" y="65837"/>
                  <a:pt x="12281" y="65928"/>
                  <a:pt x="12311" y="65959"/>
                </a:cubicBezTo>
                <a:lnTo>
                  <a:pt x="65899" y="12402"/>
                </a:lnTo>
                <a:cubicBezTo>
                  <a:pt x="65868" y="12371"/>
                  <a:pt x="65808" y="12311"/>
                  <a:pt x="65777" y="12250"/>
                </a:cubicBezTo>
                <a:close/>
                <a:moveTo>
                  <a:pt x="67935" y="14742"/>
                </a:moveTo>
                <a:lnTo>
                  <a:pt x="14743" y="67934"/>
                </a:lnTo>
                <a:cubicBezTo>
                  <a:pt x="14743" y="68026"/>
                  <a:pt x="14834" y="68056"/>
                  <a:pt x="14864" y="68086"/>
                </a:cubicBezTo>
                <a:lnTo>
                  <a:pt x="68057" y="14894"/>
                </a:lnTo>
                <a:cubicBezTo>
                  <a:pt x="68027" y="14864"/>
                  <a:pt x="67996" y="14773"/>
                  <a:pt x="67935" y="14742"/>
                </a:cubicBezTo>
                <a:close/>
                <a:moveTo>
                  <a:pt x="69850" y="17508"/>
                </a:moveTo>
                <a:lnTo>
                  <a:pt x="17448" y="69880"/>
                </a:lnTo>
                <a:cubicBezTo>
                  <a:pt x="17539" y="69910"/>
                  <a:pt x="17570" y="69971"/>
                  <a:pt x="17600" y="70001"/>
                </a:cubicBezTo>
                <a:lnTo>
                  <a:pt x="69972" y="17660"/>
                </a:lnTo>
                <a:cubicBezTo>
                  <a:pt x="69911" y="17630"/>
                  <a:pt x="69881" y="17569"/>
                  <a:pt x="69850" y="17508"/>
                </a:cubicBezTo>
                <a:close/>
                <a:moveTo>
                  <a:pt x="71583" y="20457"/>
                </a:moveTo>
                <a:lnTo>
                  <a:pt x="20427" y="71582"/>
                </a:lnTo>
                <a:cubicBezTo>
                  <a:pt x="20457" y="71643"/>
                  <a:pt x="20518" y="71673"/>
                  <a:pt x="20609" y="71703"/>
                </a:cubicBezTo>
                <a:lnTo>
                  <a:pt x="71674" y="20639"/>
                </a:lnTo>
                <a:cubicBezTo>
                  <a:pt x="71644" y="20548"/>
                  <a:pt x="71583" y="20517"/>
                  <a:pt x="71583" y="20457"/>
                </a:cubicBezTo>
                <a:close/>
                <a:moveTo>
                  <a:pt x="72282" y="56931"/>
                </a:moveTo>
                <a:lnTo>
                  <a:pt x="57084" y="72129"/>
                </a:lnTo>
                <a:cubicBezTo>
                  <a:pt x="59729" y="69758"/>
                  <a:pt x="62403" y="67327"/>
                  <a:pt x="64957" y="64804"/>
                </a:cubicBezTo>
                <a:cubicBezTo>
                  <a:pt x="67479" y="62250"/>
                  <a:pt x="69972" y="59576"/>
                  <a:pt x="72282" y="56931"/>
                </a:cubicBezTo>
                <a:close/>
                <a:moveTo>
                  <a:pt x="73042" y="23648"/>
                </a:moveTo>
                <a:lnTo>
                  <a:pt x="23618" y="73071"/>
                </a:lnTo>
                <a:cubicBezTo>
                  <a:pt x="23679" y="73102"/>
                  <a:pt x="23710" y="73102"/>
                  <a:pt x="23801" y="73162"/>
                </a:cubicBezTo>
                <a:lnTo>
                  <a:pt x="73103" y="23830"/>
                </a:lnTo>
                <a:cubicBezTo>
                  <a:pt x="73072" y="23739"/>
                  <a:pt x="73072" y="23709"/>
                  <a:pt x="73042" y="23648"/>
                </a:cubicBezTo>
                <a:close/>
                <a:moveTo>
                  <a:pt x="73407" y="51217"/>
                </a:moveTo>
                <a:lnTo>
                  <a:pt x="51218" y="73406"/>
                </a:lnTo>
                <a:cubicBezTo>
                  <a:pt x="51339" y="73406"/>
                  <a:pt x="51491" y="73345"/>
                  <a:pt x="51643" y="73314"/>
                </a:cubicBezTo>
                <a:lnTo>
                  <a:pt x="73255" y="51673"/>
                </a:lnTo>
                <a:cubicBezTo>
                  <a:pt x="73315" y="51521"/>
                  <a:pt x="73376" y="51369"/>
                  <a:pt x="73407" y="51217"/>
                </a:cubicBezTo>
                <a:close/>
                <a:moveTo>
                  <a:pt x="74258" y="27083"/>
                </a:moveTo>
                <a:lnTo>
                  <a:pt x="27053" y="74287"/>
                </a:lnTo>
                <a:cubicBezTo>
                  <a:pt x="27144" y="74317"/>
                  <a:pt x="27175" y="74317"/>
                  <a:pt x="27266" y="74378"/>
                </a:cubicBezTo>
                <a:lnTo>
                  <a:pt x="74318" y="27296"/>
                </a:lnTo>
                <a:cubicBezTo>
                  <a:pt x="74288" y="27204"/>
                  <a:pt x="74288" y="27144"/>
                  <a:pt x="74258" y="27083"/>
                </a:cubicBezTo>
                <a:close/>
                <a:moveTo>
                  <a:pt x="75230" y="44773"/>
                </a:moveTo>
                <a:lnTo>
                  <a:pt x="44804" y="75199"/>
                </a:lnTo>
                <a:cubicBezTo>
                  <a:pt x="44895" y="75199"/>
                  <a:pt x="44987" y="75199"/>
                  <a:pt x="45108" y="75169"/>
                </a:cubicBezTo>
                <a:lnTo>
                  <a:pt x="75170" y="45107"/>
                </a:lnTo>
                <a:cubicBezTo>
                  <a:pt x="75200" y="44986"/>
                  <a:pt x="75200" y="44895"/>
                  <a:pt x="75230" y="44773"/>
                </a:cubicBezTo>
                <a:close/>
                <a:moveTo>
                  <a:pt x="75170" y="30852"/>
                </a:moveTo>
                <a:lnTo>
                  <a:pt x="30822" y="75199"/>
                </a:lnTo>
                <a:cubicBezTo>
                  <a:pt x="30913" y="75199"/>
                  <a:pt x="30974" y="75229"/>
                  <a:pt x="31065" y="75229"/>
                </a:cubicBezTo>
                <a:lnTo>
                  <a:pt x="75200" y="31095"/>
                </a:lnTo>
                <a:cubicBezTo>
                  <a:pt x="75200" y="31004"/>
                  <a:pt x="75170" y="30943"/>
                  <a:pt x="75170" y="30852"/>
                </a:cubicBezTo>
                <a:close/>
                <a:moveTo>
                  <a:pt x="75686" y="34955"/>
                </a:moveTo>
                <a:lnTo>
                  <a:pt x="34926" y="75746"/>
                </a:lnTo>
                <a:cubicBezTo>
                  <a:pt x="35017" y="75776"/>
                  <a:pt x="35078" y="75776"/>
                  <a:pt x="35199" y="75776"/>
                </a:cubicBezTo>
                <a:lnTo>
                  <a:pt x="75747" y="35229"/>
                </a:lnTo>
                <a:cubicBezTo>
                  <a:pt x="75747" y="35138"/>
                  <a:pt x="75747" y="35077"/>
                  <a:pt x="75686" y="34955"/>
                </a:cubicBezTo>
                <a:close/>
                <a:moveTo>
                  <a:pt x="75777" y="39545"/>
                </a:moveTo>
                <a:lnTo>
                  <a:pt x="39485" y="75837"/>
                </a:lnTo>
                <a:cubicBezTo>
                  <a:pt x="39607" y="75807"/>
                  <a:pt x="39728" y="75807"/>
                  <a:pt x="39789" y="75807"/>
                </a:cubicBezTo>
                <a:lnTo>
                  <a:pt x="75777" y="39819"/>
                </a:lnTo>
                <a:lnTo>
                  <a:pt x="75777" y="39545"/>
                </a:lnTo>
                <a:close/>
              </a:path>
            </a:pathLst>
          </a:custGeom>
          <a:solidFill>
            <a:schemeClr val="dk1"/>
          </a:solidFill>
          <a:ln w="6850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41"/>
          <p:cNvSpPr/>
          <p:nvPr/>
        </p:nvSpPr>
        <p:spPr>
          <a:xfrm rot="4455113">
            <a:off x="8324306" y="2692685"/>
            <a:ext cx="1485937" cy="1353852"/>
          </a:xfrm>
          <a:custGeom>
            <a:avLst/>
            <a:gdLst/>
            <a:ahLst/>
            <a:cxnLst/>
            <a:rect l="l" t="t" r="r" b="b"/>
            <a:pathLst>
              <a:path w="33862" h="30852" extrusionOk="0">
                <a:moveTo>
                  <a:pt x="16931" y="0"/>
                </a:moveTo>
                <a:cubicBezTo>
                  <a:pt x="12980" y="0"/>
                  <a:pt x="9028" y="1505"/>
                  <a:pt x="6019" y="4514"/>
                </a:cubicBezTo>
                <a:cubicBezTo>
                  <a:pt x="1" y="10532"/>
                  <a:pt x="1" y="20289"/>
                  <a:pt x="6019" y="26338"/>
                </a:cubicBezTo>
                <a:cubicBezTo>
                  <a:pt x="9028" y="29347"/>
                  <a:pt x="12980" y="30852"/>
                  <a:pt x="16931" y="30852"/>
                </a:cubicBezTo>
                <a:cubicBezTo>
                  <a:pt x="20883" y="30852"/>
                  <a:pt x="24834" y="29347"/>
                  <a:pt x="27843" y="26338"/>
                </a:cubicBezTo>
                <a:cubicBezTo>
                  <a:pt x="33862" y="20289"/>
                  <a:pt x="33862" y="10532"/>
                  <a:pt x="27843" y="4514"/>
                </a:cubicBezTo>
                <a:cubicBezTo>
                  <a:pt x="24834" y="1505"/>
                  <a:pt x="20883" y="0"/>
                  <a:pt x="169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8" name="Google Shape;278;p41"/>
          <p:cNvGrpSpPr/>
          <p:nvPr/>
        </p:nvGrpSpPr>
        <p:grpSpPr>
          <a:xfrm rot="-8988302" flipH="1">
            <a:off x="-2087656" y="-354235"/>
            <a:ext cx="8233042" cy="5140713"/>
            <a:chOff x="3436200" y="1599450"/>
            <a:chExt cx="6229515" cy="3889308"/>
          </a:xfrm>
        </p:grpSpPr>
        <p:sp>
          <p:nvSpPr>
            <p:cNvPr id="279" name="Google Shape;279;p41"/>
            <p:cNvSpPr/>
            <p:nvPr/>
          </p:nvSpPr>
          <p:spPr>
            <a:xfrm>
              <a:off x="3436200" y="1599450"/>
              <a:ext cx="6229515" cy="3889308"/>
            </a:xfrm>
            <a:custGeom>
              <a:avLst/>
              <a:gdLst/>
              <a:ahLst/>
              <a:cxnLst/>
              <a:rect l="l" t="t" r="r" b="b"/>
              <a:pathLst>
                <a:path w="326238" h="203682" extrusionOk="0">
                  <a:moveTo>
                    <a:pt x="11551" y="203681"/>
                  </a:moveTo>
                  <a:lnTo>
                    <a:pt x="1" y="192131"/>
                  </a:lnTo>
                  <a:lnTo>
                    <a:pt x="29333" y="162769"/>
                  </a:lnTo>
                  <a:cubicBezTo>
                    <a:pt x="36780" y="155322"/>
                    <a:pt x="46658" y="151218"/>
                    <a:pt x="57175" y="151218"/>
                  </a:cubicBezTo>
                  <a:lnTo>
                    <a:pt x="57449" y="151218"/>
                  </a:lnTo>
                  <a:cubicBezTo>
                    <a:pt x="68087" y="151310"/>
                    <a:pt x="77996" y="155504"/>
                    <a:pt x="85413" y="163164"/>
                  </a:cubicBezTo>
                  <a:cubicBezTo>
                    <a:pt x="88452" y="166295"/>
                    <a:pt x="92556" y="168058"/>
                    <a:pt x="96963" y="168058"/>
                  </a:cubicBezTo>
                  <a:lnTo>
                    <a:pt x="97085" y="168058"/>
                  </a:lnTo>
                  <a:cubicBezTo>
                    <a:pt x="101401" y="168058"/>
                    <a:pt x="105474" y="166386"/>
                    <a:pt x="108544" y="163285"/>
                  </a:cubicBezTo>
                  <a:cubicBezTo>
                    <a:pt x="114745" y="157115"/>
                    <a:pt x="114866" y="146902"/>
                    <a:pt x="108787" y="140550"/>
                  </a:cubicBezTo>
                  <a:lnTo>
                    <a:pt x="99668" y="131036"/>
                  </a:lnTo>
                  <a:cubicBezTo>
                    <a:pt x="87662" y="118969"/>
                    <a:pt x="87662" y="99303"/>
                    <a:pt x="99729" y="87266"/>
                  </a:cubicBezTo>
                  <a:cubicBezTo>
                    <a:pt x="105656" y="81339"/>
                    <a:pt x="113498" y="78117"/>
                    <a:pt x="121857" y="78208"/>
                  </a:cubicBezTo>
                  <a:cubicBezTo>
                    <a:pt x="130216" y="78239"/>
                    <a:pt x="138028" y="81582"/>
                    <a:pt x="143864" y="87570"/>
                  </a:cubicBezTo>
                  <a:cubicBezTo>
                    <a:pt x="154107" y="98087"/>
                    <a:pt x="167481" y="111856"/>
                    <a:pt x="178515" y="123133"/>
                  </a:cubicBezTo>
                  <a:cubicBezTo>
                    <a:pt x="186722" y="131583"/>
                    <a:pt x="200309" y="131796"/>
                    <a:pt x="208819" y="123619"/>
                  </a:cubicBezTo>
                  <a:lnTo>
                    <a:pt x="209397" y="123103"/>
                  </a:lnTo>
                  <a:cubicBezTo>
                    <a:pt x="213835" y="118847"/>
                    <a:pt x="216297" y="113102"/>
                    <a:pt x="216388" y="107023"/>
                  </a:cubicBezTo>
                  <a:cubicBezTo>
                    <a:pt x="216449" y="101005"/>
                    <a:pt x="214108" y="95291"/>
                    <a:pt x="209822" y="91005"/>
                  </a:cubicBezTo>
                  <a:lnTo>
                    <a:pt x="199397" y="80549"/>
                  </a:lnTo>
                  <a:cubicBezTo>
                    <a:pt x="193470" y="74622"/>
                    <a:pt x="190217" y="66749"/>
                    <a:pt x="190217" y="58390"/>
                  </a:cubicBezTo>
                  <a:cubicBezTo>
                    <a:pt x="190217" y="50032"/>
                    <a:pt x="193470" y="42159"/>
                    <a:pt x="199366" y="36262"/>
                  </a:cubicBezTo>
                  <a:lnTo>
                    <a:pt x="200309" y="35350"/>
                  </a:lnTo>
                  <a:cubicBezTo>
                    <a:pt x="206266" y="29363"/>
                    <a:pt x="214139" y="26110"/>
                    <a:pt x="222467" y="26080"/>
                  </a:cubicBezTo>
                  <a:lnTo>
                    <a:pt x="222558" y="26080"/>
                  </a:lnTo>
                  <a:cubicBezTo>
                    <a:pt x="230856" y="26080"/>
                    <a:pt x="238668" y="29302"/>
                    <a:pt x="244534" y="35199"/>
                  </a:cubicBezTo>
                  <a:lnTo>
                    <a:pt x="245112" y="35746"/>
                  </a:lnTo>
                  <a:cubicBezTo>
                    <a:pt x="249610" y="40275"/>
                    <a:pt x="255629" y="42737"/>
                    <a:pt x="261982" y="42737"/>
                  </a:cubicBezTo>
                  <a:lnTo>
                    <a:pt x="261982" y="42737"/>
                  </a:lnTo>
                  <a:cubicBezTo>
                    <a:pt x="268365" y="42737"/>
                    <a:pt x="274353" y="40275"/>
                    <a:pt x="278851" y="35746"/>
                  </a:cubicBezTo>
                  <a:lnTo>
                    <a:pt x="314688" y="0"/>
                  </a:lnTo>
                  <a:lnTo>
                    <a:pt x="326238" y="11551"/>
                  </a:lnTo>
                  <a:lnTo>
                    <a:pt x="290462" y="47296"/>
                  </a:lnTo>
                  <a:cubicBezTo>
                    <a:pt x="282863" y="54895"/>
                    <a:pt x="272772" y="59089"/>
                    <a:pt x="262042" y="59089"/>
                  </a:cubicBezTo>
                  <a:lnTo>
                    <a:pt x="262042" y="59089"/>
                  </a:lnTo>
                  <a:cubicBezTo>
                    <a:pt x="251313" y="59089"/>
                    <a:pt x="241191" y="54895"/>
                    <a:pt x="233592" y="47296"/>
                  </a:cubicBezTo>
                  <a:lnTo>
                    <a:pt x="233014" y="46749"/>
                  </a:lnTo>
                  <a:cubicBezTo>
                    <a:pt x="230248" y="43952"/>
                    <a:pt x="226570" y="42402"/>
                    <a:pt x="222619" y="42402"/>
                  </a:cubicBezTo>
                  <a:lnTo>
                    <a:pt x="222589" y="42402"/>
                  </a:lnTo>
                  <a:cubicBezTo>
                    <a:pt x="218576" y="42402"/>
                    <a:pt x="214777" y="44013"/>
                    <a:pt x="211889" y="46901"/>
                  </a:cubicBezTo>
                  <a:lnTo>
                    <a:pt x="210947" y="47843"/>
                  </a:lnTo>
                  <a:cubicBezTo>
                    <a:pt x="208151" y="50639"/>
                    <a:pt x="206570" y="54409"/>
                    <a:pt x="206570" y="58421"/>
                  </a:cubicBezTo>
                  <a:cubicBezTo>
                    <a:pt x="206570" y="62433"/>
                    <a:pt x="208151" y="66202"/>
                    <a:pt x="210978" y="69029"/>
                  </a:cubicBezTo>
                  <a:lnTo>
                    <a:pt x="221434" y="79454"/>
                  </a:lnTo>
                  <a:cubicBezTo>
                    <a:pt x="228881" y="86871"/>
                    <a:pt x="232923" y="96750"/>
                    <a:pt x="232802" y="107236"/>
                  </a:cubicBezTo>
                  <a:cubicBezTo>
                    <a:pt x="232680" y="117753"/>
                    <a:pt x="228425" y="127601"/>
                    <a:pt x="220795" y="134957"/>
                  </a:cubicBezTo>
                  <a:lnTo>
                    <a:pt x="220218" y="135504"/>
                  </a:lnTo>
                  <a:cubicBezTo>
                    <a:pt x="212953" y="142434"/>
                    <a:pt x="203409" y="146173"/>
                    <a:pt x="193378" y="146021"/>
                  </a:cubicBezTo>
                  <a:cubicBezTo>
                    <a:pt x="183317" y="145869"/>
                    <a:pt x="173956" y="141796"/>
                    <a:pt x="166904" y="134562"/>
                  </a:cubicBezTo>
                  <a:cubicBezTo>
                    <a:pt x="155900" y="123255"/>
                    <a:pt x="142526" y="109546"/>
                    <a:pt x="132253" y="98999"/>
                  </a:cubicBezTo>
                  <a:cubicBezTo>
                    <a:pt x="129487" y="96172"/>
                    <a:pt x="125809" y="94591"/>
                    <a:pt x="121857" y="94561"/>
                  </a:cubicBezTo>
                  <a:cubicBezTo>
                    <a:pt x="117906" y="94561"/>
                    <a:pt x="114167" y="96050"/>
                    <a:pt x="111371" y="98847"/>
                  </a:cubicBezTo>
                  <a:cubicBezTo>
                    <a:pt x="108574" y="101643"/>
                    <a:pt x="107055" y="105321"/>
                    <a:pt x="107055" y="109242"/>
                  </a:cubicBezTo>
                  <a:cubicBezTo>
                    <a:pt x="107055" y="113133"/>
                    <a:pt x="108574" y="116841"/>
                    <a:pt x="111371" y="119607"/>
                  </a:cubicBezTo>
                  <a:lnTo>
                    <a:pt x="111492" y="119729"/>
                  </a:lnTo>
                  <a:lnTo>
                    <a:pt x="120672" y="129303"/>
                  </a:lnTo>
                  <a:cubicBezTo>
                    <a:pt x="126599" y="135504"/>
                    <a:pt x="129821" y="143620"/>
                    <a:pt x="129760" y="152221"/>
                  </a:cubicBezTo>
                  <a:cubicBezTo>
                    <a:pt x="129669" y="160793"/>
                    <a:pt x="126265" y="168848"/>
                    <a:pt x="120216" y="174927"/>
                  </a:cubicBezTo>
                  <a:cubicBezTo>
                    <a:pt x="114046" y="181097"/>
                    <a:pt x="105900" y="184471"/>
                    <a:pt x="97176" y="184471"/>
                  </a:cubicBezTo>
                  <a:lnTo>
                    <a:pt x="96963" y="184471"/>
                  </a:lnTo>
                  <a:cubicBezTo>
                    <a:pt x="88179" y="184380"/>
                    <a:pt x="79942" y="180885"/>
                    <a:pt x="73832" y="174593"/>
                  </a:cubicBezTo>
                  <a:cubicBezTo>
                    <a:pt x="69486" y="170155"/>
                    <a:pt x="63680" y="167632"/>
                    <a:pt x="57449" y="167602"/>
                  </a:cubicBezTo>
                  <a:lnTo>
                    <a:pt x="57297" y="167602"/>
                  </a:lnTo>
                  <a:cubicBezTo>
                    <a:pt x="51126" y="167602"/>
                    <a:pt x="45321" y="170003"/>
                    <a:pt x="41005" y="1743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1"/>
            <p:cNvSpPr/>
            <p:nvPr/>
          </p:nvSpPr>
          <p:spPr>
            <a:xfrm>
              <a:off x="3630635" y="1795623"/>
              <a:ext cx="5838907" cy="3498681"/>
            </a:xfrm>
            <a:custGeom>
              <a:avLst/>
              <a:gdLst/>
              <a:ahLst/>
              <a:cxnLst/>
              <a:rect l="l" t="t" r="r" b="b"/>
              <a:pathLst>
                <a:path w="305782" h="183225" extrusionOk="0">
                  <a:moveTo>
                    <a:pt x="304991" y="0"/>
                  </a:moveTo>
                  <a:lnTo>
                    <a:pt x="301799" y="3192"/>
                  </a:lnTo>
                  <a:lnTo>
                    <a:pt x="302590" y="3982"/>
                  </a:lnTo>
                  <a:lnTo>
                    <a:pt x="305781" y="790"/>
                  </a:lnTo>
                  <a:lnTo>
                    <a:pt x="304991" y="0"/>
                  </a:lnTo>
                  <a:close/>
                  <a:moveTo>
                    <a:pt x="298608" y="6414"/>
                  </a:moveTo>
                  <a:lnTo>
                    <a:pt x="295416" y="9605"/>
                  </a:lnTo>
                  <a:lnTo>
                    <a:pt x="296207" y="10395"/>
                  </a:lnTo>
                  <a:lnTo>
                    <a:pt x="299398" y="7204"/>
                  </a:lnTo>
                  <a:lnTo>
                    <a:pt x="298608" y="6414"/>
                  </a:lnTo>
                  <a:close/>
                  <a:moveTo>
                    <a:pt x="292164" y="12797"/>
                  </a:moveTo>
                  <a:lnTo>
                    <a:pt x="289003" y="15988"/>
                  </a:lnTo>
                  <a:lnTo>
                    <a:pt x="289793" y="16779"/>
                  </a:lnTo>
                  <a:lnTo>
                    <a:pt x="292985" y="13587"/>
                  </a:lnTo>
                  <a:lnTo>
                    <a:pt x="292164" y="12797"/>
                  </a:lnTo>
                  <a:close/>
                  <a:moveTo>
                    <a:pt x="285750" y="19210"/>
                  </a:moveTo>
                  <a:lnTo>
                    <a:pt x="282559" y="22402"/>
                  </a:lnTo>
                  <a:lnTo>
                    <a:pt x="283380" y="23192"/>
                  </a:lnTo>
                  <a:lnTo>
                    <a:pt x="286571" y="20000"/>
                  </a:lnTo>
                  <a:lnTo>
                    <a:pt x="285750" y="19210"/>
                  </a:lnTo>
                  <a:close/>
                  <a:moveTo>
                    <a:pt x="212011" y="23374"/>
                  </a:moveTo>
                  <a:lnTo>
                    <a:pt x="212041" y="24529"/>
                  </a:lnTo>
                  <a:lnTo>
                    <a:pt x="212436" y="24529"/>
                  </a:lnTo>
                  <a:cubicBezTo>
                    <a:pt x="213773" y="24529"/>
                    <a:pt x="215080" y="24651"/>
                    <a:pt x="216418" y="24864"/>
                  </a:cubicBezTo>
                  <a:lnTo>
                    <a:pt x="216661" y="23769"/>
                  </a:lnTo>
                  <a:cubicBezTo>
                    <a:pt x="215232" y="23496"/>
                    <a:pt x="213834" y="23374"/>
                    <a:pt x="212436" y="23374"/>
                  </a:cubicBezTo>
                  <a:close/>
                  <a:moveTo>
                    <a:pt x="207390" y="23921"/>
                  </a:moveTo>
                  <a:cubicBezTo>
                    <a:pt x="205871" y="24225"/>
                    <a:pt x="204381" y="24712"/>
                    <a:pt x="202953" y="25320"/>
                  </a:cubicBezTo>
                  <a:lnTo>
                    <a:pt x="203439" y="26384"/>
                  </a:lnTo>
                  <a:cubicBezTo>
                    <a:pt x="204807" y="25776"/>
                    <a:pt x="206205" y="25320"/>
                    <a:pt x="207603" y="25016"/>
                  </a:cubicBezTo>
                  <a:lnTo>
                    <a:pt x="207390" y="23921"/>
                  </a:lnTo>
                  <a:close/>
                  <a:moveTo>
                    <a:pt x="221068" y="25016"/>
                  </a:moveTo>
                  <a:lnTo>
                    <a:pt x="220643" y="26080"/>
                  </a:lnTo>
                  <a:cubicBezTo>
                    <a:pt x="222011" y="26627"/>
                    <a:pt x="223348" y="27295"/>
                    <a:pt x="224564" y="28116"/>
                  </a:cubicBezTo>
                  <a:lnTo>
                    <a:pt x="225172" y="27143"/>
                  </a:lnTo>
                  <a:cubicBezTo>
                    <a:pt x="223865" y="26323"/>
                    <a:pt x="222497" y="25593"/>
                    <a:pt x="221068" y="25016"/>
                  </a:cubicBezTo>
                  <a:close/>
                  <a:moveTo>
                    <a:pt x="279367" y="25624"/>
                  </a:moveTo>
                  <a:lnTo>
                    <a:pt x="276176" y="28815"/>
                  </a:lnTo>
                  <a:lnTo>
                    <a:pt x="276997" y="29636"/>
                  </a:lnTo>
                  <a:lnTo>
                    <a:pt x="280188" y="26444"/>
                  </a:lnTo>
                  <a:lnTo>
                    <a:pt x="279367" y="25624"/>
                  </a:lnTo>
                  <a:close/>
                  <a:moveTo>
                    <a:pt x="198940" y="27599"/>
                  </a:moveTo>
                  <a:cubicBezTo>
                    <a:pt x="197725" y="28450"/>
                    <a:pt x="196570" y="29393"/>
                    <a:pt x="195506" y="30457"/>
                  </a:cubicBezTo>
                  <a:lnTo>
                    <a:pt x="195414" y="30578"/>
                  </a:lnTo>
                  <a:lnTo>
                    <a:pt x="196205" y="31368"/>
                  </a:lnTo>
                  <a:lnTo>
                    <a:pt x="196326" y="31247"/>
                  </a:lnTo>
                  <a:cubicBezTo>
                    <a:pt x="197360" y="30274"/>
                    <a:pt x="198454" y="29362"/>
                    <a:pt x="199579" y="28572"/>
                  </a:cubicBezTo>
                  <a:lnTo>
                    <a:pt x="198940" y="27599"/>
                  </a:lnTo>
                  <a:close/>
                  <a:moveTo>
                    <a:pt x="228819" y="30092"/>
                  </a:moveTo>
                  <a:lnTo>
                    <a:pt x="227999" y="30882"/>
                  </a:lnTo>
                  <a:lnTo>
                    <a:pt x="228759" y="31642"/>
                  </a:lnTo>
                  <a:cubicBezTo>
                    <a:pt x="229549" y="32463"/>
                    <a:pt x="230430" y="33283"/>
                    <a:pt x="231342" y="33982"/>
                  </a:cubicBezTo>
                  <a:lnTo>
                    <a:pt x="232072" y="33071"/>
                  </a:lnTo>
                  <a:cubicBezTo>
                    <a:pt x="231190" y="32402"/>
                    <a:pt x="230370" y="31642"/>
                    <a:pt x="229579" y="30852"/>
                  </a:cubicBezTo>
                  <a:lnTo>
                    <a:pt x="228819" y="30092"/>
                  </a:lnTo>
                  <a:close/>
                  <a:moveTo>
                    <a:pt x="272954" y="31946"/>
                  </a:moveTo>
                  <a:cubicBezTo>
                    <a:pt x="271860" y="32919"/>
                    <a:pt x="270674" y="33830"/>
                    <a:pt x="269458" y="34681"/>
                  </a:cubicBezTo>
                  <a:lnTo>
                    <a:pt x="270097" y="35624"/>
                  </a:lnTo>
                  <a:cubicBezTo>
                    <a:pt x="271373" y="34803"/>
                    <a:pt x="272589" y="33830"/>
                    <a:pt x="273714" y="32767"/>
                  </a:cubicBezTo>
                  <a:lnTo>
                    <a:pt x="272954" y="31946"/>
                  </a:lnTo>
                  <a:close/>
                  <a:moveTo>
                    <a:pt x="192344" y="33952"/>
                  </a:moveTo>
                  <a:cubicBezTo>
                    <a:pt x="191433" y="35198"/>
                    <a:pt x="190582" y="36536"/>
                    <a:pt x="189943" y="37934"/>
                  </a:cubicBezTo>
                  <a:lnTo>
                    <a:pt x="190977" y="38451"/>
                  </a:lnTo>
                  <a:cubicBezTo>
                    <a:pt x="191554" y="37113"/>
                    <a:pt x="192314" y="35867"/>
                    <a:pt x="193256" y="34651"/>
                  </a:cubicBezTo>
                  <a:lnTo>
                    <a:pt x="192344" y="33952"/>
                  </a:lnTo>
                  <a:close/>
                  <a:moveTo>
                    <a:pt x="235719" y="35624"/>
                  </a:moveTo>
                  <a:lnTo>
                    <a:pt x="235142" y="36627"/>
                  </a:lnTo>
                  <a:cubicBezTo>
                    <a:pt x="236449" y="37417"/>
                    <a:pt x="237847" y="38086"/>
                    <a:pt x="239245" y="38694"/>
                  </a:cubicBezTo>
                  <a:lnTo>
                    <a:pt x="239671" y="37630"/>
                  </a:lnTo>
                  <a:cubicBezTo>
                    <a:pt x="238333" y="37083"/>
                    <a:pt x="236965" y="36384"/>
                    <a:pt x="235719" y="35624"/>
                  </a:cubicBezTo>
                  <a:close/>
                  <a:moveTo>
                    <a:pt x="265629" y="36870"/>
                  </a:moveTo>
                  <a:cubicBezTo>
                    <a:pt x="264291" y="37539"/>
                    <a:pt x="262893" y="38086"/>
                    <a:pt x="261495" y="38542"/>
                  </a:cubicBezTo>
                  <a:lnTo>
                    <a:pt x="261829" y="39666"/>
                  </a:lnTo>
                  <a:cubicBezTo>
                    <a:pt x="263258" y="39210"/>
                    <a:pt x="264717" y="38633"/>
                    <a:pt x="266115" y="37903"/>
                  </a:cubicBezTo>
                  <a:lnTo>
                    <a:pt x="265629" y="36870"/>
                  </a:lnTo>
                  <a:close/>
                  <a:moveTo>
                    <a:pt x="243926" y="39089"/>
                  </a:moveTo>
                  <a:lnTo>
                    <a:pt x="243622" y="40183"/>
                  </a:lnTo>
                  <a:cubicBezTo>
                    <a:pt x="245111" y="40578"/>
                    <a:pt x="246631" y="40821"/>
                    <a:pt x="248151" y="41034"/>
                  </a:cubicBezTo>
                  <a:lnTo>
                    <a:pt x="248303" y="39879"/>
                  </a:lnTo>
                  <a:cubicBezTo>
                    <a:pt x="246814" y="39727"/>
                    <a:pt x="245385" y="39454"/>
                    <a:pt x="243926" y="39089"/>
                  </a:cubicBezTo>
                  <a:close/>
                  <a:moveTo>
                    <a:pt x="257148" y="39666"/>
                  </a:moveTo>
                  <a:cubicBezTo>
                    <a:pt x="255689" y="39879"/>
                    <a:pt x="254230" y="40031"/>
                    <a:pt x="252741" y="40062"/>
                  </a:cubicBezTo>
                  <a:lnTo>
                    <a:pt x="252771" y="41217"/>
                  </a:lnTo>
                  <a:cubicBezTo>
                    <a:pt x="254291" y="41186"/>
                    <a:pt x="255811" y="41034"/>
                    <a:pt x="257331" y="40791"/>
                  </a:cubicBezTo>
                  <a:lnTo>
                    <a:pt x="257148" y="39666"/>
                  </a:lnTo>
                  <a:close/>
                  <a:moveTo>
                    <a:pt x="188332" y="42280"/>
                  </a:moveTo>
                  <a:cubicBezTo>
                    <a:pt x="187968" y="43800"/>
                    <a:pt x="187724" y="45320"/>
                    <a:pt x="187664" y="46870"/>
                  </a:cubicBezTo>
                  <a:lnTo>
                    <a:pt x="188788" y="46961"/>
                  </a:lnTo>
                  <a:cubicBezTo>
                    <a:pt x="188879" y="45502"/>
                    <a:pt x="189092" y="44013"/>
                    <a:pt x="189457" y="42554"/>
                  </a:cubicBezTo>
                  <a:lnTo>
                    <a:pt x="188332" y="42280"/>
                  </a:lnTo>
                  <a:close/>
                  <a:moveTo>
                    <a:pt x="189031" y="51399"/>
                  </a:moveTo>
                  <a:lnTo>
                    <a:pt x="187876" y="51551"/>
                  </a:lnTo>
                  <a:cubicBezTo>
                    <a:pt x="188119" y="53071"/>
                    <a:pt x="188454" y="54591"/>
                    <a:pt x="189001" y="56019"/>
                  </a:cubicBezTo>
                  <a:lnTo>
                    <a:pt x="190095" y="55685"/>
                  </a:lnTo>
                  <a:cubicBezTo>
                    <a:pt x="189609" y="54287"/>
                    <a:pt x="189244" y="52828"/>
                    <a:pt x="189031" y="51399"/>
                  </a:cubicBezTo>
                  <a:close/>
                  <a:moveTo>
                    <a:pt x="191949" y="59667"/>
                  </a:moveTo>
                  <a:lnTo>
                    <a:pt x="190946" y="60244"/>
                  </a:lnTo>
                  <a:cubicBezTo>
                    <a:pt x="191706" y="61582"/>
                    <a:pt x="192679" y="62828"/>
                    <a:pt x="193712" y="63983"/>
                  </a:cubicBezTo>
                  <a:lnTo>
                    <a:pt x="194563" y="63253"/>
                  </a:lnTo>
                  <a:cubicBezTo>
                    <a:pt x="193591" y="62159"/>
                    <a:pt x="192709" y="60943"/>
                    <a:pt x="191949" y="59667"/>
                  </a:cubicBezTo>
                  <a:close/>
                  <a:moveTo>
                    <a:pt x="197725" y="66445"/>
                  </a:moveTo>
                  <a:lnTo>
                    <a:pt x="196934" y="67235"/>
                  </a:lnTo>
                  <a:lnTo>
                    <a:pt x="200126" y="70427"/>
                  </a:lnTo>
                  <a:lnTo>
                    <a:pt x="200916" y="69636"/>
                  </a:lnTo>
                  <a:lnTo>
                    <a:pt x="197725" y="66445"/>
                  </a:lnTo>
                  <a:close/>
                  <a:moveTo>
                    <a:pt x="204108" y="72828"/>
                  </a:moveTo>
                  <a:lnTo>
                    <a:pt x="203317" y="73618"/>
                  </a:lnTo>
                  <a:lnTo>
                    <a:pt x="205020" y="75320"/>
                  </a:lnTo>
                  <a:cubicBezTo>
                    <a:pt x="205506" y="75837"/>
                    <a:pt x="205962" y="76323"/>
                    <a:pt x="206418" y="76840"/>
                  </a:cubicBezTo>
                  <a:lnTo>
                    <a:pt x="207299" y="76080"/>
                  </a:lnTo>
                  <a:cubicBezTo>
                    <a:pt x="206813" y="75564"/>
                    <a:pt x="206296" y="75016"/>
                    <a:pt x="205810" y="74530"/>
                  </a:cubicBezTo>
                  <a:lnTo>
                    <a:pt x="204108" y="72828"/>
                  </a:lnTo>
                  <a:close/>
                  <a:moveTo>
                    <a:pt x="111549" y="75523"/>
                  </a:moveTo>
                  <a:cubicBezTo>
                    <a:pt x="111085" y="75523"/>
                    <a:pt x="110620" y="75536"/>
                    <a:pt x="110155" y="75564"/>
                  </a:cubicBezTo>
                  <a:lnTo>
                    <a:pt x="110215" y="76688"/>
                  </a:lnTo>
                  <a:cubicBezTo>
                    <a:pt x="110577" y="76673"/>
                    <a:pt x="110938" y="76666"/>
                    <a:pt x="111299" y="76666"/>
                  </a:cubicBezTo>
                  <a:cubicBezTo>
                    <a:pt x="112424" y="76666"/>
                    <a:pt x="113541" y="76740"/>
                    <a:pt x="114623" y="76901"/>
                  </a:cubicBezTo>
                  <a:lnTo>
                    <a:pt x="114775" y="75746"/>
                  </a:lnTo>
                  <a:cubicBezTo>
                    <a:pt x="113711" y="75597"/>
                    <a:pt x="112632" y="75523"/>
                    <a:pt x="111549" y="75523"/>
                  </a:cubicBezTo>
                  <a:close/>
                  <a:moveTo>
                    <a:pt x="105595" y="76323"/>
                  </a:moveTo>
                  <a:cubicBezTo>
                    <a:pt x="104106" y="76688"/>
                    <a:pt x="102647" y="77235"/>
                    <a:pt x="101249" y="77904"/>
                  </a:cubicBezTo>
                  <a:lnTo>
                    <a:pt x="101735" y="78937"/>
                  </a:lnTo>
                  <a:cubicBezTo>
                    <a:pt x="103042" y="78299"/>
                    <a:pt x="104440" y="77752"/>
                    <a:pt x="105899" y="77418"/>
                  </a:cubicBezTo>
                  <a:lnTo>
                    <a:pt x="105595" y="76323"/>
                  </a:lnTo>
                  <a:close/>
                  <a:moveTo>
                    <a:pt x="119304" y="76871"/>
                  </a:moveTo>
                  <a:lnTo>
                    <a:pt x="118939" y="77965"/>
                  </a:lnTo>
                  <a:cubicBezTo>
                    <a:pt x="120307" y="78451"/>
                    <a:pt x="121674" y="79059"/>
                    <a:pt x="122921" y="79819"/>
                  </a:cubicBezTo>
                  <a:lnTo>
                    <a:pt x="123498" y="78846"/>
                  </a:lnTo>
                  <a:cubicBezTo>
                    <a:pt x="122191" y="78056"/>
                    <a:pt x="120763" y="77418"/>
                    <a:pt x="119304" y="76871"/>
                  </a:cubicBezTo>
                  <a:close/>
                  <a:moveTo>
                    <a:pt x="97267" y="80336"/>
                  </a:moveTo>
                  <a:cubicBezTo>
                    <a:pt x="96476" y="81004"/>
                    <a:pt x="95656" y="81673"/>
                    <a:pt x="94957" y="82403"/>
                  </a:cubicBezTo>
                  <a:cubicBezTo>
                    <a:pt x="94562" y="82737"/>
                    <a:pt x="94227" y="83132"/>
                    <a:pt x="93893" y="83497"/>
                  </a:cubicBezTo>
                  <a:lnTo>
                    <a:pt x="94774" y="84257"/>
                  </a:lnTo>
                  <a:cubicBezTo>
                    <a:pt x="95078" y="83892"/>
                    <a:pt x="95413" y="83527"/>
                    <a:pt x="95747" y="83193"/>
                  </a:cubicBezTo>
                  <a:cubicBezTo>
                    <a:pt x="96446" y="82524"/>
                    <a:pt x="97206" y="81855"/>
                    <a:pt x="97966" y="81248"/>
                  </a:cubicBezTo>
                  <a:lnTo>
                    <a:pt x="97267" y="80336"/>
                  </a:lnTo>
                  <a:close/>
                  <a:moveTo>
                    <a:pt x="210035" y="79789"/>
                  </a:moveTo>
                  <a:lnTo>
                    <a:pt x="209093" y="80396"/>
                  </a:lnTo>
                  <a:cubicBezTo>
                    <a:pt x="209883" y="81643"/>
                    <a:pt x="210612" y="82980"/>
                    <a:pt x="211220" y="84287"/>
                  </a:cubicBezTo>
                  <a:lnTo>
                    <a:pt x="212223" y="83831"/>
                  </a:lnTo>
                  <a:cubicBezTo>
                    <a:pt x="211585" y="82433"/>
                    <a:pt x="210886" y="81065"/>
                    <a:pt x="210035" y="79789"/>
                  </a:cubicBezTo>
                  <a:close/>
                  <a:moveTo>
                    <a:pt x="127237" y="81612"/>
                  </a:moveTo>
                  <a:lnTo>
                    <a:pt x="126477" y="82433"/>
                  </a:lnTo>
                  <a:lnTo>
                    <a:pt x="127480" y="83436"/>
                  </a:lnTo>
                  <a:lnTo>
                    <a:pt x="129638" y="85624"/>
                  </a:lnTo>
                  <a:lnTo>
                    <a:pt x="130489" y="84834"/>
                  </a:lnTo>
                  <a:lnTo>
                    <a:pt x="128301" y="82615"/>
                  </a:lnTo>
                  <a:cubicBezTo>
                    <a:pt x="127966" y="82281"/>
                    <a:pt x="127602" y="81947"/>
                    <a:pt x="127237" y="81612"/>
                  </a:cubicBezTo>
                  <a:close/>
                  <a:moveTo>
                    <a:pt x="91218" y="87266"/>
                  </a:moveTo>
                  <a:cubicBezTo>
                    <a:pt x="90458" y="88603"/>
                    <a:pt x="89820" y="90001"/>
                    <a:pt x="89333" y="91491"/>
                  </a:cubicBezTo>
                  <a:lnTo>
                    <a:pt x="90397" y="91856"/>
                  </a:lnTo>
                  <a:cubicBezTo>
                    <a:pt x="90853" y="90457"/>
                    <a:pt x="91461" y="89120"/>
                    <a:pt x="92221" y="87843"/>
                  </a:cubicBezTo>
                  <a:lnTo>
                    <a:pt x="91218" y="87266"/>
                  </a:lnTo>
                  <a:close/>
                  <a:moveTo>
                    <a:pt x="133590" y="88087"/>
                  </a:moveTo>
                  <a:lnTo>
                    <a:pt x="132799" y="88907"/>
                  </a:lnTo>
                  <a:lnTo>
                    <a:pt x="135960" y="92129"/>
                  </a:lnTo>
                  <a:lnTo>
                    <a:pt x="136751" y="91308"/>
                  </a:lnTo>
                  <a:lnTo>
                    <a:pt x="133590" y="88087"/>
                  </a:lnTo>
                  <a:close/>
                  <a:moveTo>
                    <a:pt x="213834" y="88147"/>
                  </a:moveTo>
                  <a:lnTo>
                    <a:pt x="212740" y="88451"/>
                  </a:lnTo>
                  <a:cubicBezTo>
                    <a:pt x="213135" y="89880"/>
                    <a:pt x="213409" y="91339"/>
                    <a:pt x="213591" y="92798"/>
                  </a:cubicBezTo>
                  <a:lnTo>
                    <a:pt x="214746" y="92646"/>
                  </a:lnTo>
                  <a:cubicBezTo>
                    <a:pt x="214564" y="91126"/>
                    <a:pt x="214260" y="89606"/>
                    <a:pt x="213834" y="88147"/>
                  </a:cubicBezTo>
                  <a:close/>
                  <a:moveTo>
                    <a:pt x="139912" y="94561"/>
                  </a:moveTo>
                  <a:lnTo>
                    <a:pt x="139091" y="95351"/>
                  </a:lnTo>
                  <a:lnTo>
                    <a:pt x="142252" y="98573"/>
                  </a:lnTo>
                  <a:lnTo>
                    <a:pt x="143043" y="97783"/>
                  </a:lnTo>
                  <a:lnTo>
                    <a:pt x="139912" y="94561"/>
                  </a:lnTo>
                  <a:close/>
                  <a:moveTo>
                    <a:pt x="88270" y="96050"/>
                  </a:moveTo>
                  <a:cubicBezTo>
                    <a:pt x="88148" y="97023"/>
                    <a:pt x="88087" y="97965"/>
                    <a:pt x="88087" y="98968"/>
                  </a:cubicBezTo>
                  <a:cubicBezTo>
                    <a:pt x="88087" y="99546"/>
                    <a:pt x="88118" y="100093"/>
                    <a:pt x="88148" y="100670"/>
                  </a:cubicBezTo>
                  <a:lnTo>
                    <a:pt x="89303" y="100610"/>
                  </a:lnTo>
                  <a:cubicBezTo>
                    <a:pt x="89242" y="100062"/>
                    <a:pt x="89212" y="99485"/>
                    <a:pt x="89212" y="98968"/>
                  </a:cubicBezTo>
                  <a:cubicBezTo>
                    <a:pt x="89212" y="98056"/>
                    <a:pt x="89303" y="97084"/>
                    <a:pt x="89394" y="96202"/>
                  </a:cubicBezTo>
                  <a:lnTo>
                    <a:pt x="88270" y="96050"/>
                  </a:lnTo>
                  <a:close/>
                  <a:moveTo>
                    <a:pt x="213804" y="97296"/>
                  </a:moveTo>
                  <a:cubicBezTo>
                    <a:pt x="213804" y="98786"/>
                    <a:pt x="213652" y="100245"/>
                    <a:pt x="213378" y="101704"/>
                  </a:cubicBezTo>
                  <a:lnTo>
                    <a:pt x="214533" y="101886"/>
                  </a:lnTo>
                  <a:cubicBezTo>
                    <a:pt x="214777" y="100366"/>
                    <a:pt x="214929" y="98816"/>
                    <a:pt x="214929" y="97327"/>
                  </a:cubicBezTo>
                  <a:lnTo>
                    <a:pt x="213804" y="97296"/>
                  </a:lnTo>
                  <a:close/>
                  <a:moveTo>
                    <a:pt x="146234" y="101065"/>
                  </a:moveTo>
                  <a:lnTo>
                    <a:pt x="145444" y="101856"/>
                  </a:lnTo>
                  <a:lnTo>
                    <a:pt x="148605" y="105078"/>
                  </a:lnTo>
                  <a:lnTo>
                    <a:pt x="149395" y="104287"/>
                  </a:lnTo>
                  <a:lnTo>
                    <a:pt x="146234" y="101065"/>
                  </a:lnTo>
                  <a:close/>
                  <a:moveTo>
                    <a:pt x="90093" y="104926"/>
                  </a:moveTo>
                  <a:lnTo>
                    <a:pt x="88999" y="105230"/>
                  </a:lnTo>
                  <a:cubicBezTo>
                    <a:pt x="89394" y="106719"/>
                    <a:pt x="89972" y="108178"/>
                    <a:pt x="90671" y="109546"/>
                  </a:cubicBezTo>
                  <a:lnTo>
                    <a:pt x="91674" y="109029"/>
                  </a:lnTo>
                  <a:cubicBezTo>
                    <a:pt x="91036" y="107722"/>
                    <a:pt x="90458" y="106324"/>
                    <a:pt x="90093" y="104926"/>
                  </a:cubicBezTo>
                  <a:close/>
                  <a:moveTo>
                    <a:pt x="212314" y="105990"/>
                  </a:moveTo>
                  <a:cubicBezTo>
                    <a:pt x="211859" y="107388"/>
                    <a:pt x="211281" y="108756"/>
                    <a:pt x="210612" y="110093"/>
                  </a:cubicBezTo>
                  <a:lnTo>
                    <a:pt x="211646" y="110640"/>
                  </a:lnTo>
                  <a:cubicBezTo>
                    <a:pt x="212314" y="109211"/>
                    <a:pt x="212892" y="107813"/>
                    <a:pt x="213378" y="106324"/>
                  </a:cubicBezTo>
                  <a:lnTo>
                    <a:pt x="212314" y="105990"/>
                  </a:lnTo>
                  <a:close/>
                  <a:moveTo>
                    <a:pt x="152587" y="107540"/>
                  </a:moveTo>
                  <a:lnTo>
                    <a:pt x="151797" y="108360"/>
                  </a:lnTo>
                  <a:lnTo>
                    <a:pt x="154958" y="111582"/>
                  </a:lnTo>
                  <a:lnTo>
                    <a:pt x="155748" y="110762"/>
                  </a:lnTo>
                  <a:lnTo>
                    <a:pt x="152587" y="107540"/>
                  </a:lnTo>
                  <a:close/>
                  <a:moveTo>
                    <a:pt x="94045" y="112768"/>
                  </a:moveTo>
                  <a:lnTo>
                    <a:pt x="93133" y="113467"/>
                  </a:lnTo>
                  <a:cubicBezTo>
                    <a:pt x="93710" y="114166"/>
                    <a:pt x="94318" y="114835"/>
                    <a:pt x="94957" y="115503"/>
                  </a:cubicBezTo>
                  <a:lnTo>
                    <a:pt x="96233" y="116810"/>
                  </a:lnTo>
                  <a:lnTo>
                    <a:pt x="97024" y="116050"/>
                  </a:lnTo>
                  <a:lnTo>
                    <a:pt x="95747" y="114683"/>
                  </a:lnTo>
                  <a:cubicBezTo>
                    <a:pt x="95139" y="114075"/>
                    <a:pt x="94562" y="113436"/>
                    <a:pt x="94045" y="112768"/>
                  </a:cubicBezTo>
                  <a:close/>
                  <a:moveTo>
                    <a:pt x="158909" y="114044"/>
                  </a:moveTo>
                  <a:lnTo>
                    <a:pt x="158089" y="114835"/>
                  </a:lnTo>
                  <a:lnTo>
                    <a:pt x="161250" y="118087"/>
                  </a:lnTo>
                  <a:lnTo>
                    <a:pt x="162040" y="117266"/>
                  </a:lnTo>
                  <a:lnTo>
                    <a:pt x="158909" y="114044"/>
                  </a:lnTo>
                  <a:close/>
                  <a:moveTo>
                    <a:pt x="208272" y="113892"/>
                  </a:moveTo>
                  <a:cubicBezTo>
                    <a:pt x="207451" y="115078"/>
                    <a:pt x="206509" y="116233"/>
                    <a:pt x="205475" y="117297"/>
                  </a:cubicBezTo>
                  <a:lnTo>
                    <a:pt x="206327" y="118117"/>
                  </a:lnTo>
                  <a:cubicBezTo>
                    <a:pt x="207390" y="117023"/>
                    <a:pt x="208363" y="115807"/>
                    <a:pt x="209184" y="114531"/>
                  </a:cubicBezTo>
                  <a:lnTo>
                    <a:pt x="208272" y="113892"/>
                  </a:lnTo>
                  <a:close/>
                  <a:moveTo>
                    <a:pt x="100185" y="119272"/>
                  </a:moveTo>
                  <a:lnTo>
                    <a:pt x="99364" y="120093"/>
                  </a:lnTo>
                  <a:lnTo>
                    <a:pt x="102495" y="123345"/>
                  </a:lnTo>
                  <a:lnTo>
                    <a:pt x="103346" y="122555"/>
                  </a:lnTo>
                  <a:lnTo>
                    <a:pt x="100185" y="119272"/>
                  </a:lnTo>
                  <a:close/>
                  <a:moveTo>
                    <a:pt x="165323" y="120367"/>
                  </a:moveTo>
                  <a:lnTo>
                    <a:pt x="164593" y="121218"/>
                  </a:lnTo>
                  <a:cubicBezTo>
                    <a:pt x="165779" y="122221"/>
                    <a:pt x="167025" y="123102"/>
                    <a:pt x="168362" y="123893"/>
                  </a:cubicBezTo>
                  <a:lnTo>
                    <a:pt x="168970" y="122889"/>
                  </a:lnTo>
                  <a:cubicBezTo>
                    <a:pt x="167663" y="122130"/>
                    <a:pt x="166447" y="121309"/>
                    <a:pt x="165323" y="120367"/>
                  </a:cubicBezTo>
                  <a:close/>
                  <a:moveTo>
                    <a:pt x="202253" y="120367"/>
                  </a:moveTo>
                  <a:cubicBezTo>
                    <a:pt x="201098" y="121309"/>
                    <a:pt x="199852" y="122130"/>
                    <a:pt x="198606" y="122889"/>
                  </a:cubicBezTo>
                  <a:lnTo>
                    <a:pt x="199153" y="123893"/>
                  </a:lnTo>
                  <a:cubicBezTo>
                    <a:pt x="200491" y="123133"/>
                    <a:pt x="201767" y="122221"/>
                    <a:pt x="202953" y="121218"/>
                  </a:cubicBezTo>
                  <a:lnTo>
                    <a:pt x="202253" y="120367"/>
                  </a:lnTo>
                  <a:close/>
                  <a:moveTo>
                    <a:pt x="172922" y="124865"/>
                  </a:moveTo>
                  <a:lnTo>
                    <a:pt x="172496" y="125929"/>
                  </a:lnTo>
                  <a:cubicBezTo>
                    <a:pt x="173955" y="126507"/>
                    <a:pt x="175414" y="126962"/>
                    <a:pt x="176903" y="127297"/>
                  </a:cubicBezTo>
                  <a:lnTo>
                    <a:pt x="177147" y="126203"/>
                  </a:lnTo>
                  <a:cubicBezTo>
                    <a:pt x="175718" y="125868"/>
                    <a:pt x="174289" y="125412"/>
                    <a:pt x="172922" y="124865"/>
                  </a:cubicBezTo>
                  <a:close/>
                  <a:moveTo>
                    <a:pt x="194563" y="124865"/>
                  </a:moveTo>
                  <a:cubicBezTo>
                    <a:pt x="193196" y="125412"/>
                    <a:pt x="191797" y="125868"/>
                    <a:pt x="190369" y="126203"/>
                  </a:cubicBezTo>
                  <a:lnTo>
                    <a:pt x="190612" y="127297"/>
                  </a:lnTo>
                  <a:cubicBezTo>
                    <a:pt x="192132" y="126962"/>
                    <a:pt x="193621" y="126507"/>
                    <a:pt x="194989" y="125929"/>
                  </a:cubicBezTo>
                  <a:lnTo>
                    <a:pt x="194563" y="124865"/>
                  </a:lnTo>
                  <a:close/>
                  <a:moveTo>
                    <a:pt x="181554" y="126902"/>
                  </a:moveTo>
                  <a:lnTo>
                    <a:pt x="181463" y="128026"/>
                  </a:lnTo>
                  <a:cubicBezTo>
                    <a:pt x="182223" y="128057"/>
                    <a:pt x="183013" y="128118"/>
                    <a:pt x="183773" y="128118"/>
                  </a:cubicBezTo>
                  <a:cubicBezTo>
                    <a:pt x="184533" y="128118"/>
                    <a:pt x="185293" y="128057"/>
                    <a:pt x="186053" y="128026"/>
                  </a:cubicBezTo>
                  <a:lnTo>
                    <a:pt x="185992" y="126902"/>
                  </a:lnTo>
                  <a:cubicBezTo>
                    <a:pt x="185247" y="126947"/>
                    <a:pt x="184502" y="126970"/>
                    <a:pt x="183762" y="126970"/>
                  </a:cubicBezTo>
                  <a:cubicBezTo>
                    <a:pt x="183021" y="126970"/>
                    <a:pt x="182284" y="126947"/>
                    <a:pt x="181554" y="126902"/>
                  </a:cubicBezTo>
                  <a:close/>
                  <a:moveTo>
                    <a:pt x="106416" y="125929"/>
                  </a:moveTo>
                  <a:lnTo>
                    <a:pt x="105565" y="126659"/>
                  </a:lnTo>
                  <a:cubicBezTo>
                    <a:pt x="106477" y="127814"/>
                    <a:pt x="107297" y="129060"/>
                    <a:pt x="107996" y="130336"/>
                  </a:cubicBezTo>
                  <a:lnTo>
                    <a:pt x="108969" y="129820"/>
                  </a:lnTo>
                  <a:cubicBezTo>
                    <a:pt x="108240" y="128452"/>
                    <a:pt x="107389" y="127145"/>
                    <a:pt x="106416" y="125929"/>
                  </a:cubicBezTo>
                  <a:close/>
                  <a:moveTo>
                    <a:pt x="110793" y="134075"/>
                  </a:moveTo>
                  <a:lnTo>
                    <a:pt x="109699" y="134409"/>
                  </a:lnTo>
                  <a:cubicBezTo>
                    <a:pt x="110094" y="135808"/>
                    <a:pt x="110428" y="137267"/>
                    <a:pt x="110610" y="138756"/>
                  </a:cubicBezTo>
                  <a:lnTo>
                    <a:pt x="111735" y="138604"/>
                  </a:lnTo>
                  <a:cubicBezTo>
                    <a:pt x="111583" y="137084"/>
                    <a:pt x="111249" y="135564"/>
                    <a:pt x="110793" y="134075"/>
                  </a:cubicBezTo>
                  <a:close/>
                  <a:moveTo>
                    <a:pt x="110732" y="143194"/>
                  </a:moveTo>
                  <a:cubicBezTo>
                    <a:pt x="110641" y="144683"/>
                    <a:pt x="110428" y="146142"/>
                    <a:pt x="110033" y="147571"/>
                  </a:cubicBezTo>
                  <a:lnTo>
                    <a:pt x="111127" y="147814"/>
                  </a:lnTo>
                  <a:cubicBezTo>
                    <a:pt x="111522" y="146294"/>
                    <a:pt x="111735" y="144774"/>
                    <a:pt x="111857" y="143254"/>
                  </a:cubicBezTo>
                  <a:lnTo>
                    <a:pt x="110732" y="143194"/>
                  </a:lnTo>
                  <a:close/>
                  <a:moveTo>
                    <a:pt x="46658" y="148543"/>
                  </a:moveTo>
                  <a:cubicBezTo>
                    <a:pt x="45108" y="148543"/>
                    <a:pt x="43588" y="148695"/>
                    <a:pt x="42068" y="148938"/>
                  </a:cubicBezTo>
                  <a:lnTo>
                    <a:pt x="42251" y="150063"/>
                  </a:lnTo>
                  <a:cubicBezTo>
                    <a:pt x="43740" y="149850"/>
                    <a:pt x="45229" y="149729"/>
                    <a:pt x="46658" y="149698"/>
                  </a:cubicBezTo>
                  <a:lnTo>
                    <a:pt x="46658" y="148543"/>
                  </a:lnTo>
                  <a:close/>
                  <a:moveTo>
                    <a:pt x="51308" y="148847"/>
                  </a:moveTo>
                  <a:lnTo>
                    <a:pt x="51126" y="150002"/>
                  </a:lnTo>
                  <a:cubicBezTo>
                    <a:pt x="52585" y="150185"/>
                    <a:pt x="54074" y="150489"/>
                    <a:pt x="55473" y="150914"/>
                  </a:cubicBezTo>
                  <a:lnTo>
                    <a:pt x="55807" y="149790"/>
                  </a:lnTo>
                  <a:cubicBezTo>
                    <a:pt x="54348" y="149394"/>
                    <a:pt x="52828" y="149030"/>
                    <a:pt x="51308" y="148847"/>
                  </a:cubicBezTo>
                  <a:close/>
                  <a:moveTo>
                    <a:pt x="37570" y="150002"/>
                  </a:moveTo>
                  <a:cubicBezTo>
                    <a:pt x="36111" y="150458"/>
                    <a:pt x="34652" y="151005"/>
                    <a:pt x="33284" y="151674"/>
                  </a:cubicBezTo>
                  <a:lnTo>
                    <a:pt x="33770" y="152677"/>
                  </a:lnTo>
                  <a:cubicBezTo>
                    <a:pt x="35138" y="152039"/>
                    <a:pt x="36506" y="151522"/>
                    <a:pt x="37934" y="151097"/>
                  </a:cubicBezTo>
                  <a:lnTo>
                    <a:pt x="37570" y="150002"/>
                  </a:lnTo>
                  <a:close/>
                  <a:moveTo>
                    <a:pt x="60123" y="151370"/>
                  </a:moveTo>
                  <a:lnTo>
                    <a:pt x="59667" y="152373"/>
                  </a:lnTo>
                  <a:cubicBezTo>
                    <a:pt x="61035" y="152981"/>
                    <a:pt x="62312" y="153711"/>
                    <a:pt x="63558" y="154501"/>
                  </a:cubicBezTo>
                  <a:lnTo>
                    <a:pt x="64166" y="153559"/>
                  </a:lnTo>
                  <a:cubicBezTo>
                    <a:pt x="62889" y="152738"/>
                    <a:pt x="61521" y="152008"/>
                    <a:pt x="60123" y="151370"/>
                  </a:cubicBezTo>
                  <a:close/>
                  <a:moveTo>
                    <a:pt x="108544" y="151674"/>
                  </a:moveTo>
                  <a:cubicBezTo>
                    <a:pt x="107936" y="152981"/>
                    <a:pt x="107176" y="154288"/>
                    <a:pt x="106325" y="155474"/>
                  </a:cubicBezTo>
                  <a:lnTo>
                    <a:pt x="107237" y="156142"/>
                  </a:lnTo>
                  <a:cubicBezTo>
                    <a:pt x="108088" y="154896"/>
                    <a:pt x="108908" y="153559"/>
                    <a:pt x="109577" y="152160"/>
                  </a:cubicBezTo>
                  <a:lnTo>
                    <a:pt x="108544" y="151674"/>
                  </a:lnTo>
                  <a:close/>
                  <a:moveTo>
                    <a:pt x="29332" y="153954"/>
                  </a:moveTo>
                  <a:cubicBezTo>
                    <a:pt x="28056" y="154805"/>
                    <a:pt x="26840" y="155777"/>
                    <a:pt x="25685" y="156781"/>
                  </a:cubicBezTo>
                  <a:lnTo>
                    <a:pt x="26445" y="157632"/>
                  </a:lnTo>
                  <a:cubicBezTo>
                    <a:pt x="27539" y="156629"/>
                    <a:pt x="28724" y="155717"/>
                    <a:pt x="29971" y="154896"/>
                  </a:cubicBezTo>
                  <a:lnTo>
                    <a:pt x="29332" y="153954"/>
                  </a:lnTo>
                  <a:close/>
                  <a:moveTo>
                    <a:pt x="67904" y="156294"/>
                  </a:moveTo>
                  <a:lnTo>
                    <a:pt x="67145" y="157176"/>
                  </a:lnTo>
                  <a:cubicBezTo>
                    <a:pt x="67783" y="157753"/>
                    <a:pt x="68421" y="158331"/>
                    <a:pt x="69029" y="158969"/>
                  </a:cubicBezTo>
                  <a:cubicBezTo>
                    <a:pt x="69455" y="159425"/>
                    <a:pt x="69941" y="159850"/>
                    <a:pt x="70397" y="160276"/>
                  </a:cubicBezTo>
                  <a:lnTo>
                    <a:pt x="71218" y="159425"/>
                  </a:lnTo>
                  <a:cubicBezTo>
                    <a:pt x="70762" y="159030"/>
                    <a:pt x="70306" y="158574"/>
                    <a:pt x="69880" y="158148"/>
                  </a:cubicBezTo>
                  <a:cubicBezTo>
                    <a:pt x="69242" y="157510"/>
                    <a:pt x="68573" y="156872"/>
                    <a:pt x="67904" y="156294"/>
                  </a:cubicBezTo>
                  <a:close/>
                  <a:moveTo>
                    <a:pt x="103376" y="158847"/>
                  </a:moveTo>
                  <a:cubicBezTo>
                    <a:pt x="102312" y="159881"/>
                    <a:pt x="101127" y="160793"/>
                    <a:pt x="99911" y="161583"/>
                  </a:cubicBezTo>
                  <a:lnTo>
                    <a:pt x="100549" y="162525"/>
                  </a:lnTo>
                  <a:cubicBezTo>
                    <a:pt x="101826" y="161705"/>
                    <a:pt x="103042" y="160702"/>
                    <a:pt x="104197" y="159668"/>
                  </a:cubicBezTo>
                  <a:lnTo>
                    <a:pt x="103376" y="158847"/>
                  </a:lnTo>
                  <a:close/>
                  <a:moveTo>
                    <a:pt x="22402" y="160033"/>
                  </a:moveTo>
                  <a:lnTo>
                    <a:pt x="19241" y="163224"/>
                  </a:lnTo>
                  <a:lnTo>
                    <a:pt x="20031" y="164015"/>
                  </a:lnTo>
                  <a:lnTo>
                    <a:pt x="23223" y="160823"/>
                  </a:lnTo>
                  <a:lnTo>
                    <a:pt x="22402" y="160033"/>
                  </a:lnTo>
                  <a:close/>
                  <a:moveTo>
                    <a:pt x="74713" y="162069"/>
                  </a:moveTo>
                  <a:lnTo>
                    <a:pt x="74136" y="163072"/>
                  </a:lnTo>
                  <a:cubicBezTo>
                    <a:pt x="75473" y="163832"/>
                    <a:pt x="76871" y="164501"/>
                    <a:pt x="78300" y="165048"/>
                  </a:cubicBezTo>
                  <a:lnTo>
                    <a:pt x="78695" y="163984"/>
                  </a:lnTo>
                  <a:cubicBezTo>
                    <a:pt x="77327" y="163468"/>
                    <a:pt x="75959" y="162829"/>
                    <a:pt x="74713" y="162069"/>
                  </a:cubicBezTo>
                  <a:close/>
                  <a:moveTo>
                    <a:pt x="96021" y="163620"/>
                  </a:moveTo>
                  <a:cubicBezTo>
                    <a:pt x="94653" y="164197"/>
                    <a:pt x="93255" y="164623"/>
                    <a:pt x="91796" y="164927"/>
                  </a:cubicBezTo>
                  <a:lnTo>
                    <a:pt x="92039" y="166021"/>
                  </a:lnTo>
                  <a:cubicBezTo>
                    <a:pt x="93498" y="165717"/>
                    <a:pt x="95017" y="165261"/>
                    <a:pt x="96446" y="164683"/>
                  </a:cubicBezTo>
                  <a:lnTo>
                    <a:pt x="96021" y="163620"/>
                  </a:lnTo>
                  <a:close/>
                  <a:moveTo>
                    <a:pt x="82981" y="165079"/>
                  </a:moveTo>
                  <a:lnTo>
                    <a:pt x="82798" y="166203"/>
                  </a:lnTo>
                  <a:cubicBezTo>
                    <a:pt x="84166" y="166446"/>
                    <a:pt x="85564" y="166568"/>
                    <a:pt x="86932" y="166568"/>
                  </a:cubicBezTo>
                  <a:cubicBezTo>
                    <a:pt x="87084" y="166568"/>
                    <a:pt x="87236" y="166568"/>
                    <a:pt x="87419" y="166507"/>
                  </a:cubicBezTo>
                  <a:lnTo>
                    <a:pt x="87388" y="165382"/>
                  </a:lnTo>
                  <a:cubicBezTo>
                    <a:pt x="87236" y="165386"/>
                    <a:pt x="87084" y="165387"/>
                    <a:pt x="86933" y="165387"/>
                  </a:cubicBezTo>
                  <a:cubicBezTo>
                    <a:pt x="85601" y="165387"/>
                    <a:pt x="84291" y="165270"/>
                    <a:pt x="82981" y="165079"/>
                  </a:cubicBezTo>
                  <a:close/>
                  <a:moveTo>
                    <a:pt x="15989" y="166416"/>
                  </a:moveTo>
                  <a:lnTo>
                    <a:pt x="12797" y="169607"/>
                  </a:lnTo>
                  <a:lnTo>
                    <a:pt x="13618" y="170398"/>
                  </a:lnTo>
                  <a:lnTo>
                    <a:pt x="16809" y="167206"/>
                  </a:lnTo>
                  <a:lnTo>
                    <a:pt x="15989" y="166416"/>
                  </a:lnTo>
                  <a:close/>
                  <a:moveTo>
                    <a:pt x="9606" y="172829"/>
                  </a:moveTo>
                  <a:lnTo>
                    <a:pt x="6414" y="176021"/>
                  </a:lnTo>
                  <a:lnTo>
                    <a:pt x="7235" y="176811"/>
                  </a:lnTo>
                  <a:lnTo>
                    <a:pt x="10426" y="173620"/>
                  </a:lnTo>
                  <a:lnTo>
                    <a:pt x="9606" y="172829"/>
                  </a:lnTo>
                  <a:close/>
                  <a:moveTo>
                    <a:pt x="3192" y="179243"/>
                  </a:moveTo>
                  <a:lnTo>
                    <a:pt x="0" y="182434"/>
                  </a:lnTo>
                  <a:lnTo>
                    <a:pt x="791" y="183225"/>
                  </a:lnTo>
                  <a:lnTo>
                    <a:pt x="3982" y="180033"/>
                  </a:lnTo>
                  <a:lnTo>
                    <a:pt x="3192" y="1792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/>
          <p:nvPr/>
        </p:nvSpPr>
        <p:spPr>
          <a:xfrm flipH="1">
            <a:off x="2172255" y="2932335"/>
            <a:ext cx="524492" cy="525272"/>
          </a:xfrm>
          <a:custGeom>
            <a:avLst/>
            <a:gdLst/>
            <a:ahLst/>
            <a:cxnLst/>
            <a:rect l="l" t="t" r="r" b="b"/>
            <a:pathLst>
              <a:path w="19516" h="19545" extrusionOk="0">
                <a:moveTo>
                  <a:pt x="9758" y="4195"/>
                </a:moveTo>
                <a:cubicBezTo>
                  <a:pt x="12828" y="4195"/>
                  <a:pt x="15351" y="6687"/>
                  <a:pt x="15351" y="9757"/>
                </a:cubicBezTo>
                <a:cubicBezTo>
                  <a:pt x="15351" y="12827"/>
                  <a:pt x="12828" y="15350"/>
                  <a:pt x="9758" y="15350"/>
                </a:cubicBezTo>
                <a:cubicBezTo>
                  <a:pt x="6688" y="15350"/>
                  <a:pt x="4165" y="12858"/>
                  <a:pt x="4165" y="9757"/>
                </a:cubicBezTo>
                <a:cubicBezTo>
                  <a:pt x="4165" y="6687"/>
                  <a:pt x="6688" y="4195"/>
                  <a:pt x="9758" y="4195"/>
                </a:cubicBezTo>
                <a:close/>
                <a:moveTo>
                  <a:pt x="9758" y="0"/>
                </a:moveTo>
                <a:cubicBezTo>
                  <a:pt x="4348" y="0"/>
                  <a:pt x="1" y="4377"/>
                  <a:pt x="1" y="9757"/>
                </a:cubicBezTo>
                <a:cubicBezTo>
                  <a:pt x="1" y="15168"/>
                  <a:pt x="4348" y="19545"/>
                  <a:pt x="9758" y="19545"/>
                </a:cubicBezTo>
                <a:cubicBezTo>
                  <a:pt x="15138" y="19545"/>
                  <a:pt x="19515" y="15168"/>
                  <a:pt x="19515" y="9757"/>
                </a:cubicBezTo>
                <a:cubicBezTo>
                  <a:pt x="19515" y="4377"/>
                  <a:pt x="15138" y="0"/>
                  <a:pt x="97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3" name="Google Shape;283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27525" y="3382913"/>
            <a:ext cx="1879976" cy="187997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2"/>
          <p:cNvSpPr/>
          <p:nvPr/>
        </p:nvSpPr>
        <p:spPr>
          <a:xfrm flipH="1">
            <a:off x="203195" y="2603201"/>
            <a:ext cx="845514" cy="845488"/>
          </a:xfrm>
          <a:custGeom>
            <a:avLst/>
            <a:gdLst/>
            <a:ahLst/>
            <a:cxnLst/>
            <a:rect l="l" t="t" r="r" b="b"/>
            <a:pathLst>
              <a:path w="31461" h="31460" extrusionOk="0">
                <a:moveTo>
                  <a:pt x="15715" y="4165"/>
                </a:moveTo>
                <a:cubicBezTo>
                  <a:pt x="22098" y="4165"/>
                  <a:pt x="27266" y="9332"/>
                  <a:pt x="27266" y="15715"/>
                </a:cubicBezTo>
                <a:cubicBezTo>
                  <a:pt x="27266" y="22098"/>
                  <a:pt x="22098" y="27265"/>
                  <a:pt x="15715" y="27265"/>
                </a:cubicBezTo>
                <a:cubicBezTo>
                  <a:pt x="9332" y="27265"/>
                  <a:pt x="4165" y="22098"/>
                  <a:pt x="4165" y="15715"/>
                </a:cubicBezTo>
                <a:cubicBezTo>
                  <a:pt x="4165" y="9332"/>
                  <a:pt x="9393" y="4165"/>
                  <a:pt x="15715" y="4165"/>
                </a:cubicBezTo>
                <a:close/>
                <a:moveTo>
                  <a:pt x="15715" y="0"/>
                </a:moveTo>
                <a:cubicBezTo>
                  <a:pt x="7022" y="0"/>
                  <a:pt x="1" y="7022"/>
                  <a:pt x="1" y="15715"/>
                </a:cubicBezTo>
                <a:cubicBezTo>
                  <a:pt x="1" y="24408"/>
                  <a:pt x="7022" y="31460"/>
                  <a:pt x="15715" y="31460"/>
                </a:cubicBezTo>
                <a:cubicBezTo>
                  <a:pt x="24439" y="31460"/>
                  <a:pt x="31460" y="24408"/>
                  <a:pt x="31460" y="15715"/>
                </a:cubicBezTo>
                <a:cubicBezTo>
                  <a:pt x="31460" y="7022"/>
                  <a:pt x="24439" y="0"/>
                  <a:pt x="1571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2"/>
          <p:cNvSpPr/>
          <p:nvPr/>
        </p:nvSpPr>
        <p:spPr>
          <a:xfrm flipH="1">
            <a:off x="3487072" y="2932336"/>
            <a:ext cx="992547" cy="992547"/>
          </a:xfrm>
          <a:custGeom>
            <a:avLst/>
            <a:gdLst/>
            <a:ahLst/>
            <a:cxnLst/>
            <a:rect l="l" t="t" r="r" b="b"/>
            <a:pathLst>
              <a:path w="36932" h="36932" extrusionOk="0">
                <a:moveTo>
                  <a:pt x="18481" y="1"/>
                </a:moveTo>
                <a:cubicBezTo>
                  <a:pt x="8268" y="1"/>
                  <a:pt x="1" y="8268"/>
                  <a:pt x="1" y="18451"/>
                </a:cubicBezTo>
                <a:cubicBezTo>
                  <a:pt x="1" y="28664"/>
                  <a:pt x="8268" y="36931"/>
                  <a:pt x="18481" y="36931"/>
                </a:cubicBezTo>
                <a:cubicBezTo>
                  <a:pt x="28664" y="36931"/>
                  <a:pt x="36932" y="28664"/>
                  <a:pt x="36932" y="18451"/>
                </a:cubicBezTo>
                <a:cubicBezTo>
                  <a:pt x="36932" y="8268"/>
                  <a:pt x="28664" y="1"/>
                  <a:pt x="1848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42"/>
          <p:cNvSpPr/>
          <p:nvPr/>
        </p:nvSpPr>
        <p:spPr>
          <a:xfrm flipH="1">
            <a:off x="584545" y="3966425"/>
            <a:ext cx="1906061" cy="1906061"/>
          </a:xfrm>
          <a:custGeom>
            <a:avLst/>
            <a:gdLst/>
            <a:ahLst/>
            <a:cxnLst/>
            <a:rect l="l" t="t" r="r" b="b"/>
            <a:pathLst>
              <a:path w="36932" h="36932" extrusionOk="0">
                <a:moveTo>
                  <a:pt x="18481" y="1"/>
                </a:moveTo>
                <a:cubicBezTo>
                  <a:pt x="8268" y="1"/>
                  <a:pt x="1" y="8268"/>
                  <a:pt x="1" y="18481"/>
                </a:cubicBezTo>
                <a:cubicBezTo>
                  <a:pt x="1" y="28664"/>
                  <a:pt x="8268" y="36931"/>
                  <a:pt x="18481" y="36931"/>
                </a:cubicBezTo>
                <a:cubicBezTo>
                  <a:pt x="28664" y="36931"/>
                  <a:pt x="36932" y="28664"/>
                  <a:pt x="36932" y="18481"/>
                </a:cubicBezTo>
                <a:cubicBezTo>
                  <a:pt x="36932" y="8268"/>
                  <a:pt x="28664" y="1"/>
                  <a:pt x="1848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42"/>
          <p:cNvSpPr/>
          <p:nvPr/>
        </p:nvSpPr>
        <p:spPr>
          <a:xfrm flipH="1">
            <a:off x="7316216" y="2743100"/>
            <a:ext cx="1568149" cy="1428756"/>
          </a:xfrm>
          <a:custGeom>
            <a:avLst/>
            <a:gdLst/>
            <a:ahLst/>
            <a:cxnLst/>
            <a:rect l="l" t="t" r="r" b="b"/>
            <a:pathLst>
              <a:path w="33862" h="30852" extrusionOk="0">
                <a:moveTo>
                  <a:pt x="16931" y="0"/>
                </a:moveTo>
                <a:cubicBezTo>
                  <a:pt x="12980" y="0"/>
                  <a:pt x="9028" y="1505"/>
                  <a:pt x="6019" y="4514"/>
                </a:cubicBezTo>
                <a:cubicBezTo>
                  <a:pt x="1" y="10532"/>
                  <a:pt x="1" y="20289"/>
                  <a:pt x="6019" y="26338"/>
                </a:cubicBezTo>
                <a:cubicBezTo>
                  <a:pt x="9028" y="29347"/>
                  <a:pt x="12980" y="30852"/>
                  <a:pt x="16931" y="30852"/>
                </a:cubicBezTo>
                <a:cubicBezTo>
                  <a:pt x="20883" y="30852"/>
                  <a:pt x="24834" y="29347"/>
                  <a:pt x="27843" y="26338"/>
                </a:cubicBezTo>
                <a:cubicBezTo>
                  <a:pt x="33862" y="20289"/>
                  <a:pt x="33862" y="10532"/>
                  <a:pt x="27843" y="4514"/>
                </a:cubicBezTo>
                <a:cubicBezTo>
                  <a:pt x="24834" y="1505"/>
                  <a:pt x="20883" y="0"/>
                  <a:pt x="169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42"/>
          <p:cNvGrpSpPr/>
          <p:nvPr/>
        </p:nvGrpSpPr>
        <p:grpSpPr>
          <a:xfrm rot="30076">
            <a:off x="-556202" y="2420147"/>
            <a:ext cx="9827091" cy="2765208"/>
            <a:chOff x="77775" y="1488925"/>
            <a:chExt cx="7348175" cy="2067675"/>
          </a:xfrm>
        </p:grpSpPr>
        <p:sp>
          <p:nvSpPr>
            <p:cNvPr id="289" name="Google Shape;289;p42"/>
            <p:cNvSpPr/>
            <p:nvPr/>
          </p:nvSpPr>
          <p:spPr>
            <a:xfrm>
              <a:off x="264700" y="1488925"/>
              <a:ext cx="7111875" cy="2067675"/>
            </a:xfrm>
            <a:custGeom>
              <a:avLst/>
              <a:gdLst/>
              <a:ahLst/>
              <a:cxnLst/>
              <a:rect l="l" t="t" r="r" b="b"/>
              <a:pathLst>
                <a:path w="284475" h="82707" extrusionOk="0">
                  <a:moveTo>
                    <a:pt x="284444" y="52372"/>
                  </a:moveTo>
                  <a:cubicBezTo>
                    <a:pt x="282802" y="53587"/>
                    <a:pt x="279763" y="53891"/>
                    <a:pt x="277301" y="52888"/>
                  </a:cubicBezTo>
                  <a:cubicBezTo>
                    <a:pt x="272985" y="51186"/>
                    <a:pt x="269550" y="46779"/>
                    <a:pt x="266997" y="43131"/>
                  </a:cubicBezTo>
                  <a:cubicBezTo>
                    <a:pt x="266298" y="42128"/>
                    <a:pt x="265629" y="41125"/>
                    <a:pt x="264899" y="40061"/>
                  </a:cubicBezTo>
                  <a:cubicBezTo>
                    <a:pt x="261981" y="35715"/>
                    <a:pt x="258972" y="31186"/>
                    <a:pt x="254686" y="27386"/>
                  </a:cubicBezTo>
                  <a:cubicBezTo>
                    <a:pt x="243106" y="17143"/>
                    <a:pt x="224655" y="15927"/>
                    <a:pt x="211859" y="24560"/>
                  </a:cubicBezTo>
                  <a:cubicBezTo>
                    <a:pt x="202983" y="30517"/>
                    <a:pt x="197664" y="40061"/>
                    <a:pt x="193773" y="47052"/>
                  </a:cubicBezTo>
                  <a:lnTo>
                    <a:pt x="193652" y="47265"/>
                  </a:lnTo>
                  <a:cubicBezTo>
                    <a:pt x="189670" y="54439"/>
                    <a:pt x="185871" y="61217"/>
                    <a:pt x="180217" y="65411"/>
                  </a:cubicBezTo>
                  <a:cubicBezTo>
                    <a:pt x="175718" y="68785"/>
                    <a:pt x="168636" y="70244"/>
                    <a:pt x="164563" y="66931"/>
                  </a:cubicBezTo>
                  <a:cubicBezTo>
                    <a:pt x="162861" y="65563"/>
                    <a:pt x="161372" y="63223"/>
                    <a:pt x="159761" y="60761"/>
                  </a:cubicBezTo>
                  <a:cubicBezTo>
                    <a:pt x="156873" y="56232"/>
                    <a:pt x="153317" y="50639"/>
                    <a:pt x="146539" y="48451"/>
                  </a:cubicBezTo>
                  <a:cubicBezTo>
                    <a:pt x="138879" y="45928"/>
                    <a:pt x="132040" y="49302"/>
                    <a:pt x="126538" y="52007"/>
                  </a:cubicBezTo>
                  <a:cubicBezTo>
                    <a:pt x="122830" y="53800"/>
                    <a:pt x="119334" y="55502"/>
                    <a:pt x="116751" y="55077"/>
                  </a:cubicBezTo>
                  <a:cubicBezTo>
                    <a:pt x="113772" y="54591"/>
                    <a:pt x="111249" y="50791"/>
                    <a:pt x="110064" y="47265"/>
                  </a:cubicBezTo>
                  <a:cubicBezTo>
                    <a:pt x="109273" y="44834"/>
                    <a:pt x="108787" y="42128"/>
                    <a:pt x="108240" y="39332"/>
                  </a:cubicBezTo>
                  <a:cubicBezTo>
                    <a:pt x="107632" y="36171"/>
                    <a:pt x="107024" y="32888"/>
                    <a:pt x="105960" y="29605"/>
                  </a:cubicBezTo>
                  <a:cubicBezTo>
                    <a:pt x="102100" y="17842"/>
                    <a:pt x="92799" y="8328"/>
                    <a:pt x="81157" y="4164"/>
                  </a:cubicBezTo>
                  <a:cubicBezTo>
                    <a:pt x="69485" y="0"/>
                    <a:pt x="56294" y="1489"/>
                    <a:pt x="45807" y="8085"/>
                  </a:cubicBezTo>
                  <a:cubicBezTo>
                    <a:pt x="41400" y="10912"/>
                    <a:pt x="37813" y="14347"/>
                    <a:pt x="34348" y="17690"/>
                  </a:cubicBezTo>
                  <a:cubicBezTo>
                    <a:pt x="32038" y="19940"/>
                    <a:pt x="29819" y="22037"/>
                    <a:pt x="27509" y="23861"/>
                  </a:cubicBezTo>
                  <a:cubicBezTo>
                    <a:pt x="23527" y="26961"/>
                    <a:pt x="17296" y="29818"/>
                    <a:pt x="12889" y="27690"/>
                  </a:cubicBezTo>
                  <a:cubicBezTo>
                    <a:pt x="11886" y="27204"/>
                    <a:pt x="10791" y="26414"/>
                    <a:pt x="9606" y="25532"/>
                  </a:cubicBezTo>
                  <a:cubicBezTo>
                    <a:pt x="7448" y="23891"/>
                    <a:pt x="4986" y="22067"/>
                    <a:pt x="1673" y="21034"/>
                  </a:cubicBezTo>
                  <a:cubicBezTo>
                    <a:pt x="1125" y="20882"/>
                    <a:pt x="578" y="20730"/>
                    <a:pt x="1" y="20669"/>
                  </a:cubicBezTo>
                  <a:lnTo>
                    <a:pt x="1" y="35533"/>
                  </a:lnTo>
                  <a:cubicBezTo>
                    <a:pt x="457" y="35867"/>
                    <a:pt x="943" y="36201"/>
                    <a:pt x="1429" y="36596"/>
                  </a:cubicBezTo>
                  <a:cubicBezTo>
                    <a:pt x="3010" y="37751"/>
                    <a:pt x="4773" y="39058"/>
                    <a:pt x="6901" y="40122"/>
                  </a:cubicBezTo>
                  <a:cubicBezTo>
                    <a:pt x="15472" y="44256"/>
                    <a:pt x="26293" y="42250"/>
                    <a:pt x="35929" y="34773"/>
                  </a:cubicBezTo>
                  <a:cubicBezTo>
                    <a:pt x="38816" y="32523"/>
                    <a:pt x="41400" y="30061"/>
                    <a:pt x="43892" y="27660"/>
                  </a:cubicBezTo>
                  <a:cubicBezTo>
                    <a:pt x="46993" y="24651"/>
                    <a:pt x="49911" y="21824"/>
                    <a:pt x="53193" y="19757"/>
                  </a:cubicBezTo>
                  <a:cubicBezTo>
                    <a:pt x="60002" y="15411"/>
                    <a:pt x="68969" y="14438"/>
                    <a:pt x="76568" y="17174"/>
                  </a:cubicBezTo>
                  <a:cubicBezTo>
                    <a:pt x="84167" y="19879"/>
                    <a:pt x="90458" y="26323"/>
                    <a:pt x="92981" y="34013"/>
                  </a:cubicBezTo>
                  <a:cubicBezTo>
                    <a:pt x="93772" y="36444"/>
                    <a:pt x="94258" y="39150"/>
                    <a:pt x="94805" y="41946"/>
                  </a:cubicBezTo>
                  <a:cubicBezTo>
                    <a:pt x="95413" y="45107"/>
                    <a:pt x="96021" y="48359"/>
                    <a:pt x="97115" y="51703"/>
                  </a:cubicBezTo>
                  <a:cubicBezTo>
                    <a:pt x="100185" y="61065"/>
                    <a:pt x="106690" y="67448"/>
                    <a:pt x="114532" y="68785"/>
                  </a:cubicBezTo>
                  <a:cubicBezTo>
                    <a:pt x="121462" y="69940"/>
                    <a:pt x="127389" y="67053"/>
                    <a:pt x="132617" y="64530"/>
                  </a:cubicBezTo>
                  <a:cubicBezTo>
                    <a:pt x="136569" y="62585"/>
                    <a:pt x="139973" y="60913"/>
                    <a:pt x="142374" y="61673"/>
                  </a:cubicBezTo>
                  <a:cubicBezTo>
                    <a:pt x="144472" y="62341"/>
                    <a:pt x="146235" y="65138"/>
                    <a:pt x="148301" y="68360"/>
                  </a:cubicBezTo>
                  <a:cubicBezTo>
                    <a:pt x="150308" y="71521"/>
                    <a:pt x="152587" y="75047"/>
                    <a:pt x="156022" y="77813"/>
                  </a:cubicBezTo>
                  <a:cubicBezTo>
                    <a:pt x="160277" y="81278"/>
                    <a:pt x="165323" y="82706"/>
                    <a:pt x="170399" y="82706"/>
                  </a:cubicBezTo>
                  <a:cubicBezTo>
                    <a:pt x="176934" y="82706"/>
                    <a:pt x="183530" y="80305"/>
                    <a:pt x="188424" y="76688"/>
                  </a:cubicBezTo>
                  <a:cubicBezTo>
                    <a:pt x="196479" y="70700"/>
                    <a:pt x="201372" y="61946"/>
                    <a:pt x="205719" y="54195"/>
                  </a:cubicBezTo>
                  <a:lnTo>
                    <a:pt x="205810" y="53952"/>
                  </a:lnTo>
                  <a:cubicBezTo>
                    <a:pt x="210005" y="46475"/>
                    <a:pt x="213895" y="39970"/>
                    <a:pt x="219579" y="36171"/>
                  </a:cubicBezTo>
                  <a:cubicBezTo>
                    <a:pt x="227300" y="31004"/>
                    <a:pt x="238729" y="31763"/>
                    <a:pt x="245689" y="37934"/>
                  </a:cubicBezTo>
                  <a:cubicBezTo>
                    <a:pt x="248638" y="40548"/>
                    <a:pt x="251039" y="44165"/>
                    <a:pt x="253592" y="47903"/>
                  </a:cubicBezTo>
                  <a:cubicBezTo>
                    <a:pt x="254291" y="48967"/>
                    <a:pt x="255021" y="50092"/>
                    <a:pt x="255781" y="51186"/>
                  </a:cubicBezTo>
                  <a:cubicBezTo>
                    <a:pt x="259428" y="56384"/>
                    <a:pt x="264565" y="62797"/>
                    <a:pt x="272225" y="65837"/>
                  </a:cubicBezTo>
                  <a:cubicBezTo>
                    <a:pt x="276267" y="67478"/>
                    <a:pt x="280553" y="67813"/>
                    <a:pt x="284474" y="67114"/>
                  </a:cubicBezTo>
                  <a:lnTo>
                    <a:pt x="284474" y="523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2"/>
            <p:cNvSpPr/>
            <p:nvPr/>
          </p:nvSpPr>
          <p:spPr>
            <a:xfrm>
              <a:off x="77775" y="1666725"/>
              <a:ext cx="7348175" cy="1763725"/>
            </a:xfrm>
            <a:custGeom>
              <a:avLst/>
              <a:gdLst/>
              <a:ahLst/>
              <a:cxnLst/>
              <a:rect l="l" t="t" r="r" b="b"/>
              <a:pathLst>
                <a:path w="293927" h="70549" fill="none" extrusionOk="0">
                  <a:moveTo>
                    <a:pt x="293927" y="51977"/>
                  </a:moveTo>
                  <a:cubicBezTo>
                    <a:pt x="290401" y="53618"/>
                    <a:pt x="285903" y="53618"/>
                    <a:pt x="282225" y="52129"/>
                  </a:cubicBezTo>
                  <a:cubicBezTo>
                    <a:pt x="276510" y="49849"/>
                    <a:pt x="272346" y="44925"/>
                    <a:pt x="268851" y="39880"/>
                  </a:cubicBezTo>
                  <a:cubicBezTo>
                    <a:pt x="265355" y="34864"/>
                    <a:pt x="262224" y="29424"/>
                    <a:pt x="257634" y="25381"/>
                  </a:cubicBezTo>
                  <a:cubicBezTo>
                    <a:pt x="248364" y="17174"/>
                    <a:pt x="233440" y="16171"/>
                    <a:pt x="223166" y="23101"/>
                  </a:cubicBezTo>
                  <a:cubicBezTo>
                    <a:pt x="215992" y="27904"/>
                    <a:pt x="211433" y="35685"/>
                    <a:pt x="207269" y="43223"/>
                  </a:cubicBezTo>
                  <a:cubicBezTo>
                    <a:pt x="203044" y="50792"/>
                    <a:pt x="198697" y="58634"/>
                    <a:pt x="191767" y="63801"/>
                  </a:cubicBezTo>
                  <a:cubicBezTo>
                    <a:pt x="184806" y="68907"/>
                    <a:pt x="174441" y="70549"/>
                    <a:pt x="167694" y="65108"/>
                  </a:cubicBezTo>
                  <a:cubicBezTo>
                    <a:pt x="161523" y="60093"/>
                    <a:pt x="159456" y="50214"/>
                    <a:pt x="151857" y="47782"/>
                  </a:cubicBezTo>
                  <a:cubicBezTo>
                    <a:pt x="142252" y="44682"/>
                    <a:pt x="133012" y="56384"/>
                    <a:pt x="123073" y="54682"/>
                  </a:cubicBezTo>
                  <a:cubicBezTo>
                    <a:pt x="117085" y="53649"/>
                    <a:pt x="112951" y="47995"/>
                    <a:pt x="111006" y="42250"/>
                  </a:cubicBezTo>
                  <a:cubicBezTo>
                    <a:pt x="109121" y="36475"/>
                    <a:pt x="108787" y="30305"/>
                    <a:pt x="106872" y="24530"/>
                  </a:cubicBezTo>
                  <a:cubicBezTo>
                    <a:pt x="103680" y="14864"/>
                    <a:pt x="95869" y="6840"/>
                    <a:pt x="86233" y="3405"/>
                  </a:cubicBezTo>
                  <a:cubicBezTo>
                    <a:pt x="76658" y="1"/>
                    <a:pt x="65503" y="1216"/>
                    <a:pt x="56901" y="6688"/>
                  </a:cubicBezTo>
                  <a:cubicBezTo>
                    <a:pt x="50305" y="10913"/>
                    <a:pt x="45321" y="17235"/>
                    <a:pt x="39120" y="22068"/>
                  </a:cubicBezTo>
                  <a:cubicBezTo>
                    <a:pt x="32980" y="26870"/>
                    <a:pt x="24378" y="30062"/>
                    <a:pt x="17326" y="26627"/>
                  </a:cubicBezTo>
                  <a:cubicBezTo>
                    <a:pt x="13679" y="24895"/>
                    <a:pt x="10852" y="21551"/>
                    <a:pt x="7022" y="20335"/>
                  </a:cubicBezTo>
                  <a:cubicBezTo>
                    <a:pt x="4621" y="19575"/>
                    <a:pt x="1611" y="20426"/>
                    <a:pt x="1" y="22098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dash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42"/>
          <p:cNvSpPr/>
          <p:nvPr/>
        </p:nvSpPr>
        <p:spPr>
          <a:xfrm rot="-2395729" flipH="1">
            <a:off x="7703795" y="-771771"/>
            <a:ext cx="1894345" cy="1895845"/>
          </a:xfrm>
          <a:custGeom>
            <a:avLst/>
            <a:gdLst/>
            <a:ahLst/>
            <a:cxnLst/>
            <a:rect l="l" t="t" r="r" b="b"/>
            <a:pathLst>
              <a:path w="75778" h="75838" extrusionOk="0">
                <a:moveTo>
                  <a:pt x="16688" y="4651"/>
                </a:moveTo>
                <a:lnTo>
                  <a:pt x="16688" y="4651"/>
                </a:lnTo>
                <a:cubicBezTo>
                  <a:pt x="13983" y="6961"/>
                  <a:pt x="11369" y="9393"/>
                  <a:pt x="8816" y="11976"/>
                </a:cubicBezTo>
                <a:cubicBezTo>
                  <a:pt x="6262" y="14529"/>
                  <a:pt x="3800" y="17174"/>
                  <a:pt x="1490" y="19849"/>
                </a:cubicBezTo>
                <a:lnTo>
                  <a:pt x="16688" y="4651"/>
                </a:lnTo>
                <a:close/>
                <a:moveTo>
                  <a:pt x="24561" y="2432"/>
                </a:moveTo>
                <a:cubicBezTo>
                  <a:pt x="24439" y="2432"/>
                  <a:pt x="24287" y="2523"/>
                  <a:pt x="24135" y="2554"/>
                </a:cubicBezTo>
                <a:lnTo>
                  <a:pt x="2524" y="24165"/>
                </a:lnTo>
                <a:cubicBezTo>
                  <a:pt x="2493" y="24317"/>
                  <a:pt x="2402" y="24469"/>
                  <a:pt x="2372" y="24621"/>
                </a:cubicBezTo>
                <a:lnTo>
                  <a:pt x="24561" y="2432"/>
                </a:lnTo>
                <a:close/>
                <a:moveTo>
                  <a:pt x="30974" y="639"/>
                </a:moveTo>
                <a:cubicBezTo>
                  <a:pt x="30913" y="639"/>
                  <a:pt x="30792" y="639"/>
                  <a:pt x="30670" y="699"/>
                </a:cubicBezTo>
                <a:lnTo>
                  <a:pt x="609" y="30730"/>
                </a:lnTo>
                <a:cubicBezTo>
                  <a:pt x="578" y="30852"/>
                  <a:pt x="578" y="30973"/>
                  <a:pt x="548" y="31095"/>
                </a:cubicBezTo>
                <a:lnTo>
                  <a:pt x="30974" y="639"/>
                </a:lnTo>
                <a:close/>
                <a:moveTo>
                  <a:pt x="36293" y="0"/>
                </a:moveTo>
                <a:cubicBezTo>
                  <a:pt x="36172" y="31"/>
                  <a:pt x="36081" y="31"/>
                  <a:pt x="35989" y="31"/>
                </a:cubicBezTo>
                <a:lnTo>
                  <a:pt x="1" y="36019"/>
                </a:lnTo>
                <a:lnTo>
                  <a:pt x="1" y="36293"/>
                </a:lnTo>
                <a:lnTo>
                  <a:pt x="36293" y="0"/>
                </a:lnTo>
                <a:close/>
                <a:moveTo>
                  <a:pt x="40579" y="91"/>
                </a:moveTo>
                <a:lnTo>
                  <a:pt x="62" y="40670"/>
                </a:lnTo>
                <a:cubicBezTo>
                  <a:pt x="62" y="40730"/>
                  <a:pt x="62" y="40822"/>
                  <a:pt x="92" y="40943"/>
                </a:cubicBezTo>
                <a:lnTo>
                  <a:pt x="40853" y="152"/>
                </a:lnTo>
                <a:cubicBezTo>
                  <a:pt x="40792" y="122"/>
                  <a:pt x="40701" y="91"/>
                  <a:pt x="40579" y="91"/>
                </a:cubicBezTo>
                <a:close/>
                <a:moveTo>
                  <a:pt x="44743" y="608"/>
                </a:moveTo>
                <a:lnTo>
                  <a:pt x="578" y="44773"/>
                </a:lnTo>
                <a:cubicBezTo>
                  <a:pt x="578" y="44834"/>
                  <a:pt x="609" y="44925"/>
                  <a:pt x="609" y="44986"/>
                </a:cubicBezTo>
                <a:lnTo>
                  <a:pt x="44956" y="639"/>
                </a:lnTo>
                <a:cubicBezTo>
                  <a:pt x="44895" y="639"/>
                  <a:pt x="44804" y="608"/>
                  <a:pt x="44743" y="608"/>
                </a:cubicBezTo>
                <a:close/>
                <a:moveTo>
                  <a:pt x="48543" y="1520"/>
                </a:moveTo>
                <a:lnTo>
                  <a:pt x="1460" y="48572"/>
                </a:lnTo>
                <a:cubicBezTo>
                  <a:pt x="1490" y="48633"/>
                  <a:pt x="1490" y="48724"/>
                  <a:pt x="1521" y="48755"/>
                </a:cubicBezTo>
                <a:lnTo>
                  <a:pt x="48725" y="1550"/>
                </a:lnTo>
                <a:cubicBezTo>
                  <a:pt x="48634" y="1550"/>
                  <a:pt x="48604" y="1520"/>
                  <a:pt x="48543" y="1520"/>
                </a:cubicBezTo>
                <a:close/>
                <a:moveTo>
                  <a:pt x="51978" y="2706"/>
                </a:moveTo>
                <a:lnTo>
                  <a:pt x="2676" y="52038"/>
                </a:lnTo>
                <a:cubicBezTo>
                  <a:pt x="2706" y="52098"/>
                  <a:pt x="2706" y="52129"/>
                  <a:pt x="2737" y="52220"/>
                </a:cubicBezTo>
                <a:lnTo>
                  <a:pt x="52190" y="2766"/>
                </a:lnTo>
                <a:cubicBezTo>
                  <a:pt x="52099" y="2736"/>
                  <a:pt x="52069" y="2736"/>
                  <a:pt x="51978" y="2706"/>
                </a:cubicBezTo>
                <a:close/>
                <a:moveTo>
                  <a:pt x="55169" y="4134"/>
                </a:moveTo>
                <a:lnTo>
                  <a:pt x="4104" y="55259"/>
                </a:lnTo>
                <a:cubicBezTo>
                  <a:pt x="4165" y="55320"/>
                  <a:pt x="4196" y="55381"/>
                  <a:pt x="4196" y="55442"/>
                </a:cubicBezTo>
                <a:lnTo>
                  <a:pt x="55382" y="4256"/>
                </a:lnTo>
                <a:cubicBezTo>
                  <a:pt x="55321" y="4225"/>
                  <a:pt x="55260" y="4195"/>
                  <a:pt x="55169" y="4134"/>
                </a:cubicBezTo>
                <a:close/>
                <a:moveTo>
                  <a:pt x="58178" y="5867"/>
                </a:moveTo>
                <a:lnTo>
                  <a:pt x="5837" y="58208"/>
                </a:lnTo>
                <a:cubicBezTo>
                  <a:pt x="5867" y="58269"/>
                  <a:pt x="5898" y="58329"/>
                  <a:pt x="5928" y="58360"/>
                </a:cubicBezTo>
                <a:lnTo>
                  <a:pt x="58330" y="5958"/>
                </a:lnTo>
                <a:cubicBezTo>
                  <a:pt x="58270" y="5927"/>
                  <a:pt x="58209" y="5897"/>
                  <a:pt x="58178" y="5867"/>
                </a:cubicBezTo>
                <a:close/>
                <a:moveTo>
                  <a:pt x="60914" y="7751"/>
                </a:moveTo>
                <a:lnTo>
                  <a:pt x="7721" y="60943"/>
                </a:lnTo>
                <a:cubicBezTo>
                  <a:pt x="7752" y="61004"/>
                  <a:pt x="7813" y="61065"/>
                  <a:pt x="7843" y="61095"/>
                </a:cubicBezTo>
                <a:lnTo>
                  <a:pt x="61036" y="7903"/>
                </a:lnTo>
                <a:cubicBezTo>
                  <a:pt x="61036" y="7842"/>
                  <a:pt x="60944" y="7842"/>
                  <a:pt x="60914" y="7751"/>
                </a:cubicBezTo>
                <a:close/>
                <a:moveTo>
                  <a:pt x="63467" y="9879"/>
                </a:moveTo>
                <a:lnTo>
                  <a:pt x="9880" y="63466"/>
                </a:lnTo>
                <a:cubicBezTo>
                  <a:pt x="9940" y="63497"/>
                  <a:pt x="9971" y="63527"/>
                  <a:pt x="10001" y="63618"/>
                </a:cubicBezTo>
                <a:lnTo>
                  <a:pt x="63589" y="10031"/>
                </a:lnTo>
                <a:cubicBezTo>
                  <a:pt x="63528" y="10000"/>
                  <a:pt x="63498" y="9970"/>
                  <a:pt x="63467" y="9879"/>
                </a:cubicBezTo>
                <a:close/>
                <a:moveTo>
                  <a:pt x="65777" y="12250"/>
                </a:moveTo>
                <a:lnTo>
                  <a:pt x="12220" y="65807"/>
                </a:lnTo>
                <a:cubicBezTo>
                  <a:pt x="12250" y="65837"/>
                  <a:pt x="12281" y="65928"/>
                  <a:pt x="12311" y="65959"/>
                </a:cubicBezTo>
                <a:lnTo>
                  <a:pt x="65899" y="12402"/>
                </a:lnTo>
                <a:cubicBezTo>
                  <a:pt x="65868" y="12371"/>
                  <a:pt x="65808" y="12311"/>
                  <a:pt x="65777" y="12250"/>
                </a:cubicBezTo>
                <a:close/>
                <a:moveTo>
                  <a:pt x="67935" y="14742"/>
                </a:moveTo>
                <a:lnTo>
                  <a:pt x="14743" y="67934"/>
                </a:lnTo>
                <a:cubicBezTo>
                  <a:pt x="14743" y="68026"/>
                  <a:pt x="14834" y="68056"/>
                  <a:pt x="14864" y="68086"/>
                </a:cubicBezTo>
                <a:lnTo>
                  <a:pt x="68057" y="14894"/>
                </a:lnTo>
                <a:cubicBezTo>
                  <a:pt x="68027" y="14864"/>
                  <a:pt x="67996" y="14773"/>
                  <a:pt x="67935" y="14742"/>
                </a:cubicBezTo>
                <a:close/>
                <a:moveTo>
                  <a:pt x="69850" y="17508"/>
                </a:moveTo>
                <a:lnTo>
                  <a:pt x="17448" y="69880"/>
                </a:lnTo>
                <a:cubicBezTo>
                  <a:pt x="17539" y="69910"/>
                  <a:pt x="17570" y="69971"/>
                  <a:pt x="17600" y="70001"/>
                </a:cubicBezTo>
                <a:lnTo>
                  <a:pt x="69972" y="17660"/>
                </a:lnTo>
                <a:cubicBezTo>
                  <a:pt x="69911" y="17630"/>
                  <a:pt x="69881" y="17569"/>
                  <a:pt x="69850" y="17508"/>
                </a:cubicBezTo>
                <a:close/>
                <a:moveTo>
                  <a:pt x="71583" y="20457"/>
                </a:moveTo>
                <a:lnTo>
                  <a:pt x="20427" y="71582"/>
                </a:lnTo>
                <a:cubicBezTo>
                  <a:pt x="20457" y="71643"/>
                  <a:pt x="20518" y="71673"/>
                  <a:pt x="20609" y="71703"/>
                </a:cubicBezTo>
                <a:lnTo>
                  <a:pt x="71674" y="20639"/>
                </a:lnTo>
                <a:cubicBezTo>
                  <a:pt x="71644" y="20548"/>
                  <a:pt x="71583" y="20517"/>
                  <a:pt x="71583" y="20457"/>
                </a:cubicBezTo>
                <a:close/>
                <a:moveTo>
                  <a:pt x="72282" y="56931"/>
                </a:moveTo>
                <a:lnTo>
                  <a:pt x="57084" y="72129"/>
                </a:lnTo>
                <a:cubicBezTo>
                  <a:pt x="59729" y="69758"/>
                  <a:pt x="62403" y="67327"/>
                  <a:pt x="64957" y="64804"/>
                </a:cubicBezTo>
                <a:cubicBezTo>
                  <a:pt x="67479" y="62250"/>
                  <a:pt x="69972" y="59576"/>
                  <a:pt x="72282" y="56931"/>
                </a:cubicBezTo>
                <a:close/>
                <a:moveTo>
                  <a:pt x="73042" y="23648"/>
                </a:moveTo>
                <a:lnTo>
                  <a:pt x="23618" y="73071"/>
                </a:lnTo>
                <a:cubicBezTo>
                  <a:pt x="23679" y="73102"/>
                  <a:pt x="23710" y="73102"/>
                  <a:pt x="23801" y="73162"/>
                </a:cubicBezTo>
                <a:lnTo>
                  <a:pt x="73103" y="23830"/>
                </a:lnTo>
                <a:cubicBezTo>
                  <a:pt x="73072" y="23739"/>
                  <a:pt x="73072" y="23709"/>
                  <a:pt x="73042" y="23648"/>
                </a:cubicBezTo>
                <a:close/>
                <a:moveTo>
                  <a:pt x="73407" y="51217"/>
                </a:moveTo>
                <a:lnTo>
                  <a:pt x="51218" y="73406"/>
                </a:lnTo>
                <a:cubicBezTo>
                  <a:pt x="51339" y="73406"/>
                  <a:pt x="51491" y="73345"/>
                  <a:pt x="51643" y="73314"/>
                </a:cubicBezTo>
                <a:lnTo>
                  <a:pt x="73255" y="51673"/>
                </a:lnTo>
                <a:cubicBezTo>
                  <a:pt x="73315" y="51521"/>
                  <a:pt x="73376" y="51369"/>
                  <a:pt x="73407" y="51217"/>
                </a:cubicBezTo>
                <a:close/>
                <a:moveTo>
                  <a:pt x="74258" y="27083"/>
                </a:moveTo>
                <a:lnTo>
                  <a:pt x="27053" y="74287"/>
                </a:lnTo>
                <a:cubicBezTo>
                  <a:pt x="27144" y="74317"/>
                  <a:pt x="27175" y="74317"/>
                  <a:pt x="27266" y="74378"/>
                </a:cubicBezTo>
                <a:lnTo>
                  <a:pt x="74318" y="27296"/>
                </a:lnTo>
                <a:cubicBezTo>
                  <a:pt x="74288" y="27204"/>
                  <a:pt x="74288" y="27144"/>
                  <a:pt x="74258" y="27083"/>
                </a:cubicBezTo>
                <a:close/>
                <a:moveTo>
                  <a:pt x="75230" y="44773"/>
                </a:moveTo>
                <a:lnTo>
                  <a:pt x="44804" y="75199"/>
                </a:lnTo>
                <a:cubicBezTo>
                  <a:pt x="44895" y="75199"/>
                  <a:pt x="44987" y="75199"/>
                  <a:pt x="45108" y="75169"/>
                </a:cubicBezTo>
                <a:lnTo>
                  <a:pt x="75170" y="45107"/>
                </a:lnTo>
                <a:cubicBezTo>
                  <a:pt x="75200" y="44986"/>
                  <a:pt x="75200" y="44895"/>
                  <a:pt x="75230" y="44773"/>
                </a:cubicBezTo>
                <a:close/>
                <a:moveTo>
                  <a:pt x="75170" y="30852"/>
                </a:moveTo>
                <a:lnTo>
                  <a:pt x="30822" y="75199"/>
                </a:lnTo>
                <a:cubicBezTo>
                  <a:pt x="30913" y="75199"/>
                  <a:pt x="30974" y="75229"/>
                  <a:pt x="31065" y="75229"/>
                </a:cubicBezTo>
                <a:lnTo>
                  <a:pt x="75200" y="31095"/>
                </a:lnTo>
                <a:cubicBezTo>
                  <a:pt x="75200" y="31004"/>
                  <a:pt x="75170" y="30943"/>
                  <a:pt x="75170" y="30852"/>
                </a:cubicBezTo>
                <a:close/>
                <a:moveTo>
                  <a:pt x="75686" y="34955"/>
                </a:moveTo>
                <a:lnTo>
                  <a:pt x="34926" y="75746"/>
                </a:lnTo>
                <a:cubicBezTo>
                  <a:pt x="35017" y="75776"/>
                  <a:pt x="35078" y="75776"/>
                  <a:pt x="35199" y="75776"/>
                </a:cubicBezTo>
                <a:lnTo>
                  <a:pt x="75747" y="35229"/>
                </a:lnTo>
                <a:cubicBezTo>
                  <a:pt x="75747" y="35138"/>
                  <a:pt x="75747" y="35077"/>
                  <a:pt x="75686" y="34955"/>
                </a:cubicBezTo>
                <a:close/>
                <a:moveTo>
                  <a:pt x="75777" y="39545"/>
                </a:moveTo>
                <a:lnTo>
                  <a:pt x="39485" y="75837"/>
                </a:lnTo>
                <a:cubicBezTo>
                  <a:pt x="39607" y="75807"/>
                  <a:pt x="39728" y="75807"/>
                  <a:pt x="39789" y="75807"/>
                </a:cubicBezTo>
                <a:lnTo>
                  <a:pt x="75777" y="39819"/>
                </a:lnTo>
                <a:lnTo>
                  <a:pt x="75777" y="39545"/>
                </a:lnTo>
                <a:close/>
              </a:path>
            </a:pathLst>
          </a:custGeom>
          <a:solidFill>
            <a:schemeClr val="dk1"/>
          </a:solidFill>
          <a:ln w="6850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42"/>
          <p:cNvSpPr/>
          <p:nvPr/>
        </p:nvSpPr>
        <p:spPr>
          <a:xfrm flipH="1">
            <a:off x="7125978" y="-425374"/>
            <a:ext cx="1404342" cy="1279510"/>
          </a:xfrm>
          <a:custGeom>
            <a:avLst/>
            <a:gdLst/>
            <a:ahLst/>
            <a:cxnLst/>
            <a:rect l="l" t="t" r="r" b="b"/>
            <a:pathLst>
              <a:path w="33862" h="30852" extrusionOk="0">
                <a:moveTo>
                  <a:pt x="16931" y="0"/>
                </a:moveTo>
                <a:cubicBezTo>
                  <a:pt x="12980" y="0"/>
                  <a:pt x="9028" y="1505"/>
                  <a:pt x="6019" y="4514"/>
                </a:cubicBezTo>
                <a:cubicBezTo>
                  <a:pt x="1" y="10532"/>
                  <a:pt x="1" y="20289"/>
                  <a:pt x="6019" y="26338"/>
                </a:cubicBezTo>
                <a:cubicBezTo>
                  <a:pt x="9028" y="29347"/>
                  <a:pt x="12980" y="30852"/>
                  <a:pt x="16931" y="30852"/>
                </a:cubicBezTo>
                <a:cubicBezTo>
                  <a:pt x="20883" y="30852"/>
                  <a:pt x="24834" y="29347"/>
                  <a:pt x="27843" y="26338"/>
                </a:cubicBezTo>
                <a:cubicBezTo>
                  <a:pt x="33862" y="20289"/>
                  <a:pt x="33862" y="10532"/>
                  <a:pt x="27843" y="4514"/>
                </a:cubicBezTo>
                <a:cubicBezTo>
                  <a:pt x="24834" y="1505"/>
                  <a:pt x="20883" y="0"/>
                  <a:pt x="169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4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/>
          <p:nvPr/>
        </p:nvSpPr>
        <p:spPr>
          <a:xfrm rot="7795729">
            <a:off x="7186794" y="78943"/>
            <a:ext cx="1894345" cy="1895845"/>
          </a:xfrm>
          <a:custGeom>
            <a:avLst/>
            <a:gdLst/>
            <a:ahLst/>
            <a:cxnLst/>
            <a:rect l="l" t="t" r="r" b="b"/>
            <a:pathLst>
              <a:path w="75778" h="75838" extrusionOk="0">
                <a:moveTo>
                  <a:pt x="16688" y="4651"/>
                </a:moveTo>
                <a:lnTo>
                  <a:pt x="16688" y="4651"/>
                </a:lnTo>
                <a:cubicBezTo>
                  <a:pt x="13983" y="6961"/>
                  <a:pt x="11369" y="9393"/>
                  <a:pt x="8816" y="11976"/>
                </a:cubicBezTo>
                <a:cubicBezTo>
                  <a:pt x="6262" y="14529"/>
                  <a:pt x="3800" y="17174"/>
                  <a:pt x="1490" y="19849"/>
                </a:cubicBezTo>
                <a:lnTo>
                  <a:pt x="16688" y="4651"/>
                </a:lnTo>
                <a:close/>
                <a:moveTo>
                  <a:pt x="24561" y="2432"/>
                </a:moveTo>
                <a:cubicBezTo>
                  <a:pt x="24439" y="2432"/>
                  <a:pt x="24287" y="2523"/>
                  <a:pt x="24135" y="2554"/>
                </a:cubicBezTo>
                <a:lnTo>
                  <a:pt x="2524" y="24165"/>
                </a:lnTo>
                <a:cubicBezTo>
                  <a:pt x="2493" y="24317"/>
                  <a:pt x="2402" y="24469"/>
                  <a:pt x="2372" y="24621"/>
                </a:cubicBezTo>
                <a:lnTo>
                  <a:pt x="24561" y="2432"/>
                </a:lnTo>
                <a:close/>
                <a:moveTo>
                  <a:pt x="30974" y="639"/>
                </a:moveTo>
                <a:cubicBezTo>
                  <a:pt x="30913" y="639"/>
                  <a:pt x="30792" y="639"/>
                  <a:pt x="30670" y="699"/>
                </a:cubicBezTo>
                <a:lnTo>
                  <a:pt x="609" y="30730"/>
                </a:lnTo>
                <a:cubicBezTo>
                  <a:pt x="578" y="30852"/>
                  <a:pt x="578" y="30973"/>
                  <a:pt x="548" y="31095"/>
                </a:cubicBezTo>
                <a:lnTo>
                  <a:pt x="30974" y="639"/>
                </a:lnTo>
                <a:close/>
                <a:moveTo>
                  <a:pt x="36293" y="0"/>
                </a:moveTo>
                <a:cubicBezTo>
                  <a:pt x="36172" y="31"/>
                  <a:pt x="36081" y="31"/>
                  <a:pt x="35989" y="31"/>
                </a:cubicBezTo>
                <a:lnTo>
                  <a:pt x="1" y="36019"/>
                </a:lnTo>
                <a:lnTo>
                  <a:pt x="1" y="36293"/>
                </a:lnTo>
                <a:lnTo>
                  <a:pt x="36293" y="0"/>
                </a:lnTo>
                <a:close/>
                <a:moveTo>
                  <a:pt x="40579" y="91"/>
                </a:moveTo>
                <a:lnTo>
                  <a:pt x="62" y="40670"/>
                </a:lnTo>
                <a:cubicBezTo>
                  <a:pt x="62" y="40730"/>
                  <a:pt x="62" y="40822"/>
                  <a:pt x="92" y="40943"/>
                </a:cubicBezTo>
                <a:lnTo>
                  <a:pt x="40853" y="152"/>
                </a:lnTo>
                <a:cubicBezTo>
                  <a:pt x="40792" y="122"/>
                  <a:pt x="40701" y="91"/>
                  <a:pt x="40579" y="91"/>
                </a:cubicBezTo>
                <a:close/>
                <a:moveTo>
                  <a:pt x="44743" y="608"/>
                </a:moveTo>
                <a:lnTo>
                  <a:pt x="578" y="44773"/>
                </a:lnTo>
                <a:cubicBezTo>
                  <a:pt x="578" y="44834"/>
                  <a:pt x="609" y="44925"/>
                  <a:pt x="609" y="44986"/>
                </a:cubicBezTo>
                <a:lnTo>
                  <a:pt x="44956" y="639"/>
                </a:lnTo>
                <a:cubicBezTo>
                  <a:pt x="44895" y="639"/>
                  <a:pt x="44804" y="608"/>
                  <a:pt x="44743" y="608"/>
                </a:cubicBezTo>
                <a:close/>
                <a:moveTo>
                  <a:pt x="48543" y="1520"/>
                </a:moveTo>
                <a:lnTo>
                  <a:pt x="1460" y="48572"/>
                </a:lnTo>
                <a:cubicBezTo>
                  <a:pt x="1490" y="48633"/>
                  <a:pt x="1490" y="48724"/>
                  <a:pt x="1521" y="48755"/>
                </a:cubicBezTo>
                <a:lnTo>
                  <a:pt x="48725" y="1550"/>
                </a:lnTo>
                <a:cubicBezTo>
                  <a:pt x="48634" y="1550"/>
                  <a:pt x="48604" y="1520"/>
                  <a:pt x="48543" y="1520"/>
                </a:cubicBezTo>
                <a:close/>
                <a:moveTo>
                  <a:pt x="51978" y="2706"/>
                </a:moveTo>
                <a:lnTo>
                  <a:pt x="2676" y="52038"/>
                </a:lnTo>
                <a:cubicBezTo>
                  <a:pt x="2706" y="52098"/>
                  <a:pt x="2706" y="52129"/>
                  <a:pt x="2737" y="52220"/>
                </a:cubicBezTo>
                <a:lnTo>
                  <a:pt x="52190" y="2766"/>
                </a:lnTo>
                <a:cubicBezTo>
                  <a:pt x="52099" y="2736"/>
                  <a:pt x="52069" y="2736"/>
                  <a:pt x="51978" y="2706"/>
                </a:cubicBezTo>
                <a:close/>
                <a:moveTo>
                  <a:pt x="55169" y="4134"/>
                </a:moveTo>
                <a:lnTo>
                  <a:pt x="4104" y="55259"/>
                </a:lnTo>
                <a:cubicBezTo>
                  <a:pt x="4165" y="55320"/>
                  <a:pt x="4196" y="55381"/>
                  <a:pt x="4196" y="55442"/>
                </a:cubicBezTo>
                <a:lnTo>
                  <a:pt x="55382" y="4256"/>
                </a:lnTo>
                <a:cubicBezTo>
                  <a:pt x="55321" y="4225"/>
                  <a:pt x="55260" y="4195"/>
                  <a:pt x="55169" y="4134"/>
                </a:cubicBezTo>
                <a:close/>
                <a:moveTo>
                  <a:pt x="58178" y="5867"/>
                </a:moveTo>
                <a:lnTo>
                  <a:pt x="5837" y="58208"/>
                </a:lnTo>
                <a:cubicBezTo>
                  <a:pt x="5867" y="58269"/>
                  <a:pt x="5898" y="58329"/>
                  <a:pt x="5928" y="58360"/>
                </a:cubicBezTo>
                <a:lnTo>
                  <a:pt x="58330" y="5958"/>
                </a:lnTo>
                <a:cubicBezTo>
                  <a:pt x="58270" y="5927"/>
                  <a:pt x="58209" y="5897"/>
                  <a:pt x="58178" y="5867"/>
                </a:cubicBezTo>
                <a:close/>
                <a:moveTo>
                  <a:pt x="60914" y="7751"/>
                </a:moveTo>
                <a:lnTo>
                  <a:pt x="7721" y="60943"/>
                </a:lnTo>
                <a:cubicBezTo>
                  <a:pt x="7752" y="61004"/>
                  <a:pt x="7813" y="61065"/>
                  <a:pt x="7843" y="61095"/>
                </a:cubicBezTo>
                <a:lnTo>
                  <a:pt x="61036" y="7903"/>
                </a:lnTo>
                <a:cubicBezTo>
                  <a:pt x="61036" y="7842"/>
                  <a:pt x="60944" y="7842"/>
                  <a:pt x="60914" y="7751"/>
                </a:cubicBezTo>
                <a:close/>
                <a:moveTo>
                  <a:pt x="63467" y="9879"/>
                </a:moveTo>
                <a:lnTo>
                  <a:pt x="9880" y="63466"/>
                </a:lnTo>
                <a:cubicBezTo>
                  <a:pt x="9940" y="63497"/>
                  <a:pt x="9971" y="63527"/>
                  <a:pt x="10001" y="63618"/>
                </a:cubicBezTo>
                <a:lnTo>
                  <a:pt x="63589" y="10031"/>
                </a:lnTo>
                <a:cubicBezTo>
                  <a:pt x="63528" y="10000"/>
                  <a:pt x="63498" y="9970"/>
                  <a:pt x="63467" y="9879"/>
                </a:cubicBezTo>
                <a:close/>
                <a:moveTo>
                  <a:pt x="65777" y="12250"/>
                </a:moveTo>
                <a:lnTo>
                  <a:pt x="12220" y="65807"/>
                </a:lnTo>
                <a:cubicBezTo>
                  <a:pt x="12250" y="65837"/>
                  <a:pt x="12281" y="65928"/>
                  <a:pt x="12311" y="65959"/>
                </a:cubicBezTo>
                <a:lnTo>
                  <a:pt x="65899" y="12402"/>
                </a:lnTo>
                <a:cubicBezTo>
                  <a:pt x="65868" y="12371"/>
                  <a:pt x="65808" y="12311"/>
                  <a:pt x="65777" y="12250"/>
                </a:cubicBezTo>
                <a:close/>
                <a:moveTo>
                  <a:pt x="67935" y="14742"/>
                </a:moveTo>
                <a:lnTo>
                  <a:pt x="14743" y="67934"/>
                </a:lnTo>
                <a:cubicBezTo>
                  <a:pt x="14743" y="68026"/>
                  <a:pt x="14834" y="68056"/>
                  <a:pt x="14864" y="68086"/>
                </a:cubicBezTo>
                <a:lnTo>
                  <a:pt x="68057" y="14894"/>
                </a:lnTo>
                <a:cubicBezTo>
                  <a:pt x="68027" y="14864"/>
                  <a:pt x="67996" y="14773"/>
                  <a:pt x="67935" y="14742"/>
                </a:cubicBezTo>
                <a:close/>
                <a:moveTo>
                  <a:pt x="69850" y="17508"/>
                </a:moveTo>
                <a:lnTo>
                  <a:pt x="17448" y="69880"/>
                </a:lnTo>
                <a:cubicBezTo>
                  <a:pt x="17539" y="69910"/>
                  <a:pt x="17570" y="69971"/>
                  <a:pt x="17600" y="70001"/>
                </a:cubicBezTo>
                <a:lnTo>
                  <a:pt x="69972" y="17660"/>
                </a:lnTo>
                <a:cubicBezTo>
                  <a:pt x="69911" y="17630"/>
                  <a:pt x="69881" y="17569"/>
                  <a:pt x="69850" y="17508"/>
                </a:cubicBezTo>
                <a:close/>
                <a:moveTo>
                  <a:pt x="71583" y="20457"/>
                </a:moveTo>
                <a:lnTo>
                  <a:pt x="20427" y="71582"/>
                </a:lnTo>
                <a:cubicBezTo>
                  <a:pt x="20457" y="71643"/>
                  <a:pt x="20518" y="71673"/>
                  <a:pt x="20609" y="71703"/>
                </a:cubicBezTo>
                <a:lnTo>
                  <a:pt x="71674" y="20639"/>
                </a:lnTo>
                <a:cubicBezTo>
                  <a:pt x="71644" y="20548"/>
                  <a:pt x="71583" y="20517"/>
                  <a:pt x="71583" y="20457"/>
                </a:cubicBezTo>
                <a:close/>
                <a:moveTo>
                  <a:pt x="72282" y="56931"/>
                </a:moveTo>
                <a:lnTo>
                  <a:pt x="57084" y="72129"/>
                </a:lnTo>
                <a:cubicBezTo>
                  <a:pt x="59729" y="69758"/>
                  <a:pt x="62403" y="67327"/>
                  <a:pt x="64957" y="64804"/>
                </a:cubicBezTo>
                <a:cubicBezTo>
                  <a:pt x="67479" y="62250"/>
                  <a:pt x="69972" y="59576"/>
                  <a:pt x="72282" y="56931"/>
                </a:cubicBezTo>
                <a:close/>
                <a:moveTo>
                  <a:pt x="73042" y="23648"/>
                </a:moveTo>
                <a:lnTo>
                  <a:pt x="23618" y="73071"/>
                </a:lnTo>
                <a:cubicBezTo>
                  <a:pt x="23679" y="73102"/>
                  <a:pt x="23710" y="73102"/>
                  <a:pt x="23801" y="73162"/>
                </a:cubicBezTo>
                <a:lnTo>
                  <a:pt x="73103" y="23830"/>
                </a:lnTo>
                <a:cubicBezTo>
                  <a:pt x="73072" y="23739"/>
                  <a:pt x="73072" y="23709"/>
                  <a:pt x="73042" y="23648"/>
                </a:cubicBezTo>
                <a:close/>
                <a:moveTo>
                  <a:pt x="73407" y="51217"/>
                </a:moveTo>
                <a:lnTo>
                  <a:pt x="51218" y="73406"/>
                </a:lnTo>
                <a:cubicBezTo>
                  <a:pt x="51339" y="73406"/>
                  <a:pt x="51491" y="73345"/>
                  <a:pt x="51643" y="73314"/>
                </a:cubicBezTo>
                <a:lnTo>
                  <a:pt x="73255" y="51673"/>
                </a:lnTo>
                <a:cubicBezTo>
                  <a:pt x="73315" y="51521"/>
                  <a:pt x="73376" y="51369"/>
                  <a:pt x="73407" y="51217"/>
                </a:cubicBezTo>
                <a:close/>
                <a:moveTo>
                  <a:pt x="74258" y="27083"/>
                </a:moveTo>
                <a:lnTo>
                  <a:pt x="27053" y="74287"/>
                </a:lnTo>
                <a:cubicBezTo>
                  <a:pt x="27144" y="74317"/>
                  <a:pt x="27175" y="74317"/>
                  <a:pt x="27266" y="74378"/>
                </a:cubicBezTo>
                <a:lnTo>
                  <a:pt x="74318" y="27296"/>
                </a:lnTo>
                <a:cubicBezTo>
                  <a:pt x="74288" y="27204"/>
                  <a:pt x="74288" y="27144"/>
                  <a:pt x="74258" y="27083"/>
                </a:cubicBezTo>
                <a:close/>
                <a:moveTo>
                  <a:pt x="75230" y="44773"/>
                </a:moveTo>
                <a:lnTo>
                  <a:pt x="44804" y="75199"/>
                </a:lnTo>
                <a:cubicBezTo>
                  <a:pt x="44895" y="75199"/>
                  <a:pt x="44987" y="75199"/>
                  <a:pt x="45108" y="75169"/>
                </a:cubicBezTo>
                <a:lnTo>
                  <a:pt x="75170" y="45107"/>
                </a:lnTo>
                <a:cubicBezTo>
                  <a:pt x="75200" y="44986"/>
                  <a:pt x="75200" y="44895"/>
                  <a:pt x="75230" y="44773"/>
                </a:cubicBezTo>
                <a:close/>
                <a:moveTo>
                  <a:pt x="75170" y="30852"/>
                </a:moveTo>
                <a:lnTo>
                  <a:pt x="30822" y="75199"/>
                </a:lnTo>
                <a:cubicBezTo>
                  <a:pt x="30913" y="75199"/>
                  <a:pt x="30974" y="75229"/>
                  <a:pt x="31065" y="75229"/>
                </a:cubicBezTo>
                <a:lnTo>
                  <a:pt x="75200" y="31095"/>
                </a:lnTo>
                <a:cubicBezTo>
                  <a:pt x="75200" y="31004"/>
                  <a:pt x="75170" y="30943"/>
                  <a:pt x="75170" y="30852"/>
                </a:cubicBezTo>
                <a:close/>
                <a:moveTo>
                  <a:pt x="75686" y="34955"/>
                </a:moveTo>
                <a:lnTo>
                  <a:pt x="34926" y="75746"/>
                </a:lnTo>
                <a:cubicBezTo>
                  <a:pt x="35017" y="75776"/>
                  <a:pt x="35078" y="75776"/>
                  <a:pt x="35199" y="75776"/>
                </a:cubicBezTo>
                <a:lnTo>
                  <a:pt x="75747" y="35229"/>
                </a:lnTo>
                <a:cubicBezTo>
                  <a:pt x="75747" y="35138"/>
                  <a:pt x="75747" y="35077"/>
                  <a:pt x="75686" y="34955"/>
                </a:cubicBezTo>
                <a:close/>
                <a:moveTo>
                  <a:pt x="75777" y="39545"/>
                </a:moveTo>
                <a:lnTo>
                  <a:pt x="39485" y="75837"/>
                </a:lnTo>
                <a:cubicBezTo>
                  <a:pt x="39607" y="75807"/>
                  <a:pt x="39728" y="75807"/>
                  <a:pt x="39789" y="75807"/>
                </a:cubicBezTo>
                <a:lnTo>
                  <a:pt x="75777" y="39819"/>
                </a:lnTo>
                <a:lnTo>
                  <a:pt x="75777" y="39545"/>
                </a:lnTo>
                <a:close/>
              </a:path>
            </a:pathLst>
          </a:custGeom>
          <a:solidFill>
            <a:schemeClr val="dk1"/>
          </a:solidFill>
          <a:ln w="6850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43"/>
          <p:cNvSpPr/>
          <p:nvPr/>
        </p:nvSpPr>
        <p:spPr>
          <a:xfrm rot="5400000" flipH="1">
            <a:off x="7744738" y="3823947"/>
            <a:ext cx="1089425" cy="992586"/>
          </a:xfrm>
          <a:custGeom>
            <a:avLst/>
            <a:gdLst/>
            <a:ahLst/>
            <a:cxnLst/>
            <a:rect l="l" t="t" r="r" b="b"/>
            <a:pathLst>
              <a:path w="33862" h="30852" extrusionOk="0">
                <a:moveTo>
                  <a:pt x="16931" y="0"/>
                </a:moveTo>
                <a:cubicBezTo>
                  <a:pt x="12980" y="0"/>
                  <a:pt x="9028" y="1505"/>
                  <a:pt x="6019" y="4514"/>
                </a:cubicBezTo>
                <a:cubicBezTo>
                  <a:pt x="1" y="10532"/>
                  <a:pt x="1" y="20289"/>
                  <a:pt x="6019" y="26338"/>
                </a:cubicBezTo>
                <a:cubicBezTo>
                  <a:pt x="9028" y="29347"/>
                  <a:pt x="12980" y="30852"/>
                  <a:pt x="16931" y="30852"/>
                </a:cubicBezTo>
                <a:cubicBezTo>
                  <a:pt x="20883" y="30852"/>
                  <a:pt x="24834" y="29347"/>
                  <a:pt x="27843" y="26338"/>
                </a:cubicBezTo>
                <a:cubicBezTo>
                  <a:pt x="33862" y="20289"/>
                  <a:pt x="33862" y="10532"/>
                  <a:pt x="27843" y="4514"/>
                </a:cubicBezTo>
                <a:cubicBezTo>
                  <a:pt x="24834" y="1505"/>
                  <a:pt x="20883" y="0"/>
                  <a:pt x="169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43"/>
          <p:cNvSpPr/>
          <p:nvPr/>
        </p:nvSpPr>
        <p:spPr>
          <a:xfrm rot="10800000" flipH="1">
            <a:off x="8204248" y="-325278"/>
            <a:ext cx="992548" cy="992548"/>
          </a:xfrm>
          <a:custGeom>
            <a:avLst/>
            <a:gdLst/>
            <a:ahLst/>
            <a:cxnLst/>
            <a:rect l="l" t="t" r="r" b="b"/>
            <a:pathLst>
              <a:path w="36932" h="36932" extrusionOk="0">
                <a:moveTo>
                  <a:pt x="18481" y="1"/>
                </a:moveTo>
                <a:cubicBezTo>
                  <a:pt x="8268" y="1"/>
                  <a:pt x="1" y="8268"/>
                  <a:pt x="1" y="18451"/>
                </a:cubicBezTo>
                <a:cubicBezTo>
                  <a:pt x="1" y="28664"/>
                  <a:pt x="8268" y="36931"/>
                  <a:pt x="18481" y="36931"/>
                </a:cubicBezTo>
                <a:cubicBezTo>
                  <a:pt x="28664" y="36931"/>
                  <a:pt x="36932" y="28664"/>
                  <a:pt x="36932" y="18451"/>
                </a:cubicBezTo>
                <a:cubicBezTo>
                  <a:pt x="36932" y="8268"/>
                  <a:pt x="28664" y="1"/>
                  <a:pt x="1848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7" name="Google Shape;297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987938" y="3052430"/>
            <a:ext cx="1879976" cy="1879976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3"/>
          <p:cNvSpPr/>
          <p:nvPr/>
        </p:nvSpPr>
        <p:spPr>
          <a:xfrm rot="10800000" flipH="1">
            <a:off x="556583" y="141999"/>
            <a:ext cx="524492" cy="525272"/>
          </a:xfrm>
          <a:custGeom>
            <a:avLst/>
            <a:gdLst/>
            <a:ahLst/>
            <a:cxnLst/>
            <a:rect l="l" t="t" r="r" b="b"/>
            <a:pathLst>
              <a:path w="19516" h="19545" extrusionOk="0">
                <a:moveTo>
                  <a:pt x="9758" y="4195"/>
                </a:moveTo>
                <a:cubicBezTo>
                  <a:pt x="12828" y="4195"/>
                  <a:pt x="15351" y="6687"/>
                  <a:pt x="15351" y="9757"/>
                </a:cubicBezTo>
                <a:cubicBezTo>
                  <a:pt x="15351" y="12827"/>
                  <a:pt x="12828" y="15350"/>
                  <a:pt x="9758" y="15350"/>
                </a:cubicBezTo>
                <a:cubicBezTo>
                  <a:pt x="6688" y="15350"/>
                  <a:pt x="4165" y="12858"/>
                  <a:pt x="4165" y="9757"/>
                </a:cubicBezTo>
                <a:cubicBezTo>
                  <a:pt x="4165" y="6687"/>
                  <a:pt x="6688" y="4195"/>
                  <a:pt x="9758" y="4195"/>
                </a:cubicBezTo>
                <a:close/>
                <a:moveTo>
                  <a:pt x="9758" y="0"/>
                </a:moveTo>
                <a:cubicBezTo>
                  <a:pt x="4348" y="0"/>
                  <a:pt x="1" y="4377"/>
                  <a:pt x="1" y="9757"/>
                </a:cubicBezTo>
                <a:cubicBezTo>
                  <a:pt x="1" y="15168"/>
                  <a:pt x="4348" y="19545"/>
                  <a:pt x="9758" y="19545"/>
                </a:cubicBezTo>
                <a:cubicBezTo>
                  <a:pt x="15138" y="19545"/>
                  <a:pt x="19515" y="15168"/>
                  <a:pt x="19515" y="9757"/>
                </a:cubicBezTo>
                <a:cubicBezTo>
                  <a:pt x="19515" y="4377"/>
                  <a:pt x="15138" y="0"/>
                  <a:pt x="97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43"/>
          <p:cNvSpPr/>
          <p:nvPr/>
        </p:nvSpPr>
        <p:spPr>
          <a:xfrm rot="10800000" flipH="1">
            <a:off x="922848" y="2782972"/>
            <a:ext cx="992548" cy="992547"/>
          </a:xfrm>
          <a:custGeom>
            <a:avLst/>
            <a:gdLst/>
            <a:ahLst/>
            <a:cxnLst/>
            <a:rect l="l" t="t" r="r" b="b"/>
            <a:pathLst>
              <a:path w="36932" h="36932" extrusionOk="0">
                <a:moveTo>
                  <a:pt x="18481" y="1"/>
                </a:moveTo>
                <a:cubicBezTo>
                  <a:pt x="8268" y="1"/>
                  <a:pt x="1" y="8268"/>
                  <a:pt x="1" y="18451"/>
                </a:cubicBezTo>
                <a:cubicBezTo>
                  <a:pt x="1" y="28664"/>
                  <a:pt x="8268" y="36931"/>
                  <a:pt x="18481" y="36931"/>
                </a:cubicBezTo>
                <a:cubicBezTo>
                  <a:pt x="28664" y="36931"/>
                  <a:pt x="36932" y="28664"/>
                  <a:pt x="36932" y="18451"/>
                </a:cubicBezTo>
                <a:cubicBezTo>
                  <a:pt x="36932" y="8268"/>
                  <a:pt x="28664" y="1"/>
                  <a:pt x="1848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0" name="Google Shape;300;p43"/>
          <p:cNvGrpSpPr/>
          <p:nvPr/>
        </p:nvGrpSpPr>
        <p:grpSpPr>
          <a:xfrm>
            <a:off x="152404" y="-523875"/>
            <a:ext cx="6084455" cy="7631474"/>
            <a:chOff x="1521250" y="-8725"/>
            <a:chExt cx="4549125" cy="5705775"/>
          </a:xfrm>
        </p:grpSpPr>
        <p:sp>
          <p:nvSpPr>
            <p:cNvPr id="301" name="Google Shape;301;p43"/>
            <p:cNvSpPr/>
            <p:nvPr/>
          </p:nvSpPr>
          <p:spPr>
            <a:xfrm>
              <a:off x="1521250" y="-8725"/>
              <a:ext cx="4549125" cy="5705775"/>
            </a:xfrm>
            <a:custGeom>
              <a:avLst/>
              <a:gdLst/>
              <a:ahLst/>
              <a:cxnLst/>
              <a:rect l="l" t="t" r="r" b="b"/>
              <a:pathLst>
                <a:path w="181965" h="228231" extrusionOk="0">
                  <a:moveTo>
                    <a:pt x="1" y="0"/>
                  </a:moveTo>
                  <a:lnTo>
                    <a:pt x="1" y="71585"/>
                  </a:lnTo>
                  <a:cubicBezTo>
                    <a:pt x="1" y="83393"/>
                    <a:pt x="9608" y="92967"/>
                    <a:pt x="21416" y="92967"/>
                  </a:cubicBezTo>
                  <a:lnTo>
                    <a:pt x="53439" y="92967"/>
                  </a:lnTo>
                  <a:cubicBezTo>
                    <a:pt x="54673" y="92967"/>
                    <a:pt x="55674" y="93968"/>
                    <a:pt x="55674" y="95235"/>
                  </a:cubicBezTo>
                  <a:lnTo>
                    <a:pt x="55674" y="128726"/>
                  </a:lnTo>
                  <a:cubicBezTo>
                    <a:pt x="55674" y="139667"/>
                    <a:pt x="64614" y="148640"/>
                    <a:pt x="75621" y="148640"/>
                  </a:cubicBezTo>
                  <a:lnTo>
                    <a:pt x="107011" y="148640"/>
                  </a:lnTo>
                  <a:cubicBezTo>
                    <a:pt x="109379" y="148640"/>
                    <a:pt x="111347" y="150575"/>
                    <a:pt x="111347" y="152976"/>
                  </a:cubicBezTo>
                  <a:lnTo>
                    <a:pt x="111347" y="184165"/>
                  </a:lnTo>
                  <a:cubicBezTo>
                    <a:pt x="111347" y="195273"/>
                    <a:pt x="120387" y="204313"/>
                    <a:pt x="131495" y="204313"/>
                  </a:cubicBezTo>
                  <a:lnTo>
                    <a:pt x="162383" y="204313"/>
                  </a:lnTo>
                  <a:lnTo>
                    <a:pt x="162383" y="228230"/>
                  </a:lnTo>
                  <a:lnTo>
                    <a:pt x="181964" y="228230"/>
                  </a:lnTo>
                  <a:lnTo>
                    <a:pt x="181964" y="203012"/>
                  </a:lnTo>
                  <a:cubicBezTo>
                    <a:pt x="181964" y="192938"/>
                    <a:pt x="173758" y="184699"/>
                    <a:pt x="163684" y="184699"/>
                  </a:cubicBezTo>
                  <a:lnTo>
                    <a:pt x="131495" y="184699"/>
                  </a:lnTo>
                  <a:cubicBezTo>
                    <a:pt x="131194" y="184699"/>
                    <a:pt x="130928" y="184466"/>
                    <a:pt x="130928" y="184165"/>
                  </a:cubicBezTo>
                  <a:lnTo>
                    <a:pt x="130928" y="152976"/>
                  </a:lnTo>
                  <a:cubicBezTo>
                    <a:pt x="130928" y="139800"/>
                    <a:pt x="120220" y="129059"/>
                    <a:pt x="107011" y="129059"/>
                  </a:cubicBezTo>
                  <a:lnTo>
                    <a:pt x="75621" y="129059"/>
                  </a:lnTo>
                  <a:cubicBezTo>
                    <a:pt x="75455" y="129059"/>
                    <a:pt x="75288" y="128859"/>
                    <a:pt x="75288" y="128726"/>
                  </a:cubicBezTo>
                  <a:lnTo>
                    <a:pt x="75288" y="95202"/>
                  </a:lnTo>
                  <a:cubicBezTo>
                    <a:pt x="75288" y="83126"/>
                    <a:pt x="65481" y="73353"/>
                    <a:pt x="53439" y="73353"/>
                  </a:cubicBezTo>
                  <a:lnTo>
                    <a:pt x="21416" y="73353"/>
                  </a:lnTo>
                  <a:cubicBezTo>
                    <a:pt x="20415" y="73353"/>
                    <a:pt x="19615" y="72552"/>
                    <a:pt x="19615" y="71551"/>
                  </a:cubicBezTo>
                  <a:lnTo>
                    <a:pt x="196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3"/>
            <p:cNvSpPr/>
            <p:nvPr/>
          </p:nvSpPr>
          <p:spPr>
            <a:xfrm>
              <a:off x="1552950" y="22125"/>
              <a:ext cx="4486550" cy="5644075"/>
            </a:xfrm>
            <a:custGeom>
              <a:avLst/>
              <a:gdLst/>
              <a:ahLst/>
              <a:cxnLst/>
              <a:rect l="l" t="t" r="r" b="b"/>
              <a:pathLst>
                <a:path w="179462" h="225763" fill="none" extrusionOk="0">
                  <a:moveTo>
                    <a:pt x="162383" y="225762"/>
                  </a:moveTo>
                  <a:lnTo>
                    <a:pt x="162383" y="201812"/>
                  </a:lnTo>
                  <a:lnTo>
                    <a:pt x="130227" y="201812"/>
                  </a:lnTo>
                  <a:cubicBezTo>
                    <a:pt x="119786" y="201812"/>
                    <a:pt x="111347" y="193372"/>
                    <a:pt x="111347" y="182931"/>
                  </a:cubicBezTo>
                  <a:lnTo>
                    <a:pt x="111347" y="151742"/>
                  </a:lnTo>
                  <a:cubicBezTo>
                    <a:pt x="111347" y="148674"/>
                    <a:pt x="108845" y="146172"/>
                    <a:pt x="105743" y="146172"/>
                  </a:cubicBezTo>
                  <a:lnTo>
                    <a:pt x="74353" y="146172"/>
                  </a:lnTo>
                  <a:cubicBezTo>
                    <a:pt x="64046" y="146172"/>
                    <a:pt x="55673" y="137766"/>
                    <a:pt x="55673" y="127492"/>
                  </a:cubicBezTo>
                  <a:lnTo>
                    <a:pt x="55673" y="94001"/>
                  </a:lnTo>
                  <a:cubicBezTo>
                    <a:pt x="55673" y="92033"/>
                    <a:pt x="54072" y="90499"/>
                    <a:pt x="52171" y="90499"/>
                  </a:cubicBezTo>
                  <a:lnTo>
                    <a:pt x="20148" y="90499"/>
                  </a:lnTo>
                  <a:cubicBezTo>
                    <a:pt x="9040" y="90499"/>
                    <a:pt x="0" y="81459"/>
                    <a:pt x="0" y="70351"/>
                  </a:cubicBezTo>
                  <a:lnTo>
                    <a:pt x="0" y="0"/>
                  </a:lnTo>
                  <a:lnTo>
                    <a:pt x="17113" y="0"/>
                  </a:lnTo>
                  <a:lnTo>
                    <a:pt x="17113" y="70317"/>
                  </a:lnTo>
                  <a:cubicBezTo>
                    <a:pt x="17113" y="71985"/>
                    <a:pt x="18480" y="73353"/>
                    <a:pt x="20148" y="73353"/>
                  </a:cubicBezTo>
                  <a:lnTo>
                    <a:pt x="52171" y="73353"/>
                  </a:lnTo>
                  <a:cubicBezTo>
                    <a:pt x="63546" y="73353"/>
                    <a:pt x="72752" y="82626"/>
                    <a:pt x="72752" y="93968"/>
                  </a:cubicBezTo>
                  <a:lnTo>
                    <a:pt x="72752" y="127492"/>
                  </a:lnTo>
                  <a:cubicBezTo>
                    <a:pt x="72752" y="128359"/>
                    <a:pt x="73453" y="129060"/>
                    <a:pt x="74353" y="129060"/>
                  </a:cubicBezTo>
                  <a:lnTo>
                    <a:pt x="105743" y="129060"/>
                  </a:lnTo>
                  <a:cubicBezTo>
                    <a:pt x="118251" y="129060"/>
                    <a:pt x="128425" y="139233"/>
                    <a:pt x="128425" y="151742"/>
                  </a:cubicBezTo>
                  <a:lnTo>
                    <a:pt x="128425" y="182931"/>
                  </a:lnTo>
                  <a:cubicBezTo>
                    <a:pt x="128425" y="183932"/>
                    <a:pt x="129226" y="184733"/>
                    <a:pt x="130227" y="184733"/>
                  </a:cubicBezTo>
                  <a:lnTo>
                    <a:pt x="162416" y="184733"/>
                  </a:lnTo>
                  <a:cubicBezTo>
                    <a:pt x="171790" y="184733"/>
                    <a:pt x="179462" y="192372"/>
                    <a:pt x="179462" y="201778"/>
                  </a:cubicBezTo>
                  <a:lnTo>
                    <a:pt x="179462" y="225762"/>
                  </a:lnTo>
                  <a:close/>
                </a:path>
              </a:pathLst>
            </a:custGeom>
            <a:noFill/>
            <a:ln w="2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3"/>
            <p:cNvSpPr/>
            <p:nvPr/>
          </p:nvSpPr>
          <p:spPr>
            <a:xfrm>
              <a:off x="1766425" y="235600"/>
              <a:ext cx="25" cy="63425"/>
            </a:xfrm>
            <a:custGeom>
              <a:avLst/>
              <a:gdLst/>
              <a:ahLst/>
              <a:cxnLst/>
              <a:rect l="l" t="t" r="r" b="b"/>
              <a:pathLst>
                <a:path w="1" h="2537" fill="none" extrusionOk="0">
                  <a:moveTo>
                    <a:pt x="1" y="1"/>
                  </a:moveTo>
                  <a:lnTo>
                    <a:pt x="1" y="2536"/>
                  </a:ln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3"/>
            <p:cNvSpPr/>
            <p:nvPr/>
          </p:nvSpPr>
          <p:spPr>
            <a:xfrm>
              <a:off x="1766425" y="424925"/>
              <a:ext cx="4059600" cy="4902700"/>
            </a:xfrm>
            <a:custGeom>
              <a:avLst/>
              <a:gdLst/>
              <a:ahLst/>
              <a:cxnLst/>
              <a:rect l="l" t="t" r="r" b="b"/>
              <a:pathLst>
                <a:path w="162384" h="196108" fill="none" extrusionOk="0">
                  <a:moveTo>
                    <a:pt x="1" y="0"/>
                  </a:moveTo>
                  <a:lnTo>
                    <a:pt x="1" y="54205"/>
                  </a:lnTo>
                  <a:cubicBezTo>
                    <a:pt x="1" y="60610"/>
                    <a:pt x="5238" y="65780"/>
                    <a:pt x="11609" y="65780"/>
                  </a:cubicBezTo>
                  <a:lnTo>
                    <a:pt x="43632" y="65780"/>
                  </a:lnTo>
                  <a:cubicBezTo>
                    <a:pt x="50303" y="65780"/>
                    <a:pt x="55674" y="71218"/>
                    <a:pt x="55674" y="77856"/>
                  </a:cubicBezTo>
                  <a:lnTo>
                    <a:pt x="55674" y="111380"/>
                  </a:lnTo>
                  <a:cubicBezTo>
                    <a:pt x="55674" y="116950"/>
                    <a:pt x="60210" y="121487"/>
                    <a:pt x="65814" y="121487"/>
                  </a:cubicBezTo>
                  <a:lnTo>
                    <a:pt x="97204" y="121487"/>
                  </a:lnTo>
                  <a:cubicBezTo>
                    <a:pt x="105009" y="121487"/>
                    <a:pt x="111347" y="127825"/>
                    <a:pt x="111347" y="135630"/>
                  </a:cubicBezTo>
                  <a:lnTo>
                    <a:pt x="111347" y="166819"/>
                  </a:lnTo>
                  <a:cubicBezTo>
                    <a:pt x="111347" y="172524"/>
                    <a:pt x="115984" y="177160"/>
                    <a:pt x="121688" y="177160"/>
                  </a:cubicBezTo>
                  <a:lnTo>
                    <a:pt x="153877" y="177160"/>
                  </a:lnTo>
                  <a:cubicBezTo>
                    <a:pt x="158581" y="177160"/>
                    <a:pt x="162383" y="180963"/>
                    <a:pt x="162383" y="185666"/>
                  </a:cubicBezTo>
                  <a:lnTo>
                    <a:pt x="162383" y="196107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4_1_1_1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/>
          <p:nvPr/>
        </p:nvSpPr>
        <p:spPr>
          <a:xfrm rot="5400000" flipH="1">
            <a:off x="3048135" y="1473910"/>
            <a:ext cx="638501" cy="638481"/>
          </a:xfrm>
          <a:custGeom>
            <a:avLst/>
            <a:gdLst/>
            <a:ahLst/>
            <a:cxnLst/>
            <a:rect l="l" t="t" r="r" b="b"/>
            <a:pathLst>
              <a:path w="31461" h="31460" extrusionOk="0">
                <a:moveTo>
                  <a:pt x="15715" y="4165"/>
                </a:moveTo>
                <a:cubicBezTo>
                  <a:pt x="22098" y="4165"/>
                  <a:pt x="27266" y="9332"/>
                  <a:pt x="27266" y="15715"/>
                </a:cubicBezTo>
                <a:cubicBezTo>
                  <a:pt x="27266" y="22098"/>
                  <a:pt x="22098" y="27265"/>
                  <a:pt x="15715" y="27265"/>
                </a:cubicBezTo>
                <a:cubicBezTo>
                  <a:pt x="9332" y="27265"/>
                  <a:pt x="4165" y="22098"/>
                  <a:pt x="4165" y="15715"/>
                </a:cubicBezTo>
                <a:cubicBezTo>
                  <a:pt x="4165" y="9332"/>
                  <a:pt x="9393" y="4165"/>
                  <a:pt x="15715" y="4165"/>
                </a:cubicBezTo>
                <a:close/>
                <a:moveTo>
                  <a:pt x="15715" y="0"/>
                </a:moveTo>
                <a:cubicBezTo>
                  <a:pt x="7022" y="0"/>
                  <a:pt x="1" y="7022"/>
                  <a:pt x="1" y="15715"/>
                </a:cubicBezTo>
                <a:cubicBezTo>
                  <a:pt x="1" y="24408"/>
                  <a:pt x="7022" y="31460"/>
                  <a:pt x="15715" y="31460"/>
                </a:cubicBezTo>
                <a:cubicBezTo>
                  <a:pt x="24439" y="31460"/>
                  <a:pt x="31460" y="24408"/>
                  <a:pt x="31460" y="15715"/>
                </a:cubicBezTo>
                <a:cubicBezTo>
                  <a:pt x="31460" y="7022"/>
                  <a:pt x="24439" y="0"/>
                  <a:pt x="157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4"/>
          <p:cNvSpPr/>
          <p:nvPr/>
        </p:nvSpPr>
        <p:spPr>
          <a:xfrm rot="5400000" flipH="1">
            <a:off x="5547235" y="1473910"/>
            <a:ext cx="638501" cy="638481"/>
          </a:xfrm>
          <a:custGeom>
            <a:avLst/>
            <a:gdLst/>
            <a:ahLst/>
            <a:cxnLst/>
            <a:rect l="l" t="t" r="r" b="b"/>
            <a:pathLst>
              <a:path w="31461" h="31460" extrusionOk="0">
                <a:moveTo>
                  <a:pt x="15715" y="4165"/>
                </a:moveTo>
                <a:cubicBezTo>
                  <a:pt x="22098" y="4165"/>
                  <a:pt x="27266" y="9332"/>
                  <a:pt x="27266" y="15715"/>
                </a:cubicBezTo>
                <a:cubicBezTo>
                  <a:pt x="27266" y="22098"/>
                  <a:pt x="22098" y="27265"/>
                  <a:pt x="15715" y="27265"/>
                </a:cubicBezTo>
                <a:cubicBezTo>
                  <a:pt x="9332" y="27265"/>
                  <a:pt x="4165" y="22098"/>
                  <a:pt x="4165" y="15715"/>
                </a:cubicBezTo>
                <a:cubicBezTo>
                  <a:pt x="4165" y="9332"/>
                  <a:pt x="9393" y="4165"/>
                  <a:pt x="15715" y="4165"/>
                </a:cubicBezTo>
                <a:close/>
                <a:moveTo>
                  <a:pt x="15715" y="0"/>
                </a:moveTo>
                <a:cubicBezTo>
                  <a:pt x="7022" y="0"/>
                  <a:pt x="1" y="7022"/>
                  <a:pt x="1" y="15715"/>
                </a:cubicBezTo>
                <a:cubicBezTo>
                  <a:pt x="1" y="24408"/>
                  <a:pt x="7022" y="31460"/>
                  <a:pt x="15715" y="31460"/>
                </a:cubicBezTo>
                <a:cubicBezTo>
                  <a:pt x="24439" y="31460"/>
                  <a:pt x="31460" y="24408"/>
                  <a:pt x="31460" y="15715"/>
                </a:cubicBezTo>
                <a:cubicBezTo>
                  <a:pt x="31460" y="7022"/>
                  <a:pt x="24439" y="0"/>
                  <a:pt x="1571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44"/>
          <p:cNvSpPr/>
          <p:nvPr/>
        </p:nvSpPr>
        <p:spPr>
          <a:xfrm rot="-8404271">
            <a:off x="3998295" y="3575777"/>
            <a:ext cx="1894345" cy="1895845"/>
          </a:xfrm>
          <a:custGeom>
            <a:avLst/>
            <a:gdLst/>
            <a:ahLst/>
            <a:cxnLst/>
            <a:rect l="l" t="t" r="r" b="b"/>
            <a:pathLst>
              <a:path w="75778" h="75838" extrusionOk="0">
                <a:moveTo>
                  <a:pt x="16688" y="4651"/>
                </a:moveTo>
                <a:lnTo>
                  <a:pt x="16688" y="4651"/>
                </a:lnTo>
                <a:cubicBezTo>
                  <a:pt x="13983" y="6961"/>
                  <a:pt x="11369" y="9393"/>
                  <a:pt x="8816" y="11976"/>
                </a:cubicBezTo>
                <a:cubicBezTo>
                  <a:pt x="6262" y="14529"/>
                  <a:pt x="3800" y="17174"/>
                  <a:pt x="1490" y="19849"/>
                </a:cubicBezTo>
                <a:lnTo>
                  <a:pt x="16688" y="4651"/>
                </a:lnTo>
                <a:close/>
                <a:moveTo>
                  <a:pt x="24561" y="2432"/>
                </a:moveTo>
                <a:cubicBezTo>
                  <a:pt x="24439" y="2432"/>
                  <a:pt x="24287" y="2523"/>
                  <a:pt x="24135" y="2554"/>
                </a:cubicBezTo>
                <a:lnTo>
                  <a:pt x="2524" y="24165"/>
                </a:lnTo>
                <a:cubicBezTo>
                  <a:pt x="2493" y="24317"/>
                  <a:pt x="2402" y="24469"/>
                  <a:pt x="2372" y="24621"/>
                </a:cubicBezTo>
                <a:lnTo>
                  <a:pt x="24561" y="2432"/>
                </a:lnTo>
                <a:close/>
                <a:moveTo>
                  <a:pt x="30974" y="639"/>
                </a:moveTo>
                <a:cubicBezTo>
                  <a:pt x="30913" y="639"/>
                  <a:pt x="30792" y="639"/>
                  <a:pt x="30670" y="699"/>
                </a:cubicBezTo>
                <a:lnTo>
                  <a:pt x="609" y="30730"/>
                </a:lnTo>
                <a:cubicBezTo>
                  <a:pt x="578" y="30852"/>
                  <a:pt x="578" y="30973"/>
                  <a:pt x="548" y="31095"/>
                </a:cubicBezTo>
                <a:lnTo>
                  <a:pt x="30974" y="639"/>
                </a:lnTo>
                <a:close/>
                <a:moveTo>
                  <a:pt x="36293" y="0"/>
                </a:moveTo>
                <a:cubicBezTo>
                  <a:pt x="36172" y="31"/>
                  <a:pt x="36081" y="31"/>
                  <a:pt x="35989" y="31"/>
                </a:cubicBezTo>
                <a:lnTo>
                  <a:pt x="1" y="36019"/>
                </a:lnTo>
                <a:lnTo>
                  <a:pt x="1" y="36293"/>
                </a:lnTo>
                <a:lnTo>
                  <a:pt x="36293" y="0"/>
                </a:lnTo>
                <a:close/>
                <a:moveTo>
                  <a:pt x="40579" y="91"/>
                </a:moveTo>
                <a:lnTo>
                  <a:pt x="62" y="40670"/>
                </a:lnTo>
                <a:cubicBezTo>
                  <a:pt x="62" y="40730"/>
                  <a:pt x="62" y="40822"/>
                  <a:pt x="92" y="40943"/>
                </a:cubicBezTo>
                <a:lnTo>
                  <a:pt x="40853" y="152"/>
                </a:lnTo>
                <a:cubicBezTo>
                  <a:pt x="40792" y="122"/>
                  <a:pt x="40701" y="91"/>
                  <a:pt x="40579" y="91"/>
                </a:cubicBezTo>
                <a:close/>
                <a:moveTo>
                  <a:pt x="44743" y="608"/>
                </a:moveTo>
                <a:lnTo>
                  <a:pt x="578" y="44773"/>
                </a:lnTo>
                <a:cubicBezTo>
                  <a:pt x="578" y="44834"/>
                  <a:pt x="609" y="44925"/>
                  <a:pt x="609" y="44986"/>
                </a:cubicBezTo>
                <a:lnTo>
                  <a:pt x="44956" y="639"/>
                </a:lnTo>
                <a:cubicBezTo>
                  <a:pt x="44895" y="639"/>
                  <a:pt x="44804" y="608"/>
                  <a:pt x="44743" y="608"/>
                </a:cubicBezTo>
                <a:close/>
                <a:moveTo>
                  <a:pt x="48543" y="1520"/>
                </a:moveTo>
                <a:lnTo>
                  <a:pt x="1460" y="48572"/>
                </a:lnTo>
                <a:cubicBezTo>
                  <a:pt x="1490" y="48633"/>
                  <a:pt x="1490" y="48724"/>
                  <a:pt x="1521" y="48755"/>
                </a:cubicBezTo>
                <a:lnTo>
                  <a:pt x="48725" y="1550"/>
                </a:lnTo>
                <a:cubicBezTo>
                  <a:pt x="48634" y="1550"/>
                  <a:pt x="48604" y="1520"/>
                  <a:pt x="48543" y="1520"/>
                </a:cubicBezTo>
                <a:close/>
                <a:moveTo>
                  <a:pt x="51978" y="2706"/>
                </a:moveTo>
                <a:lnTo>
                  <a:pt x="2676" y="52038"/>
                </a:lnTo>
                <a:cubicBezTo>
                  <a:pt x="2706" y="52098"/>
                  <a:pt x="2706" y="52129"/>
                  <a:pt x="2737" y="52220"/>
                </a:cubicBezTo>
                <a:lnTo>
                  <a:pt x="52190" y="2766"/>
                </a:lnTo>
                <a:cubicBezTo>
                  <a:pt x="52099" y="2736"/>
                  <a:pt x="52069" y="2736"/>
                  <a:pt x="51978" y="2706"/>
                </a:cubicBezTo>
                <a:close/>
                <a:moveTo>
                  <a:pt x="55169" y="4134"/>
                </a:moveTo>
                <a:lnTo>
                  <a:pt x="4104" y="55259"/>
                </a:lnTo>
                <a:cubicBezTo>
                  <a:pt x="4165" y="55320"/>
                  <a:pt x="4196" y="55381"/>
                  <a:pt x="4196" y="55442"/>
                </a:cubicBezTo>
                <a:lnTo>
                  <a:pt x="55382" y="4256"/>
                </a:lnTo>
                <a:cubicBezTo>
                  <a:pt x="55321" y="4225"/>
                  <a:pt x="55260" y="4195"/>
                  <a:pt x="55169" y="4134"/>
                </a:cubicBezTo>
                <a:close/>
                <a:moveTo>
                  <a:pt x="58178" y="5867"/>
                </a:moveTo>
                <a:lnTo>
                  <a:pt x="5837" y="58208"/>
                </a:lnTo>
                <a:cubicBezTo>
                  <a:pt x="5867" y="58269"/>
                  <a:pt x="5898" y="58329"/>
                  <a:pt x="5928" y="58360"/>
                </a:cubicBezTo>
                <a:lnTo>
                  <a:pt x="58330" y="5958"/>
                </a:lnTo>
                <a:cubicBezTo>
                  <a:pt x="58270" y="5927"/>
                  <a:pt x="58209" y="5897"/>
                  <a:pt x="58178" y="5867"/>
                </a:cubicBezTo>
                <a:close/>
                <a:moveTo>
                  <a:pt x="60914" y="7751"/>
                </a:moveTo>
                <a:lnTo>
                  <a:pt x="7721" y="60943"/>
                </a:lnTo>
                <a:cubicBezTo>
                  <a:pt x="7752" y="61004"/>
                  <a:pt x="7813" y="61065"/>
                  <a:pt x="7843" y="61095"/>
                </a:cubicBezTo>
                <a:lnTo>
                  <a:pt x="61036" y="7903"/>
                </a:lnTo>
                <a:cubicBezTo>
                  <a:pt x="61036" y="7842"/>
                  <a:pt x="60944" y="7842"/>
                  <a:pt x="60914" y="7751"/>
                </a:cubicBezTo>
                <a:close/>
                <a:moveTo>
                  <a:pt x="63467" y="9879"/>
                </a:moveTo>
                <a:lnTo>
                  <a:pt x="9880" y="63466"/>
                </a:lnTo>
                <a:cubicBezTo>
                  <a:pt x="9940" y="63497"/>
                  <a:pt x="9971" y="63527"/>
                  <a:pt x="10001" y="63618"/>
                </a:cubicBezTo>
                <a:lnTo>
                  <a:pt x="63589" y="10031"/>
                </a:lnTo>
                <a:cubicBezTo>
                  <a:pt x="63528" y="10000"/>
                  <a:pt x="63498" y="9970"/>
                  <a:pt x="63467" y="9879"/>
                </a:cubicBezTo>
                <a:close/>
                <a:moveTo>
                  <a:pt x="65777" y="12250"/>
                </a:moveTo>
                <a:lnTo>
                  <a:pt x="12220" y="65807"/>
                </a:lnTo>
                <a:cubicBezTo>
                  <a:pt x="12250" y="65837"/>
                  <a:pt x="12281" y="65928"/>
                  <a:pt x="12311" y="65959"/>
                </a:cubicBezTo>
                <a:lnTo>
                  <a:pt x="65899" y="12402"/>
                </a:lnTo>
                <a:cubicBezTo>
                  <a:pt x="65868" y="12371"/>
                  <a:pt x="65808" y="12311"/>
                  <a:pt x="65777" y="12250"/>
                </a:cubicBezTo>
                <a:close/>
                <a:moveTo>
                  <a:pt x="67935" y="14742"/>
                </a:moveTo>
                <a:lnTo>
                  <a:pt x="14743" y="67934"/>
                </a:lnTo>
                <a:cubicBezTo>
                  <a:pt x="14743" y="68026"/>
                  <a:pt x="14834" y="68056"/>
                  <a:pt x="14864" y="68086"/>
                </a:cubicBezTo>
                <a:lnTo>
                  <a:pt x="68057" y="14894"/>
                </a:lnTo>
                <a:cubicBezTo>
                  <a:pt x="68027" y="14864"/>
                  <a:pt x="67996" y="14773"/>
                  <a:pt x="67935" y="14742"/>
                </a:cubicBezTo>
                <a:close/>
                <a:moveTo>
                  <a:pt x="69850" y="17508"/>
                </a:moveTo>
                <a:lnTo>
                  <a:pt x="17448" y="69880"/>
                </a:lnTo>
                <a:cubicBezTo>
                  <a:pt x="17539" y="69910"/>
                  <a:pt x="17570" y="69971"/>
                  <a:pt x="17600" y="70001"/>
                </a:cubicBezTo>
                <a:lnTo>
                  <a:pt x="69972" y="17660"/>
                </a:lnTo>
                <a:cubicBezTo>
                  <a:pt x="69911" y="17630"/>
                  <a:pt x="69881" y="17569"/>
                  <a:pt x="69850" y="17508"/>
                </a:cubicBezTo>
                <a:close/>
                <a:moveTo>
                  <a:pt x="71583" y="20457"/>
                </a:moveTo>
                <a:lnTo>
                  <a:pt x="20427" y="71582"/>
                </a:lnTo>
                <a:cubicBezTo>
                  <a:pt x="20457" y="71643"/>
                  <a:pt x="20518" y="71673"/>
                  <a:pt x="20609" y="71703"/>
                </a:cubicBezTo>
                <a:lnTo>
                  <a:pt x="71674" y="20639"/>
                </a:lnTo>
                <a:cubicBezTo>
                  <a:pt x="71644" y="20548"/>
                  <a:pt x="71583" y="20517"/>
                  <a:pt x="71583" y="20457"/>
                </a:cubicBezTo>
                <a:close/>
                <a:moveTo>
                  <a:pt x="72282" y="56931"/>
                </a:moveTo>
                <a:lnTo>
                  <a:pt x="57084" y="72129"/>
                </a:lnTo>
                <a:cubicBezTo>
                  <a:pt x="59729" y="69758"/>
                  <a:pt x="62403" y="67327"/>
                  <a:pt x="64957" y="64804"/>
                </a:cubicBezTo>
                <a:cubicBezTo>
                  <a:pt x="67479" y="62250"/>
                  <a:pt x="69972" y="59576"/>
                  <a:pt x="72282" y="56931"/>
                </a:cubicBezTo>
                <a:close/>
                <a:moveTo>
                  <a:pt x="73042" y="23648"/>
                </a:moveTo>
                <a:lnTo>
                  <a:pt x="23618" y="73071"/>
                </a:lnTo>
                <a:cubicBezTo>
                  <a:pt x="23679" y="73102"/>
                  <a:pt x="23710" y="73102"/>
                  <a:pt x="23801" y="73162"/>
                </a:cubicBezTo>
                <a:lnTo>
                  <a:pt x="73103" y="23830"/>
                </a:lnTo>
                <a:cubicBezTo>
                  <a:pt x="73072" y="23739"/>
                  <a:pt x="73072" y="23709"/>
                  <a:pt x="73042" y="23648"/>
                </a:cubicBezTo>
                <a:close/>
                <a:moveTo>
                  <a:pt x="73407" y="51217"/>
                </a:moveTo>
                <a:lnTo>
                  <a:pt x="51218" y="73406"/>
                </a:lnTo>
                <a:cubicBezTo>
                  <a:pt x="51339" y="73406"/>
                  <a:pt x="51491" y="73345"/>
                  <a:pt x="51643" y="73314"/>
                </a:cubicBezTo>
                <a:lnTo>
                  <a:pt x="73255" y="51673"/>
                </a:lnTo>
                <a:cubicBezTo>
                  <a:pt x="73315" y="51521"/>
                  <a:pt x="73376" y="51369"/>
                  <a:pt x="73407" y="51217"/>
                </a:cubicBezTo>
                <a:close/>
                <a:moveTo>
                  <a:pt x="74258" y="27083"/>
                </a:moveTo>
                <a:lnTo>
                  <a:pt x="27053" y="74287"/>
                </a:lnTo>
                <a:cubicBezTo>
                  <a:pt x="27144" y="74317"/>
                  <a:pt x="27175" y="74317"/>
                  <a:pt x="27266" y="74378"/>
                </a:cubicBezTo>
                <a:lnTo>
                  <a:pt x="74318" y="27296"/>
                </a:lnTo>
                <a:cubicBezTo>
                  <a:pt x="74288" y="27204"/>
                  <a:pt x="74288" y="27144"/>
                  <a:pt x="74258" y="27083"/>
                </a:cubicBezTo>
                <a:close/>
                <a:moveTo>
                  <a:pt x="75230" y="44773"/>
                </a:moveTo>
                <a:lnTo>
                  <a:pt x="44804" y="75199"/>
                </a:lnTo>
                <a:cubicBezTo>
                  <a:pt x="44895" y="75199"/>
                  <a:pt x="44987" y="75199"/>
                  <a:pt x="45108" y="75169"/>
                </a:cubicBezTo>
                <a:lnTo>
                  <a:pt x="75170" y="45107"/>
                </a:lnTo>
                <a:cubicBezTo>
                  <a:pt x="75200" y="44986"/>
                  <a:pt x="75200" y="44895"/>
                  <a:pt x="75230" y="44773"/>
                </a:cubicBezTo>
                <a:close/>
                <a:moveTo>
                  <a:pt x="75170" y="30852"/>
                </a:moveTo>
                <a:lnTo>
                  <a:pt x="30822" y="75199"/>
                </a:lnTo>
                <a:cubicBezTo>
                  <a:pt x="30913" y="75199"/>
                  <a:pt x="30974" y="75229"/>
                  <a:pt x="31065" y="75229"/>
                </a:cubicBezTo>
                <a:lnTo>
                  <a:pt x="75200" y="31095"/>
                </a:lnTo>
                <a:cubicBezTo>
                  <a:pt x="75200" y="31004"/>
                  <a:pt x="75170" y="30943"/>
                  <a:pt x="75170" y="30852"/>
                </a:cubicBezTo>
                <a:close/>
                <a:moveTo>
                  <a:pt x="75686" y="34955"/>
                </a:moveTo>
                <a:lnTo>
                  <a:pt x="34926" y="75746"/>
                </a:lnTo>
                <a:cubicBezTo>
                  <a:pt x="35017" y="75776"/>
                  <a:pt x="35078" y="75776"/>
                  <a:pt x="35199" y="75776"/>
                </a:cubicBezTo>
                <a:lnTo>
                  <a:pt x="75747" y="35229"/>
                </a:lnTo>
                <a:cubicBezTo>
                  <a:pt x="75747" y="35138"/>
                  <a:pt x="75747" y="35077"/>
                  <a:pt x="75686" y="34955"/>
                </a:cubicBezTo>
                <a:close/>
                <a:moveTo>
                  <a:pt x="75777" y="39545"/>
                </a:moveTo>
                <a:lnTo>
                  <a:pt x="39485" y="75837"/>
                </a:lnTo>
                <a:cubicBezTo>
                  <a:pt x="39607" y="75807"/>
                  <a:pt x="39728" y="75807"/>
                  <a:pt x="39789" y="75807"/>
                </a:cubicBezTo>
                <a:lnTo>
                  <a:pt x="75777" y="39819"/>
                </a:lnTo>
                <a:lnTo>
                  <a:pt x="75777" y="39545"/>
                </a:lnTo>
                <a:close/>
              </a:path>
            </a:pathLst>
          </a:custGeom>
          <a:solidFill>
            <a:schemeClr val="dk1"/>
          </a:solidFill>
          <a:ln w="6850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44"/>
          <p:cNvSpPr/>
          <p:nvPr/>
        </p:nvSpPr>
        <p:spPr>
          <a:xfrm rot="10800000">
            <a:off x="3686630" y="4106932"/>
            <a:ext cx="524493" cy="525272"/>
          </a:xfrm>
          <a:custGeom>
            <a:avLst/>
            <a:gdLst/>
            <a:ahLst/>
            <a:cxnLst/>
            <a:rect l="l" t="t" r="r" b="b"/>
            <a:pathLst>
              <a:path w="19516" h="19545" extrusionOk="0">
                <a:moveTo>
                  <a:pt x="9758" y="4195"/>
                </a:moveTo>
                <a:cubicBezTo>
                  <a:pt x="12828" y="4195"/>
                  <a:pt x="15351" y="6687"/>
                  <a:pt x="15351" y="9757"/>
                </a:cubicBezTo>
                <a:cubicBezTo>
                  <a:pt x="15351" y="12827"/>
                  <a:pt x="12828" y="15350"/>
                  <a:pt x="9758" y="15350"/>
                </a:cubicBezTo>
                <a:cubicBezTo>
                  <a:pt x="6688" y="15350"/>
                  <a:pt x="4165" y="12858"/>
                  <a:pt x="4165" y="9757"/>
                </a:cubicBezTo>
                <a:cubicBezTo>
                  <a:pt x="4165" y="6687"/>
                  <a:pt x="6688" y="4195"/>
                  <a:pt x="9758" y="4195"/>
                </a:cubicBezTo>
                <a:close/>
                <a:moveTo>
                  <a:pt x="9758" y="0"/>
                </a:moveTo>
                <a:cubicBezTo>
                  <a:pt x="4348" y="0"/>
                  <a:pt x="1" y="4377"/>
                  <a:pt x="1" y="9757"/>
                </a:cubicBezTo>
                <a:cubicBezTo>
                  <a:pt x="1" y="15168"/>
                  <a:pt x="4348" y="19545"/>
                  <a:pt x="9758" y="19545"/>
                </a:cubicBezTo>
                <a:cubicBezTo>
                  <a:pt x="15138" y="19545"/>
                  <a:pt x="19515" y="15168"/>
                  <a:pt x="19515" y="9757"/>
                </a:cubicBezTo>
                <a:cubicBezTo>
                  <a:pt x="19515" y="4377"/>
                  <a:pt x="15138" y="0"/>
                  <a:pt x="97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44"/>
          <p:cNvSpPr/>
          <p:nvPr/>
        </p:nvSpPr>
        <p:spPr>
          <a:xfrm rot="10800000">
            <a:off x="-546605" y="206341"/>
            <a:ext cx="1906061" cy="1906061"/>
          </a:xfrm>
          <a:custGeom>
            <a:avLst/>
            <a:gdLst/>
            <a:ahLst/>
            <a:cxnLst/>
            <a:rect l="l" t="t" r="r" b="b"/>
            <a:pathLst>
              <a:path w="36932" h="36932" extrusionOk="0">
                <a:moveTo>
                  <a:pt x="18481" y="1"/>
                </a:moveTo>
                <a:cubicBezTo>
                  <a:pt x="8268" y="1"/>
                  <a:pt x="1" y="8268"/>
                  <a:pt x="1" y="18481"/>
                </a:cubicBezTo>
                <a:cubicBezTo>
                  <a:pt x="1" y="28664"/>
                  <a:pt x="8268" y="36931"/>
                  <a:pt x="18481" y="36931"/>
                </a:cubicBezTo>
                <a:cubicBezTo>
                  <a:pt x="28664" y="36931"/>
                  <a:pt x="36932" y="28664"/>
                  <a:pt x="36932" y="18481"/>
                </a:cubicBezTo>
                <a:cubicBezTo>
                  <a:pt x="36932" y="8268"/>
                  <a:pt x="28664" y="1"/>
                  <a:pt x="184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1" name="Google Shape;311;p44"/>
          <p:cNvGrpSpPr/>
          <p:nvPr/>
        </p:nvGrpSpPr>
        <p:grpSpPr>
          <a:xfrm>
            <a:off x="-76200" y="1275325"/>
            <a:ext cx="5859025" cy="6238750"/>
            <a:chOff x="-381000" y="1275325"/>
            <a:chExt cx="5859025" cy="6238750"/>
          </a:xfrm>
        </p:grpSpPr>
        <p:grpSp>
          <p:nvGrpSpPr>
            <p:cNvPr id="312" name="Google Shape;312;p44"/>
            <p:cNvGrpSpPr/>
            <p:nvPr/>
          </p:nvGrpSpPr>
          <p:grpSpPr>
            <a:xfrm>
              <a:off x="-381000" y="1275325"/>
              <a:ext cx="5859025" cy="6238750"/>
              <a:chOff x="-381000" y="1275325"/>
              <a:chExt cx="5859025" cy="6238750"/>
            </a:xfrm>
          </p:grpSpPr>
          <p:sp>
            <p:nvSpPr>
              <p:cNvPr id="313" name="Google Shape;313;p44"/>
              <p:cNvSpPr/>
              <p:nvPr/>
            </p:nvSpPr>
            <p:spPr>
              <a:xfrm>
                <a:off x="-381000" y="1278075"/>
                <a:ext cx="1974600" cy="460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44"/>
              <p:cNvSpPr/>
              <p:nvPr/>
            </p:nvSpPr>
            <p:spPr>
              <a:xfrm rot="-5400000">
                <a:off x="309225" y="2345275"/>
                <a:ext cx="6238750" cy="4098850"/>
              </a:xfrm>
              <a:custGeom>
                <a:avLst/>
                <a:gdLst/>
                <a:ahLst/>
                <a:cxnLst/>
                <a:rect l="l" t="t" r="r" b="b"/>
                <a:pathLst>
                  <a:path w="249550" h="163954" extrusionOk="0">
                    <a:moveTo>
                      <a:pt x="231008" y="0"/>
                    </a:moveTo>
                    <a:lnTo>
                      <a:pt x="231008" y="127205"/>
                    </a:lnTo>
                    <a:cubicBezTo>
                      <a:pt x="231008" y="137266"/>
                      <a:pt x="222801" y="145473"/>
                      <a:pt x="212740" y="145473"/>
                    </a:cubicBezTo>
                    <a:cubicBezTo>
                      <a:pt x="202679" y="145473"/>
                      <a:pt x="194472" y="137266"/>
                      <a:pt x="194472" y="127205"/>
                    </a:cubicBezTo>
                    <a:lnTo>
                      <a:pt x="194472" y="113467"/>
                    </a:lnTo>
                    <a:cubicBezTo>
                      <a:pt x="194472" y="92828"/>
                      <a:pt x="177663" y="76019"/>
                      <a:pt x="157025" y="76019"/>
                    </a:cubicBezTo>
                    <a:cubicBezTo>
                      <a:pt x="136416" y="76019"/>
                      <a:pt x="119608" y="92828"/>
                      <a:pt x="119608" y="113467"/>
                    </a:cubicBezTo>
                    <a:lnTo>
                      <a:pt x="119608" y="127205"/>
                    </a:lnTo>
                    <a:cubicBezTo>
                      <a:pt x="119608" y="137266"/>
                      <a:pt x="111401" y="145473"/>
                      <a:pt x="101340" y="145473"/>
                    </a:cubicBezTo>
                    <a:lnTo>
                      <a:pt x="101157" y="145473"/>
                    </a:lnTo>
                    <a:cubicBezTo>
                      <a:pt x="91066" y="145473"/>
                      <a:pt x="82859" y="137266"/>
                      <a:pt x="82859" y="127205"/>
                    </a:cubicBezTo>
                    <a:lnTo>
                      <a:pt x="82859" y="77843"/>
                    </a:lnTo>
                    <a:cubicBezTo>
                      <a:pt x="82859" y="58694"/>
                      <a:pt x="67297" y="43101"/>
                      <a:pt x="48117" y="43101"/>
                    </a:cubicBezTo>
                    <a:lnTo>
                      <a:pt x="1" y="43101"/>
                    </a:lnTo>
                    <a:lnTo>
                      <a:pt x="1" y="61551"/>
                    </a:lnTo>
                    <a:lnTo>
                      <a:pt x="48147" y="61551"/>
                    </a:lnTo>
                    <a:cubicBezTo>
                      <a:pt x="57114" y="61551"/>
                      <a:pt x="64439" y="68846"/>
                      <a:pt x="64439" y="77843"/>
                    </a:cubicBezTo>
                    <a:lnTo>
                      <a:pt x="64439" y="127205"/>
                    </a:lnTo>
                    <a:cubicBezTo>
                      <a:pt x="64439" y="147449"/>
                      <a:pt x="80944" y="163954"/>
                      <a:pt x="101188" y="163954"/>
                    </a:cubicBezTo>
                    <a:lnTo>
                      <a:pt x="101370" y="163954"/>
                    </a:lnTo>
                    <a:cubicBezTo>
                      <a:pt x="121614" y="163954"/>
                      <a:pt x="138119" y="147449"/>
                      <a:pt x="138119" y="127205"/>
                    </a:cubicBezTo>
                    <a:lnTo>
                      <a:pt x="138119" y="113467"/>
                    </a:lnTo>
                    <a:cubicBezTo>
                      <a:pt x="138119" y="103011"/>
                      <a:pt x="146629" y="94500"/>
                      <a:pt x="157086" y="94500"/>
                    </a:cubicBezTo>
                    <a:cubicBezTo>
                      <a:pt x="167511" y="94500"/>
                      <a:pt x="176022" y="103011"/>
                      <a:pt x="176022" y="113467"/>
                    </a:cubicBezTo>
                    <a:lnTo>
                      <a:pt x="176022" y="127205"/>
                    </a:lnTo>
                    <a:cubicBezTo>
                      <a:pt x="176022" y="147449"/>
                      <a:pt x="192527" y="163954"/>
                      <a:pt x="212770" y="163954"/>
                    </a:cubicBezTo>
                    <a:cubicBezTo>
                      <a:pt x="233075" y="163954"/>
                      <a:pt x="249549" y="147449"/>
                      <a:pt x="249488" y="127205"/>
                    </a:cubicBezTo>
                    <a:lnTo>
                      <a:pt x="2494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5" name="Google Shape;315;p44"/>
              <p:cNvCxnSpPr>
                <a:endCxn id="313" idx="1"/>
              </p:cNvCxnSpPr>
              <p:nvPr/>
            </p:nvCxnSpPr>
            <p:spPr>
              <a:xfrm rot="10800000">
                <a:off x="-381000" y="1508175"/>
                <a:ext cx="1881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16" name="Google Shape;316;p44"/>
            <p:cNvSpPr/>
            <p:nvPr/>
          </p:nvSpPr>
          <p:spPr>
            <a:xfrm rot="-5400000">
              <a:off x="309988" y="2577038"/>
              <a:ext cx="6006225" cy="3867850"/>
            </a:xfrm>
            <a:custGeom>
              <a:avLst/>
              <a:gdLst/>
              <a:ahLst/>
              <a:cxnLst/>
              <a:rect l="l" t="t" r="r" b="b"/>
              <a:pathLst>
                <a:path w="240249" h="154714" fill="none" extrusionOk="0">
                  <a:moveTo>
                    <a:pt x="1" y="52311"/>
                  </a:moveTo>
                  <a:lnTo>
                    <a:pt x="48117" y="52311"/>
                  </a:lnTo>
                  <a:cubicBezTo>
                    <a:pt x="62190" y="52311"/>
                    <a:pt x="73649" y="63770"/>
                    <a:pt x="73649" y="77843"/>
                  </a:cubicBezTo>
                  <a:lnTo>
                    <a:pt x="73649" y="127205"/>
                  </a:lnTo>
                  <a:cubicBezTo>
                    <a:pt x="73649" y="142403"/>
                    <a:pt x="85960" y="154713"/>
                    <a:pt x="101157" y="154713"/>
                  </a:cubicBezTo>
                  <a:lnTo>
                    <a:pt x="101340" y="154713"/>
                  </a:lnTo>
                  <a:cubicBezTo>
                    <a:pt x="116538" y="154713"/>
                    <a:pt x="128848" y="142403"/>
                    <a:pt x="128848" y="127205"/>
                  </a:cubicBezTo>
                  <a:lnTo>
                    <a:pt x="128848" y="113436"/>
                  </a:lnTo>
                  <a:cubicBezTo>
                    <a:pt x="128848" y="97874"/>
                    <a:pt x="141462" y="85260"/>
                    <a:pt x="157025" y="85260"/>
                  </a:cubicBezTo>
                  <a:lnTo>
                    <a:pt x="157025" y="85260"/>
                  </a:lnTo>
                  <a:cubicBezTo>
                    <a:pt x="172618" y="85260"/>
                    <a:pt x="185232" y="97874"/>
                    <a:pt x="185232" y="113436"/>
                  </a:cubicBezTo>
                  <a:lnTo>
                    <a:pt x="185232" y="127205"/>
                  </a:lnTo>
                  <a:cubicBezTo>
                    <a:pt x="185232" y="142403"/>
                    <a:pt x="197542" y="154713"/>
                    <a:pt x="212740" y="154713"/>
                  </a:cubicBezTo>
                  <a:lnTo>
                    <a:pt x="212740" y="154713"/>
                  </a:lnTo>
                  <a:cubicBezTo>
                    <a:pt x="227938" y="154713"/>
                    <a:pt x="240248" y="142403"/>
                    <a:pt x="240248" y="127205"/>
                  </a:cubicBezTo>
                  <a:lnTo>
                    <a:pt x="240248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dash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7" name="Google Shape;317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036817" y="-901912"/>
            <a:ext cx="1879976" cy="1879976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4"/>
          <p:cNvSpPr/>
          <p:nvPr/>
        </p:nvSpPr>
        <p:spPr>
          <a:xfrm rot="10800000">
            <a:off x="7745585" y="4568867"/>
            <a:ext cx="992548" cy="992547"/>
          </a:xfrm>
          <a:custGeom>
            <a:avLst/>
            <a:gdLst/>
            <a:ahLst/>
            <a:cxnLst/>
            <a:rect l="l" t="t" r="r" b="b"/>
            <a:pathLst>
              <a:path w="36932" h="36932" extrusionOk="0">
                <a:moveTo>
                  <a:pt x="18481" y="1"/>
                </a:moveTo>
                <a:cubicBezTo>
                  <a:pt x="8268" y="1"/>
                  <a:pt x="1" y="8268"/>
                  <a:pt x="1" y="18451"/>
                </a:cubicBezTo>
                <a:cubicBezTo>
                  <a:pt x="1" y="28664"/>
                  <a:pt x="8268" y="36931"/>
                  <a:pt x="18481" y="36931"/>
                </a:cubicBezTo>
                <a:cubicBezTo>
                  <a:pt x="28664" y="36931"/>
                  <a:pt x="36932" y="28664"/>
                  <a:pt x="36932" y="18451"/>
                </a:cubicBezTo>
                <a:cubicBezTo>
                  <a:pt x="36932" y="8268"/>
                  <a:pt x="28664" y="1"/>
                  <a:pt x="1848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44"/>
          <p:cNvSpPr/>
          <p:nvPr/>
        </p:nvSpPr>
        <p:spPr>
          <a:xfrm rot="10800000">
            <a:off x="8382295" y="277829"/>
            <a:ext cx="910041" cy="829148"/>
          </a:xfrm>
          <a:custGeom>
            <a:avLst/>
            <a:gdLst/>
            <a:ahLst/>
            <a:cxnLst/>
            <a:rect l="l" t="t" r="r" b="b"/>
            <a:pathLst>
              <a:path w="33862" h="30852" extrusionOk="0">
                <a:moveTo>
                  <a:pt x="16931" y="0"/>
                </a:moveTo>
                <a:cubicBezTo>
                  <a:pt x="12980" y="0"/>
                  <a:pt x="9028" y="1505"/>
                  <a:pt x="6019" y="4514"/>
                </a:cubicBezTo>
                <a:cubicBezTo>
                  <a:pt x="1" y="10532"/>
                  <a:pt x="1" y="20289"/>
                  <a:pt x="6019" y="26338"/>
                </a:cubicBezTo>
                <a:cubicBezTo>
                  <a:pt x="9028" y="29347"/>
                  <a:pt x="12980" y="30852"/>
                  <a:pt x="16931" y="30852"/>
                </a:cubicBezTo>
                <a:cubicBezTo>
                  <a:pt x="20883" y="30852"/>
                  <a:pt x="24834" y="29347"/>
                  <a:pt x="27843" y="26338"/>
                </a:cubicBezTo>
                <a:cubicBezTo>
                  <a:pt x="33862" y="20289"/>
                  <a:pt x="33862" y="10532"/>
                  <a:pt x="27843" y="4514"/>
                </a:cubicBezTo>
                <a:cubicBezTo>
                  <a:pt x="24834" y="1505"/>
                  <a:pt x="20883" y="0"/>
                  <a:pt x="169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Prosto One"/>
              <a:buNone/>
              <a:defRPr sz="3200" b="1">
                <a:solidFill>
                  <a:schemeClr val="accent3"/>
                </a:solidFill>
                <a:latin typeface="Prosto One"/>
                <a:ea typeface="Prosto One"/>
                <a:cs typeface="Prosto One"/>
                <a:sym typeface="Prost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Yeseva One"/>
              <a:buNone/>
              <a:defRPr sz="28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Yeseva One"/>
              <a:buNone/>
              <a:defRPr sz="28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Yeseva One"/>
              <a:buNone/>
              <a:defRPr sz="28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Yeseva One"/>
              <a:buNone/>
              <a:defRPr sz="28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Yeseva One"/>
              <a:buNone/>
              <a:defRPr sz="28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Yeseva One"/>
              <a:buNone/>
              <a:defRPr sz="28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Yeseva One"/>
              <a:buNone/>
              <a:defRPr sz="28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Yeseva One"/>
              <a:buNone/>
              <a:defRPr sz="28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45"/>
          <p:cNvGrpSpPr/>
          <p:nvPr/>
        </p:nvGrpSpPr>
        <p:grpSpPr>
          <a:xfrm rot="8234194" flipH="1">
            <a:off x="1122696" y="1195868"/>
            <a:ext cx="9786992" cy="4089124"/>
            <a:chOff x="-350050" y="1207000"/>
            <a:chExt cx="8506275" cy="3554025"/>
          </a:xfrm>
        </p:grpSpPr>
        <p:sp>
          <p:nvSpPr>
            <p:cNvPr id="325" name="Google Shape;325;p45"/>
            <p:cNvSpPr/>
            <p:nvPr/>
          </p:nvSpPr>
          <p:spPr>
            <a:xfrm>
              <a:off x="-350050" y="1207000"/>
              <a:ext cx="8506275" cy="3554025"/>
            </a:xfrm>
            <a:custGeom>
              <a:avLst/>
              <a:gdLst/>
              <a:ahLst/>
              <a:cxnLst/>
              <a:rect l="l" t="t" r="r" b="b"/>
              <a:pathLst>
                <a:path w="340251" h="142161" extrusionOk="0">
                  <a:moveTo>
                    <a:pt x="180156" y="0"/>
                  </a:moveTo>
                  <a:cubicBezTo>
                    <a:pt x="158970" y="0"/>
                    <a:pt x="141766" y="17204"/>
                    <a:pt x="141766" y="38360"/>
                  </a:cubicBezTo>
                  <a:lnTo>
                    <a:pt x="141766" y="47235"/>
                  </a:lnTo>
                  <a:cubicBezTo>
                    <a:pt x="141766" y="53405"/>
                    <a:pt x="136721" y="58481"/>
                    <a:pt x="130520" y="58481"/>
                  </a:cubicBezTo>
                  <a:lnTo>
                    <a:pt x="112161" y="58481"/>
                  </a:lnTo>
                  <a:cubicBezTo>
                    <a:pt x="96750" y="58481"/>
                    <a:pt x="84197" y="71004"/>
                    <a:pt x="84197" y="86445"/>
                  </a:cubicBezTo>
                  <a:cubicBezTo>
                    <a:pt x="84197" y="99090"/>
                    <a:pt x="73923" y="109424"/>
                    <a:pt x="61218" y="109424"/>
                  </a:cubicBezTo>
                  <a:lnTo>
                    <a:pt x="1" y="109424"/>
                  </a:lnTo>
                  <a:lnTo>
                    <a:pt x="1" y="126142"/>
                  </a:lnTo>
                  <a:lnTo>
                    <a:pt x="61248" y="126142"/>
                  </a:lnTo>
                  <a:cubicBezTo>
                    <a:pt x="83133" y="126142"/>
                    <a:pt x="100975" y="108330"/>
                    <a:pt x="100975" y="86445"/>
                  </a:cubicBezTo>
                  <a:cubicBezTo>
                    <a:pt x="100975" y="80245"/>
                    <a:pt x="106021" y="75169"/>
                    <a:pt x="112222" y="75169"/>
                  </a:cubicBezTo>
                  <a:lnTo>
                    <a:pt x="130550" y="75169"/>
                  </a:lnTo>
                  <a:cubicBezTo>
                    <a:pt x="145991" y="75169"/>
                    <a:pt x="158514" y="62646"/>
                    <a:pt x="158514" y="47235"/>
                  </a:cubicBezTo>
                  <a:lnTo>
                    <a:pt x="158514" y="38360"/>
                  </a:lnTo>
                  <a:cubicBezTo>
                    <a:pt x="158514" y="26444"/>
                    <a:pt x="168241" y="16718"/>
                    <a:pt x="180186" y="16718"/>
                  </a:cubicBezTo>
                  <a:cubicBezTo>
                    <a:pt x="192102" y="16718"/>
                    <a:pt x="201828" y="26444"/>
                    <a:pt x="201828" y="38360"/>
                  </a:cubicBezTo>
                  <a:lnTo>
                    <a:pt x="201828" y="105382"/>
                  </a:lnTo>
                  <a:cubicBezTo>
                    <a:pt x="201828" y="125686"/>
                    <a:pt x="218333" y="142160"/>
                    <a:pt x="238607" y="142160"/>
                  </a:cubicBezTo>
                  <a:cubicBezTo>
                    <a:pt x="258881" y="142160"/>
                    <a:pt x="275386" y="125686"/>
                    <a:pt x="275386" y="105443"/>
                  </a:cubicBezTo>
                  <a:lnTo>
                    <a:pt x="275386" y="74925"/>
                  </a:lnTo>
                  <a:cubicBezTo>
                    <a:pt x="275386" y="68725"/>
                    <a:pt x="280462" y="63679"/>
                    <a:pt x="286632" y="63679"/>
                  </a:cubicBezTo>
                  <a:lnTo>
                    <a:pt x="340250" y="63679"/>
                  </a:lnTo>
                  <a:lnTo>
                    <a:pt x="340250" y="46961"/>
                  </a:lnTo>
                  <a:lnTo>
                    <a:pt x="286602" y="46961"/>
                  </a:lnTo>
                  <a:cubicBezTo>
                    <a:pt x="271161" y="46961"/>
                    <a:pt x="258638" y="59484"/>
                    <a:pt x="258638" y="74925"/>
                  </a:cubicBezTo>
                  <a:lnTo>
                    <a:pt x="258638" y="105443"/>
                  </a:lnTo>
                  <a:cubicBezTo>
                    <a:pt x="258638" y="116476"/>
                    <a:pt x="249641" y="125504"/>
                    <a:pt x="238577" y="125504"/>
                  </a:cubicBezTo>
                  <a:cubicBezTo>
                    <a:pt x="227513" y="125504"/>
                    <a:pt x="218515" y="116476"/>
                    <a:pt x="218515" y="105443"/>
                  </a:cubicBezTo>
                  <a:lnTo>
                    <a:pt x="218515" y="38360"/>
                  </a:lnTo>
                  <a:cubicBezTo>
                    <a:pt x="218515" y="17204"/>
                    <a:pt x="201311" y="0"/>
                    <a:pt x="18015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5"/>
            <p:cNvSpPr/>
            <p:nvPr/>
          </p:nvSpPr>
          <p:spPr>
            <a:xfrm>
              <a:off x="-350050" y="1249550"/>
              <a:ext cx="8506275" cy="3468925"/>
            </a:xfrm>
            <a:custGeom>
              <a:avLst/>
              <a:gdLst/>
              <a:ahLst/>
              <a:cxnLst/>
              <a:rect l="l" t="t" r="r" b="b"/>
              <a:pathLst>
                <a:path w="340251" h="138757" extrusionOk="0">
                  <a:moveTo>
                    <a:pt x="180156" y="0"/>
                  </a:moveTo>
                  <a:cubicBezTo>
                    <a:pt x="159943" y="0"/>
                    <a:pt x="143468" y="16444"/>
                    <a:pt x="143468" y="36658"/>
                  </a:cubicBezTo>
                  <a:lnTo>
                    <a:pt x="143468" y="45533"/>
                  </a:lnTo>
                  <a:cubicBezTo>
                    <a:pt x="143468" y="52676"/>
                    <a:pt x="137663" y="58482"/>
                    <a:pt x="130520" y="58482"/>
                  </a:cubicBezTo>
                  <a:lnTo>
                    <a:pt x="112161" y="58482"/>
                  </a:lnTo>
                  <a:cubicBezTo>
                    <a:pt x="97693" y="58482"/>
                    <a:pt x="85929" y="70245"/>
                    <a:pt x="85929" y="84743"/>
                  </a:cubicBezTo>
                  <a:cubicBezTo>
                    <a:pt x="85929" y="98330"/>
                    <a:pt x="74865" y="109425"/>
                    <a:pt x="61218" y="109425"/>
                  </a:cubicBezTo>
                  <a:lnTo>
                    <a:pt x="1" y="109425"/>
                  </a:lnTo>
                  <a:lnTo>
                    <a:pt x="1" y="122738"/>
                  </a:lnTo>
                  <a:lnTo>
                    <a:pt x="61248" y="122738"/>
                  </a:lnTo>
                  <a:cubicBezTo>
                    <a:pt x="82191" y="122738"/>
                    <a:pt x="99243" y="105716"/>
                    <a:pt x="99243" y="84743"/>
                  </a:cubicBezTo>
                  <a:cubicBezTo>
                    <a:pt x="99243" y="77600"/>
                    <a:pt x="105079" y="71764"/>
                    <a:pt x="112222" y="71764"/>
                  </a:cubicBezTo>
                  <a:lnTo>
                    <a:pt x="130550" y="71764"/>
                  </a:lnTo>
                  <a:cubicBezTo>
                    <a:pt x="145049" y="71764"/>
                    <a:pt x="156812" y="60001"/>
                    <a:pt x="156812" y="45533"/>
                  </a:cubicBezTo>
                  <a:lnTo>
                    <a:pt x="156812" y="36658"/>
                  </a:lnTo>
                  <a:cubicBezTo>
                    <a:pt x="156812" y="23800"/>
                    <a:pt x="167299" y="13314"/>
                    <a:pt x="180186" y="13314"/>
                  </a:cubicBezTo>
                  <a:cubicBezTo>
                    <a:pt x="193074" y="13314"/>
                    <a:pt x="203561" y="23800"/>
                    <a:pt x="203561" y="36658"/>
                  </a:cubicBezTo>
                  <a:lnTo>
                    <a:pt x="203561" y="103680"/>
                  </a:lnTo>
                  <a:cubicBezTo>
                    <a:pt x="203561" y="123042"/>
                    <a:pt x="219275" y="138756"/>
                    <a:pt x="238607" y="138756"/>
                  </a:cubicBezTo>
                  <a:cubicBezTo>
                    <a:pt x="257969" y="138756"/>
                    <a:pt x="273684" y="123042"/>
                    <a:pt x="273684" y="103741"/>
                  </a:cubicBezTo>
                  <a:lnTo>
                    <a:pt x="273684" y="73223"/>
                  </a:lnTo>
                  <a:cubicBezTo>
                    <a:pt x="273684" y="66080"/>
                    <a:pt x="279489" y="60275"/>
                    <a:pt x="286632" y="60275"/>
                  </a:cubicBezTo>
                  <a:lnTo>
                    <a:pt x="340250" y="60275"/>
                  </a:lnTo>
                  <a:lnTo>
                    <a:pt x="340250" y="46962"/>
                  </a:lnTo>
                  <a:lnTo>
                    <a:pt x="286602" y="46962"/>
                  </a:lnTo>
                  <a:cubicBezTo>
                    <a:pt x="272133" y="46962"/>
                    <a:pt x="260340" y="58755"/>
                    <a:pt x="260340" y="73223"/>
                  </a:cubicBezTo>
                  <a:lnTo>
                    <a:pt x="260340" y="103741"/>
                  </a:lnTo>
                  <a:cubicBezTo>
                    <a:pt x="260340" y="115747"/>
                    <a:pt x="250583" y="125504"/>
                    <a:pt x="238577" y="125504"/>
                  </a:cubicBezTo>
                  <a:cubicBezTo>
                    <a:pt x="226570" y="125504"/>
                    <a:pt x="216813" y="115747"/>
                    <a:pt x="216813" y="103741"/>
                  </a:cubicBezTo>
                  <a:lnTo>
                    <a:pt x="216813" y="36658"/>
                  </a:lnTo>
                  <a:cubicBezTo>
                    <a:pt x="216813" y="16444"/>
                    <a:pt x="200369" y="0"/>
                    <a:pt x="18015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45"/>
          <p:cNvSpPr/>
          <p:nvPr/>
        </p:nvSpPr>
        <p:spPr>
          <a:xfrm>
            <a:off x="767450" y="3734450"/>
            <a:ext cx="3055800" cy="1103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>
              <a:solidFill>
                <a:schemeClr val="dk2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Presented by :</a:t>
            </a:r>
            <a:endParaRPr sz="1400">
              <a:solidFill>
                <a:schemeClr val="dk2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Jay Noppone P, Matthew Munoz, </a:t>
            </a:r>
            <a:endParaRPr sz="1400">
              <a:solidFill>
                <a:schemeClr val="dk2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Baljinder Hothi, William Ng</a:t>
            </a:r>
            <a:endParaRPr sz="1400">
              <a:solidFill>
                <a:schemeClr val="dk2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7/</a:t>
            </a:r>
            <a:r>
              <a:rPr lang="en">
                <a:solidFill>
                  <a:schemeClr val="dk2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29</a:t>
            </a:r>
            <a:r>
              <a:rPr lang="en" sz="1400">
                <a:solidFill>
                  <a:schemeClr val="dk2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/24</a:t>
            </a:r>
            <a:endParaRPr sz="1400">
              <a:solidFill>
                <a:schemeClr val="dk2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328" name="Google Shape;328;p45"/>
          <p:cNvSpPr txBox="1">
            <a:spLocks noGrp="1"/>
          </p:cNvSpPr>
          <p:nvPr>
            <p:ph type="ctrTitle"/>
          </p:nvPr>
        </p:nvSpPr>
        <p:spPr>
          <a:xfrm>
            <a:off x="672075" y="392200"/>
            <a:ext cx="5547300" cy="2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rgbClr val="212121"/>
                </a:solidFill>
              </a:rPr>
              <a:t>Schedule Snake</a:t>
            </a:r>
            <a:r>
              <a:rPr lang="en" sz="6200"/>
              <a:t> </a:t>
            </a:r>
            <a:r>
              <a:rPr lang="en" sz="3700">
                <a:solidFill>
                  <a:schemeClr val="dk1"/>
                </a:solidFill>
              </a:rPr>
              <a:t> </a:t>
            </a:r>
            <a:endParaRPr sz="3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1"/>
                </a:solidFill>
              </a:rPr>
              <a:t>Final Presentation</a:t>
            </a:r>
            <a:endParaRPr sz="3700">
              <a:solidFill>
                <a:schemeClr val="dk1"/>
              </a:solidFill>
            </a:endParaRPr>
          </a:p>
        </p:txBody>
      </p:sp>
      <p:sp>
        <p:nvSpPr>
          <p:cNvPr id="329" name="Google Shape;329;p45"/>
          <p:cNvSpPr txBox="1">
            <a:spLocks noGrp="1"/>
          </p:cNvSpPr>
          <p:nvPr>
            <p:ph type="subTitle" idx="1"/>
          </p:nvPr>
        </p:nvSpPr>
        <p:spPr>
          <a:xfrm>
            <a:off x="767460" y="3127095"/>
            <a:ext cx="3909900" cy="4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 your classes like never before!</a:t>
            </a:r>
            <a:endParaRPr/>
          </a:p>
        </p:txBody>
      </p:sp>
      <p:sp>
        <p:nvSpPr>
          <p:cNvPr id="330" name="Google Shape;330;p45"/>
          <p:cNvSpPr/>
          <p:nvPr/>
        </p:nvSpPr>
        <p:spPr>
          <a:xfrm>
            <a:off x="6910592" y="2341620"/>
            <a:ext cx="992616" cy="785475"/>
          </a:xfrm>
          <a:custGeom>
            <a:avLst/>
            <a:gdLst/>
            <a:ahLst/>
            <a:cxnLst/>
            <a:rect l="l" t="t" r="r" b="b"/>
            <a:pathLst>
              <a:path w="61826" h="24683" extrusionOk="0">
                <a:moveTo>
                  <a:pt x="1465" y="0"/>
                </a:moveTo>
                <a:cubicBezTo>
                  <a:pt x="640" y="0"/>
                  <a:pt x="1" y="658"/>
                  <a:pt x="1" y="1491"/>
                </a:cubicBezTo>
                <a:lnTo>
                  <a:pt x="1" y="17296"/>
                </a:lnTo>
                <a:cubicBezTo>
                  <a:pt x="1" y="18117"/>
                  <a:pt x="669" y="18816"/>
                  <a:pt x="1520" y="18816"/>
                </a:cubicBezTo>
                <a:lnTo>
                  <a:pt x="23101" y="18816"/>
                </a:lnTo>
                <a:cubicBezTo>
                  <a:pt x="23466" y="18816"/>
                  <a:pt x="23831" y="18968"/>
                  <a:pt x="24074" y="19181"/>
                </a:cubicBezTo>
                <a:lnTo>
                  <a:pt x="29910" y="24318"/>
                </a:lnTo>
                <a:cubicBezTo>
                  <a:pt x="30184" y="24561"/>
                  <a:pt x="30541" y="24683"/>
                  <a:pt x="30902" y="24683"/>
                </a:cubicBezTo>
                <a:cubicBezTo>
                  <a:pt x="31263" y="24683"/>
                  <a:pt x="31627" y="24561"/>
                  <a:pt x="31916" y="24318"/>
                </a:cubicBezTo>
                <a:lnTo>
                  <a:pt x="37722" y="19181"/>
                </a:lnTo>
                <a:cubicBezTo>
                  <a:pt x="37995" y="18968"/>
                  <a:pt x="38360" y="18816"/>
                  <a:pt x="38725" y="18816"/>
                </a:cubicBezTo>
                <a:lnTo>
                  <a:pt x="60306" y="18816"/>
                </a:lnTo>
                <a:cubicBezTo>
                  <a:pt x="61126" y="18816"/>
                  <a:pt x="61825" y="18117"/>
                  <a:pt x="61825" y="17296"/>
                </a:cubicBezTo>
                <a:lnTo>
                  <a:pt x="61825" y="1521"/>
                </a:lnTo>
                <a:cubicBezTo>
                  <a:pt x="61825" y="670"/>
                  <a:pt x="61126" y="1"/>
                  <a:pt x="60306" y="1"/>
                </a:cubicBezTo>
                <a:lnTo>
                  <a:pt x="1520" y="1"/>
                </a:lnTo>
                <a:cubicBezTo>
                  <a:pt x="1502" y="1"/>
                  <a:pt x="1483" y="0"/>
                  <a:pt x="146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45"/>
          <p:cNvSpPr/>
          <p:nvPr/>
        </p:nvSpPr>
        <p:spPr>
          <a:xfrm rot="10800000">
            <a:off x="6353545" y="472823"/>
            <a:ext cx="779780" cy="687977"/>
          </a:xfrm>
          <a:custGeom>
            <a:avLst/>
            <a:gdLst/>
            <a:ahLst/>
            <a:cxnLst/>
            <a:rect l="l" t="t" r="r" b="b"/>
            <a:pathLst>
              <a:path w="61826" h="24683" extrusionOk="0">
                <a:moveTo>
                  <a:pt x="1465" y="0"/>
                </a:moveTo>
                <a:cubicBezTo>
                  <a:pt x="640" y="0"/>
                  <a:pt x="1" y="658"/>
                  <a:pt x="1" y="1491"/>
                </a:cubicBezTo>
                <a:lnTo>
                  <a:pt x="1" y="17296"/>
                </a:lnTo>
                <a:cubicBezTo>
                  <a:pt x="1" y="18117"/>
                  <a:pt x="669" y="18816"/>
                  <a:pt x="1520" y="18816"/>
                </a:cubicBezTo>
                <a:lnTo>
                  <a:pt x="23101" y="18816"/>
                </a:lnTo>
                <a:cubicBezTo>
                  <a:pt x="23466" y="18816"/>
                  <a:pt x="23831" y="18968"/>
                  <a:pt x="24074" y="19181"/>
                </a:cubicBezTo>
                <a:lnTo>
                  <a:pt x="29910" y="24318"/>
                </a:lnTo>
                <a:cubicBezTo>
                  <a:pt x="30184" y="24561"/>
                  <a:pt x="30541" y="24683"/>
                  <a:pt x="30902" y="24683"/>
                </a:cubicBezTo>
                <a:cubicBezTo>
                  <a:pt x="31263" y="24683"/>
                  <a:pt x="31627" y="24561"/>
                  <a:pt x="31916" y="24318"/>
                </a:cubicBezTo>
                <a:lnTo>
                  <a:pt x="37722" y="19181"/>
                </a:lnTo>
                <a:cubicBezTo>
                  <a:pt x="37995" y="18968"/>
                  <a:pt x="38360" y="18816"/>
                  <a:pt x="38725" y="18816"/>
                </a:cubicBezTo>
                <a:lnTo>
                  <a:pt x="60306" y="18816"/>
                </a:lnTo>
                <a:cubicBezTo>
                  <a:pt x="61126" y="18816"/>
                  <a:pt x="61825" y="18117"/>
                  <a:pt x="61825" y="17296"/>
                </a:cubicBezTo>
                <a:lnTo>
                  <a:pt x="61825" y="1521"/>
                </a:lnTo>
                <a:cubicBezTo>
                  <a:pt x="61825" y="670"/>
                  <a:pt x="61126" y="1"/>
                  <a:pt x="60306" y="1"/>
                </a:cubicBezTo>
                <a:lnTo>
                  <a:pt x="1520" y="1"/>
                </a:lnTo>
                <a:cubicBezTo>
                  <a:pt x="1502" y="1"/>
                  <a:pt x="1483" y="0"/>
                  <a:pt x="14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45"/>
          <p:cNvGrpSpPr/>
          <p:nvPr/>
        </p:nvGrpSpPr>
        <p:grpSpPr>
          <a:xfrm>
            <a:off x="6571716" y="743602"/>
            <a:ext cx="343442" cy="339288"/>
            <a:chOff x="3858100" y="1435075"/>
            <a:chExt cx="487775" cy="481875"/>
          </a:xfrm>
        </p:grpSpPr>
        <p:sp>
          <p:nvSpPr>
            <p:cNvPr id="333" name="Google Shape;333;p45"/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334" name="Google Shape;334;p45"/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335" name="Google Shape;335;p45"/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336" name="Google Shape;336;p45"/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337" name="Google Shape;337;p45"/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grpSp>
        <p:nvGrpSpPr>
          <p:cNvPr id="338" name="Google Shape;338;p45"/>
          <p:cNvGrpSpPr/>
          <p:nvPr/>
        </p:nvGrpSpPr>
        <p:grpSpPr>
          <a:xfrm>
            <a:off x="7260862" y="2491439"/>
            <a:ext cx="292078" cy="339253"/>
            <a:chOff x="4492800" y="2027925"/>
            <a:chExt cx="414825" cy="481825"/>
          </a:xfrm>
        </p:grpSpPr>
        <p:sp>
          <p:nvSpPr>
            <p:cNvPr id="339" name="Google Shape;339;p45"/>
            <p:cNvSpPr/>
            <p:nvPr/>
          </p:nvSpPr>
          <p:spPr>
            <a:xfrm>
              <a:off x="4492800" y="2027925"/>
              <a:ext cx="54600" cy="481825"/>
            </a:xfrm>
            <a:custGeom>
              <a:avLst/>
              <a:gdLst/>
              <a:ahLst/>
              <a:cxnLst/>
              <a:rect l="l" t="t" r="r" b="b"/>
              <a:pathLst>
                <a:path w="2184" h="19273" extrusionOk="0">
                  <a:moveTo>
                    <a:pt x="912" y="1"/>
                  </a:moveTo>
                  <a:cubicBezTo>
                    <a:pt x="407" y="1"/>
                    <a:pt x="0" y="407"/>
                    <a:pt x="0" y="913"/>
                  </a:cubicBezTo>
                  <a:lnTo>
                    <a:pt x="0" y="18360"/>
                  </a:lnTo>
                  <a:cubicBezTo>
                    <a:pt x="0" y="18866"/>
                    <a:pt x="407" y="19273"/>
                    <a:pt x="912" y="19273"/>
                  </a:cubicBezTo>
                  <a:lnTo>
                    <a:pt x="1271" y="19273"/>
                  </a:lnTo>
                  <a:cubicBezTo>
                    <a:pt x="1777" y="19273"/>
                    <a:pt x="2183" y="18866"/>
                    <a:pt x="2183" y="18360"/>
                  </a:cubicBezTo>
                  <a:lnTo>
                    <a:pt x="2183" y="913"/>
                  </a:lnTo>
                  <a:cubicBezTo>
                    <a:pt x="2183" y="407"/>
                    <a:pt x="1777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340" name="Google Shape;340;p45"/>
            <p:cNvSpPr/>
            <p:nvPr/>
          </p:nvSpPr>
          <p:spPr>
            <a:xfrm>
              <a:off x="4575600" y="2051425"/>
              <a:ext cx="332025" cy="262450"/>
            </a:xfrm>
            <a:custGeom>
              <a:avLst/>
              <a:gdLst/>
              <a:ahLst/>
              <a:cxnLst/>
              <a:rect l="l" t="t" r="r" b="b"/>
              <a:pathLst>
                <a:path w="13281" h="10498" extrusionOk="0">
                  <a:moveTo>
                    <a:pt x="0" y="0"/>
                  </a:moveTo>
                  <a:lnTo>
                    <a:pt x="0" y="10497"/>
                  </a:lnTo>
                  <a:lnTo>
                    <a:pt x="12485" y="10497"/>
                  </a:lnTo>
                  <a:cubicBezTo>
                    <a:pt x="13006" y="10494"/>
                    <a:pt x="13280" y="9874"/>
                    <a:pt x="12925" y="9488"/>
                  </a:cubicBezTo>
                  <a:lnTo>
                    <a:pt x="9010" y="5249"/>
                  </a:lnTo>
                  <a:lnTo>
                    <a:pt x="12925" y="1006"/>
                  </a:lnTo>
                  <a:cubicBezTo>
                    <a:pt x="13280" y="620"/>
                    <a:pt x="13006" y="0"/>
                    <a:pt x="12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sp>
        <p:nvSpPr>
          <p:cNvPr id="341" name="Google Shape;341;p45"/>
          <p:cNvSpPr/>
          <p:nvPr/>
        </p:nvSpPr>
        <p:spPr>
          <a:xfrm>
            <a:off x="5658175" y="3408400"/>
            <a:ext cx="779780" cy="687977"/>
          </a:xfrm>
          <a:custGeom>
            <a:avLst/>
            <a:gdLst/>
            <a:ahLst/>
            <a:cxnLst/>
            <a:rect l="l" t="t" r="r" b="b"/>
            <a:pathLst>
              <a:path w="61826" h="24683" extrusionOk="0">
                <a:moveTo>
                  <a:pt x="1465" y="0"/>
                </a:moveTo>
                <a:cubicBezTo>
                  <a:pt x="640" y="0"/>
                  <a:pt x="1" y="658"/>
                  <a:pt x="1" y="1491"/>
                </a:cubicBezTo>
                <a:lnTo>
                  <a:pt x="1" y="17296"/>
                </a:lnTo>
                <a:cubicBezTo>
                  <a:pt x="1" y="18117"/>
                  <a:pt x="669" y="18816"/>
                  <a:pt x="1520" y="18816"/>
                </a:cubicBezTo>
                <a:lnTo>
                  <a:pt x="23101" y="18816"/>
                </a:lnTo>
                <a:cubicBezTo>
                  <a:pt x="23466" y="18816"/>
                  <a:pt x="23831" y="18968"/>
                  <a:pt x="24074" y="19181"/>
                </a:cubicBezTo>
                <a:lnTo>
                  <a:pt x="29910" y="24318"/>
                </a:lnTo>
                <a:cubicBezTo>
                  <a:pt x="30184" y="24561"/>
                  <a:pt x="30541" y="24683"/>
                  <a:pt x="30902" y="24683"/>
                </a:cubicBezTo>
                <a:cubicBezTo>
                  <a:pt x="31263" y="24683"/>
                  <a:pt x="31627" y="24561"/>
                  <a:pt x="31916" y="24318"/>
                </a:cubicBezTo>
                <a:lnTo>
                  <a:pt x="37722" y="19181"/>
                </a:lnTo>
                <a:cubicBezTo>
                  <a:pt x="37995" y="18968"/>
                  <a:pt x="38360" y="18816"/>
                  <a:pt x="38725" y="18816"/>
                </a:cubicBezTo>
                <a:lnTo>
                  <a:pt x="60306" y="18816"/>
                </a:lnTo>
                <a:cubicBezTo>
                  <a:pt x="61126" y="18816"/>
                  <a:pt x="61825" y="18117"/>
                  <a:pt x="61825" y="17296"/>
                </a:cubicBezTo>
                <a:lnTo>
                  <a:pt x="61825" y="1521"/>
                </a:lnTo>
                <a:cubicBezTo>
                  <a:pt x="61825" y="670"/>
                  <a:pt x="61126" y="1"/>
                  <a:pt x="60306" y="1"/>
                </a:cubicBezTo>
                <a:lnTo>
                  <a:pt x="1520" y="1"/>
                </a:lnTo>
                <a:cubicBezTo>
                  <a:pt x="1502" y="1"/>
                  <a:pt x="1483" y="0"/>
                  <a:pt x="14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2" name="Google Shape;342;p45"/>
          <p:cNvGrpSpPr/>
          <p:nvPr/>
        </p:nvGrpSpPr>
        <p:grpSpPr>
          <a:xfrm>
            <a:off x="5876765" y="3538823"/>
            <a:ext cx="342580" cy="339271"/>
            <a:chOff x="5049725" y="1435050"/>
            <a:chExt cx="486550" cy="481850"/>
          </a:xfrm>
        </p:grpSpPr>
        <p:sp>
          <p:nvSpPr>
            <p:cNvPr id="343" name="Google Shape;343;p45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344" name="Google Shape;344;p45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345" name="Google Shape;345;p45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346" name="Google Shape;346;p45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4"/>
          <p:cNvSpPr txBox="1">
            <a:spLocks noGrp="1"/>
          </p:cNvSpPr>
          <p:nvPr>
            <p:ph type="title"/>
          </p:nvPr>
        </p:nvSpPr>
        <p:spPr>
          <a:xfrm>
            <a:off x="6616200" y="0"/>
            <a:ext cx="2527800" cy="159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Use Case </a:t>
            </a:r>
            <a:r>
              <a:rPr lang="en" sz="3000">
                <a:solidFill>
                  <a:schemeClr val="dk1"/>
                </a:solidFill>
              </a:rPr>
              <a:t>Diagram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569" name="Google Shape;56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1650" y="606150"/>
            <a:ext cx="8296950" cy="440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5"/>
          <p:cNvSpPr txBox="1"/>
          <p:nvPr/>
        </p:nvSpPr>
        <p:spPr>
          <a:xfrm>
            <a:off x="147100" y="129350"/>
            <a:ext cx="40629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chemeClr val="accent3"/>
                </a:solidFill>
                <a:latin typeface="Prosto One"/>
                <a:ea typeface="Prosto One"/>
                <a:cs typeface="Prosto One"/>
                <a:sym typeface="Prosto One"/>
              </a:rPr>
              <a:t>Data Flow </a:t>
            </a:r>
            <a:r>
              <a:rPr lang="en" sz="2900" b="1">
                <a:solidFill>
                  <a:schemeClr val="dk1"/>
                </a:solidFill>
                <a:latin typeface="Prosto One"/>
                <a:ea typeface="Prosto One"/>
                <a:cs typeface="Prosto One"/>
                <a:sym typeface="Prosto One"/>
              </a:rPr>
              <a:t>Diagram</a:t>
            </a:r>
            <a:endParaRPr sz="2900" b="1">
              <a:solidFill>
                <a:schemeClr val="dk1"/>
              </a:solidFill>
              <a:latin typeface="Prosto One"/>
              <a:ea typeface="Prosto One"/>
              <a:cs typeface="Prosto One"/>
              <a:sym typeface="Prosto One"/>
            </a:endParaRPr>
          </a:p>
        </p:txBody>
      </p:sp>
      <p:pic>
        <p:nvPicPr>
          <p:cNvPr id="575" name="Google Shape;57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800" y="129350"/>
            <a:ext cx="7383398" cy="49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6"/>
          <p:cNvSpPr/>
          <p:nvPr/>
        </p:nvSpPr>
        <p:spPr>
          <a:xfrm rot="7795729">
            <a:off x="142027" y="2009617"/>
            <a:ext cx="1894345" cy="1895845"/>
          </a:xfrm>
          <a:custGeom>
            <a:avLst/>
            <a:gdLst/>
            <a:ahLst/>
            <a:cxnLst/>
            <a:rect l="l" t="t" r="r" b="b"/>
            <a:pathLst>
              <a:path w="75778" h="75838" extrusionOk="0">
                <a:moveTo>
                  <a:pt x="16688" y="4651"/>
                </a:moveTo>
                <a:lnTo>
                  <a:pt x="16688" y="4651"/>
                </a:lnTo>
                <a:cubicBezTo>
                  <a:pt x="13983" y="6961"/>
                  <a:pt x="11369" y="9393"/>
                  <a:pt x="8816" y="11976"/>
                </a:cubicBezTo>
                <a:cubicBezTo>
                  <a:pt x="6262" y="14529"/>
                  <a:pt x="3800" y="17174"/>
                  <a:pt x="1490" y="19849"/>
                </a:cubicBezTo>
                <a:lnTo>
                  <a:pt x="16688" y="4651"/>
                </a:lnTo>
                <a:close/>
                <a:moveTo>
                  <a:pt x="24561" y="2432"/>
                </a:moveTo>
                <a:cubicBezTo>
                  <a:pt x="24439" y="2432"/>
                  <a:pt x="24287" y="2523"/>
                  <a:pt x="24135" y="2554"/>
                </a:cubicBezTo>
                <a:lnTo>
                  <a:pt x="2524" y="24165"/>
                </a:lnTo>
                <a:cubicBezTo>
                  <a:pt x="2493" y="24317"/>
                  <a:pt x="2402" y="24469"/>
                  <a:pt x="2372" y="24621"/>
                </a:cubicBezTo>
                <a:lnTo>
                  <a:pt x="24561" y="2432"/>
                </a:lnTo>
                <a:close/>
                <a:moveTo>
                  <a:pt x="30974" y="639"/>
                </a:moveTo>
                <a:cubicBezTo>
                  <a:pt x="30913" y="639"/>
                  <a:pt x="30792" y="639"/>
                  <a:pt x="30670" y="699"/>
                </a:cubicBezTo>
                <a:lnTo>
                  <a:pt x="609" y="30730"/>
                </a:lnTo>
                <a:cubicBezTo>
                  <a:pt x="578" y="30852"/>
                  <a:pt x="578" y="30973"/>
                  <a:pt x="548" y="31095"/>
                </a:cubicBezTo>
                <a:lnTo>
                  <a:pt x="30974" y="639"/>
                </a:lnTo>
                <a:close/>
                <a:moveTo>
                  <a:pt x="36293" y="0"/>
                </a:moveTo>
                <a:cubicBezTo>
                  <a:pt x="36172" y="31"/>
                  <a:pt x="36081" y="31"/>
                  <a:pt x="35989" y="31"/>
                </a:cubicBezTo>
                <a:lnTo>
                  <a:pt x="1" y="36019"/>
                </a:lnTo>
                <a:lnTo>
                  <a:pt x="1" y="36293"/>
                </a:lnTo>
                <a:lnTo>
                  <a:pt x="36293" y="0"/>
                </a:lnTo>
                <a:close/>
                <a:moveTo>
                  <a:pt x="40579" y="91"/>
                </a:moveTo>
                <a:lnTo>
                  <a:pt x="62" y="40670"/>
                </a:lnTo>
                <a:cubicBezTo>
                  <a:pt x="62" y="40730"/>
                  <a:pt x="62" y="40822"/>
                  <a:pt x="92" y="40943"/>
                </a:cubicBezTo>
                <a:lnTo>
                  <a:pt x="40853" y="152"/>
                </a:lnTo>
                <a:cubicBezTo>
                  <a:pt x="40792" y="122"/>
                  <a:pt x="40701" y="91"/>
                  <a:pt x="40579" y="91"/>
                </a:cubicBezTo>
                <a:close/>
                <a:moveTo>
                  <a:pt x="44743" y="608"/>
                </a:moveTo>
                <a:lnTo>
                  <a:pt x="578" y="44773"/>
                </a:lnTo>
                <a:cubicBezTo>
                  <a:pt x="578" y="44834"/>
                  <a:pt x="609" y="44925"/>
                  <a:pt x="609" y="44986"/>
                </a:cubicBezTo>
                <a:lnTo>
                  <a:pt x="44956" y="639"/>
                </a:lnTo>
                <a:cubicBezTo>
                  <a:pt x="44895" y="639"/>
                  <a:pt x="44804" y="608"/>
                  <a:pt x="44743" y="608"/>
                </a:cubicBezTo>
                <a:close/>
                <a:moveTo>
                  <a:pt x="48543" y="1520"/>
                </a:moveTo>
                <a:lnTo>
                  <a:pt x="1460" y="48572"/>
                </a:lnTo>
                <a:cubicBezTo>
                  <a:pt x="1490" y="48633"/>
                  <a:pt x="1490" y="48724"/>
                  <a:pt x="1521" y="48755"/>
                </a:cubicBezTo>
                <a:lnTo>
                  <a:pt x="48725" y="1550"/>
                </a:lnTo>
                <a:cubicBezTo>
                  <a:pt x="48634" y="1550"/>
                  <a:pt x="48604" y="1520"/>
                  <a:pt x="48543" y="1520"/>
                </a:cubicBezTo>
                <a:close/>
                <a:moveTo>
                  <a:pt x="51978" y="2706"/>
                </a:moveTo>
                <a:lnTo>
                  <a:pt x="2676" y="52038"/>
                </a:lnTo>
                <a:cubicBezTo>
                  <a:pt x="2706" y="52098"/>
                  <a:pt x="2706" y="52129"/>
                  <a:pt x="2737" y="52220"/>
                </a:cubicBezTo>
                <a:lnTo>
                  <a:pt x="52190" y="2766"/>
                </a:lnTo>
                <a:cubicBezTo>
                  <a:pt x="52099" y="2736"/>
                  <a:pt x="52069" y="2736"/>
                  <a:pt x="51978" y="2706"/>
                </a:cubicBezTo>
                <a:close/>
                <a:moveTo>
                  <a:pt x="55169" y="4134"/>
                </a:moveTo>
                <a:lnTo>
                  <a:pt x="4104" y="55259"/>
                </a:lnTo>
                <a:cubicBezTo>
                  <a:pt x="4165" y="55320"/>
                  <a:pt x="4196" y="55381"/>
                  <a:pt x="4196" y="55442"/>
                </a:cubicBezTo>
                <a:lnTo>
                  <a:pt x="55382" y="4256"/>
                </a:lnTo>
                <a:cubicBezTo>
                  <a:pt x="55321" y="4225"/>
                  <a:pt x="55260" y="4195"/>
                  <a:pt x="55169" y="4134"/>
                </a:cubicBezTo>
                <a:close/>
                <a:moveTo>
                  <a:pt x="58178" y="5867"/>
                </a:moveTo>
                <a:lnTo>
                  <a:pt x="5837" y="58208"/>
                </a:lnTo>
                <a:cubicBezTo>
                  <a:pt x="5867" y="58269"/>
                  <a:pt x="5898" y="58329"/>
                  <a:pt x="5928" y="58360"/>
                </a:cubicBezTo>
                <a:lnTo>
                  <a:pt x="58330" y="5958"/>
                </a:lnTo>
                <a:cubicBezTo>
                  <a:pt x="58270" y="5927"/>
                  <a:pt x="58209" y="5897"/>
                  <a:pt x="58178" y="5867"/>
                </a:cubicBezTo>
                <a:close/>
                <a:moveTo>
                  <a:pt x="60914" y="7751"/>
                </a:moveTo>
                <a:lnTo>
                  <a:pt x="7721" y="60943"/>
                </a:lnTo>
                <a:cubicBezTo>
                  <a:pt x="7752" y="61004"/>
                  <a:pt x="7813" y="61065"/>
                  <a:pt x="7843" y="61095"/>
                </a:cubicBezTo>
                <a:lnTo>
                  <a:pt x="61036" y="7903"/>
                </a:lnTo>
                <a:cubicBezTo>
                  <a:pt x="61036" y="7842"/>
                  <a:pt x="60944" y="7842"/>
                  <a:pt x="60914" y="7751"/>
                </a:cubicBezTo>
                <a:close/>
                <a:moveTo>
                  <a:pt x="63467" y="9879"/>
                </a:moveTo>
                <a:lnTo>
                  <a:pt x="9880" y="63466"/>
                </a:lnTo>
                <a:cubicBezTo>
                  <a:pt x="9940" y="63497"/>
                  <a:pt x="9971" y="63527"/>
                  <a:pt x="10001" y="63618"/>
                </a:cubicBezTo>
                <a:lnTo>
                  <a:pt x="63589" y="10031"/>
                </a:lnTo>
                <a:cubicBezTo>
                  <a:pt x="63528" y="10000"/>
                  <a:pt x="63498" y="9970"/>
                  <a:pt x="63467" y="9879"/>
                </a:cubicBezTo>
                <a:close/>
                <a:moveTo>
                  <a:pt x="65777" y="12250"/>
                </a:moveTo>
                <a:lnTo>
                  <a:pt x="12220" y="65807"/>
                </a:lnTo>
                <a:cubicBezTo>
                  <a:pt x="12250" y="65837"/>
                  <a:pt x="12281" y="65928"/>
                  <a:pt x="12311" y="65959"/>
                </a:cubicBezTo>
                <a:lnTo>
                  <a:pt x="65899" y="12402"/>
                </a:lnTo>
                <a:cubicBezTo>
                  <a:pt x="65868" y="12371"/>
                  <a:pt x="65808" y="12311"/>
                  <a:pt x="65777" y="12250"/>
                </a:cubicBezTo>
                <a:close/>
                <a:moveTo>
                  <a:pt x="67935" y="14742"/>
                </a:moveTo>
                <a:lnTo>
                  <a:pt x="14743" y="67934"/>
                </a:lnTo>
                <a:cubicBezTo>
                  <a:pt x="14743" y="68026"/>
                  <a:pt x="14834" y="68056"/>
                  <a:pt x="14864" y="68086"/>
                </a:cubicBezTo>
                <a:lnTo>
                  <a:pt x="68057" y="14894"/>
                </a:lnTo>
                <a:cubicBezTo>
                  <a:pt x="68027" y="14864"/>
                  <a:pt x="67996" y="14773"/>
                  <a:pt x="67935" y="14742"/>
                </a:cubicBezTo>
                <a:close/>
                <a:moveTo>
                  <a:pt x="69850" y="17508"/>
                </a:moveTo>
                <a:lnTo>
                  <a:pt x="17448" y="69880"/>
                </a:lnTo>
                <a:cubicBezTo>
                  <a:pt x="17539" y="69910"/>
                  <a:pt x="17570" y="69971"/>
                  <a:pt x="17600" y="70001"/>
                </a:cubicBezTo>
                <a:lnTo>
                  <a:pt x="69972" y="17660"/>
                </a:lnTo>
                <a:cubicBezTo>
                  <a:pt x="69911" y="17630"/>
                  <a:pt x="69881" y="17569"/>
                  <a:pt x="69850" y="17508"/>
                </a:cubicBezTo>
                <a:close/>
                <a:moveTo>
                  <a:pt x="71583" y="20457"/>
                </a:moveTo>
                <a:lnTo>
                  <a:pt x="20427" y="71582"/>
                </a:lnTo>
                <a:cubicBezTo>
                  <a:pt x="20457" y="71643"/>
                  <a:pt x="20518" y="71673"/>
                  <a:pt x="20609" y="71703"/>
                </a:cubicBezTo>
                <a:lnTo>
                  <a:pt x="71674" y="20639"/>
                </a:lnTo>
                <a:cubicBezTo>
                  <a:pt x="71644" y="20548"/>
                  <a:pt x="71583" y="20517"/>
                  <a:pt x="71583" y="20457"/>
                </a:cubicBezTo>
                <a:close/>
                <a:moveTo>
                  <a:pt x="72282" y="56931"/>
                </a:moveTo>
                <a:lnTo>
                  <a:pt x="57084" y="72129"/>
                </a:lnTo>
                <a:cubicBezTo>
                  <a:pt x="59729" y="69758"/>
                  <a:pt x="62403" y="67327"/>
                  <a:pt x="64957" y="64804"/>
                </a:cubicBezTo>
                <a:cubicBezTo>
                  <a:pt x="67479" y="62250"/>
                  <a:pt x="69972" y="59576"/>
                  <a:pt x="72282" y="56931"/>
                </a:cubicBezTo>
                <a:close/>
                <a:moveTo>
                  <a:pt x="73042" y="23648"/>
                </a:moveTo>
                <a:lnTo>
                  <a:pt x="23618" y="73071"/>
                </a:lnTo>
                <a:cubicBezTo>
                  <a:pt x="23679" y="73102"/>
                  <a:pt x="23710" y="73102"/>
                  <a:pt x="23801" y="73162"/>
                </a:cubicBezTo>
                <a:lnTo>
                  <a:pt x="73103" y="23830"/>
                </a:lnTo>
                <a:cubicBezTo>
                  <a:pt x="73072" y="23739"/>
                  <a:pt x="73072" y="23709"/>
                  <a:pt x="73042" y="23648"/>
                </a:cubicBezTo>
                <a:close/>
                <a:moveTo>
                  <a:pt x="73407" y="51217"/>
                </a:moveTo>
                <a:lnTo>
                  <a:pt x="51218" y="73406"/>
                </a:lnTo>
                <a:cubicBezTo>
                  <a:pt x="51339" y="73406"/>
                  <a:pt x="51491" y="73345"/>
                  <a:pt x="51643" y="73314"/>
                </a:cubicBezTo>
                <a:lnTo>
                  <a:pt x="73255" y="51673"/>
                </a:lnTo>
                <a:cubicBezTo>
                  <a:pt x="73315" y="51521"/>
                  <a:pt x="73376" y="51369"/>
                  <a:pt x="73407" y="51217"/>
                </a:cubicBezTo>
                <a:close/>
                <a:moveTo>
                  <a:pt x="74258" y="27083"/>
                </a:moveTo>
                <a:lnTo>
                  <a:pt x="27053" y="74287"/>
                </a:lnTo>
                <a:cubicBezTo>
                  <a:pt x="27144" y="74317"/>
                  <a:pt x="27175" y="74317"/>
                  <a:pt x="27266" y="74378"/>
                </a:cubicBezTo>
                <a:lnTo>
                  <a:pt x="74318" y="27296"/>
                </a:lnTo>
                <a:cubicBezTo>
                  <a:pt x="74288" y="27204"/>
                  <a:pt x="74288" y="27144"/>
                  <a:pt x="74258" y="27083"/>
                </a:cubicBezTo>
                <a:close/>
                <a:moveTo>
                  <a:pt x="75230" y="44773"/>
                </a:moveTo>
                <a:lnTo>
                  <a:pt x="44804" y="75199"/>
                </a:lnTo>
                <a:cubicBezTo>
                  <a:pt x="44895" y="75199"/>
                  <a:pt x="44987" y="75199"/>
                  <a:pt x="45108" y="75169"/>
                </a:cubicBezTo>
                <a:lnTo>
                  <a:pt x="75170" y="45107"/>
                </a:lnTo>
                <a:cubicBezTo>
                  <a:pt x="75200" y="44986"/>
                  <a:pt x="75200" y="44895"/>
                  <a:pt x="75230" y="44773"/>
                </a:cubicBezTo>
                <a:close/>
                <a:moveTo>
                  <a:pt x="75170" y="30852"/>
                </a:moveTo>
                <a:lnTo>
                  <a:pt x="30822" y="75199"/>
                </a:lnTo>
                <a:cubicBezTo>
                  <a:pt x="30913" y="75199"/>
                  <a:pt x="30974" y="75229"/>
                  <a:pt x="31065" y="75229"/>
                </a:cubicBezTo>
                <a:lnTo>
                  <a:pt x="75200" y="31095"/>
                </a:lnTo>
                <a:cubicBezTo>
                  <a:pt x="75200" y="31004"/>
                  <a:pt x="75170" y="30943"/>
                  <a:pt x="75170" y="30852"/>
                </a:cubicBezTo>
                <a:close/>
                <a:moveTo>
                  <a:pt x="75686" y="34955"/>
                </a:moveTo>
                <a:lnTo>
                  <a:pt x="34926" y="75746"/>
                </a:lnTo>
                <a:cubicBezTo>
                  <a:pt x="35017" y="75776"/>
                  <a:pt x="35078" y="75776"/>
                  <a:pt x="35199" y="75776"/>
                </a:cubicBezTo>
                <a:lnTo>
                  <a:pt x="75747" y="35229"/>
                </a:lnTo>
                <a:cubicBezTo>
                  <a:pt x="75747" y="35138"/>
                  <a:pt x="75747" y="35077"/>
                  <a:pt x="75686" y="34955"/>
                </a:cubicBezTo>
                <a:close/>
                <a:moveTo>
                  <a:pt x="75777" y="39545"/>
                </a:moveTo>
                <a:lnTo>
                  <a:pt x="39485" y="75837"/>
                </a:lnTo>
                <a:cubicBezTo>
                  <a:pt x="39607" y="75807"/>
                  <a:pt x="39728" y="75807"/>
                  <a:pt x="39789" y="75807"/>
                </a:cubicBezTo>
                <a:lnTo>
                  <a:pt x="75777" y="39819"/>
                </a:lnTo>
                <a:lnTo>
                  <a:pt x="75777" y="39545"/>
                </a:lnTo>
                <a:close/>
              </a:path>
            </a:pathLst>
          </a:custGeom>
          <a:solidFill>
            <a:schemeClr val="dk1"/>
          </a:solidFill>
          <a:ln w="6850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56"/>
          <p:cNvSpPr/>
          <p:nvPr/>
        </p:nvSpPr>
        <p:spPr>
          <a:xfrm rot="5400000">
            <a:off x="1487637" y="2749056"/>
            <a:ext cx="1485949" cy="1353863"/>
          </a:xfrm>
          <a:custGeom>
            <a:avLst/>
            <a:gdLst/>
            <a:ahLst/>
            <a:cxnLst/>
            <a:rect l="l" t="t" r="r" b="b"/>
            <a:pathLst>
              <a:path w="33862" h="30852" extrusionOk="0">
                <a:moveTo>
                  <a:pt x="16931" y="0"/>
                </a:moveTo>
                <a:cubicBezTo>
                  <a:pt x="12980" y="0"/>
                  <a:pt x="9028" y="1505"/>
                  <a:pt x="6019" y="4514"/>
                </a:cubicBezTo>
                <a:cubicBezTo>
                  <a:pt x="1" y="10532"/>
                  <a:pt x="1" y="20289"/>
                  <a:pt x="6019" y="26338"/>
                </a:cubicBezTo>
                <a:cubicBezTo>
                  <a:pt x="9028" y="29347"/>
                  <a:pt x="12980" y="30852"/>
                  <a:pt x="16931" y="30852"/>
                </a:cubicBezTo>
                <a:cubicBezTo>
                  <a:pt x="20883" y="30852"/>
                  <a:pt x="24834" y="29347"/>
                  <a:pt x="27843" y="26338"/>
                </a:cubicBezTo>
                <a:cubicBezTo>
                  <a:pt x="33862" y="20289"/>
                  <a:pt x="33862" y="10532"/>
                  <a:pt x="27843" y="4514"/>
                </a:cubicBezTo>
                <a:cubicBezTo>
                  <a:pt x="24834" y="1505"/>
                  <a:pt x="20883" y="0"/>
                  <a:pt x="169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2" name="Google Shape;582;p56"/>
          <p:cNvGrpSpPr/>
          <p:nvPr/>
        </p:nvGrpSpPr>
        <p:grpSpPr>
          <a:xfrm rot="2699312">
            <a:off x="259666" y="-32704"/>
            <a:ext cx="8808102" cy="5397456"/>
            <a:chOff x="3436200" y="1599450"/>
            <a:chExt cx="6229515" cy="3889308"/>
          </a:xfrm>
        </p:grpSpPr>
        <p:sp>
          <p:nvSpPr>
            <p:cNvPr id="583" name="Google Shape;583;p56"/>
            <p:cNvSpPr/>
            <p:nvPr/>
          </p:nvSpPr>
          <p:spPr>
            <a:xfrm>
              <a:off x="3436200" y="1599450"/>
              <a:ext cx="6229515" cy="3889308"/>
            </a:xfrm>
            <a:custGeom>
              <a:avLst/>
              <a:gdLst/>
              <a:ahLst/>
              <a:cxnLst/>
              <a:rect l="l" t="t" r="r" b="b"/>
              <a:pathLst>
                <a:path w="326238" h="203682" extrusionOk="0">
                  <a:moveTo>
                    <a:pt x="11551" y="203681"/>
                  </a:moveTo>
                  <a:lnTo>
                    <a:pt x="1" y="192131"/>
                  </a:lnTo>
                  <a:lnTo>
                    <a:pt x="29333" y="162769"/>
                  </a:lnTo>
                  <a:cubicBezTo>
                    <a:pt x="36780" y="155322"/>
                    <a:pt x="46658" y="151218"/>
                    <a:pt x="57175" y="151218"/>
                  </a:cubicBezTo>
                  <a:lnTo>
                    <a:pt x="57449" y="151218"/>
                  </a:lnTo>
                  <a:cubicBezTo>
                    <a:pt x="68087" y="151310"/>
                    <a:pt x="77996" y="155504"/>
                    <a:pt x="85413" y="163164"/>
                  </a:cubicBezTo>
                  <a:cubicBezTo>
                    <a:pt x="88452" y="166295"/>
                    <a:pt x="92556" y="168058"/>
                    <a:pt x="96963" y="168058"/>
                  </a:cubicBezTo>
                  <a:lnTo>
                    <a:pt x="97085" y="168058"/>
                  </a:lnTo>
                  <a:cubicBezTo>
                    <a:pt x="101401" y="168058"/>
                    <a:pt x="105474" y="166386"/>
                    <a:pt x="108544" y="163285"/>
                  </a:cubicBezTo>
                  <a:cubicBezTo>
                    <a:pt x="114745" y="157115"/>
                    <a:pt x="114866" y="146902"/>
                    <a:pt x="108787" y="140550"/>
                  </a:cubicBezTo>
                  <a:lnTo>
                    <a:pt x="99668" y="131036"/>
                  </a:lnTo>
                  <a:cubicBezTo>
                    <a:pt x="87662" y="118969"/>
                    <a:pt x="87662" y="99303"/>
                    <a:pt x="99729" y="87266"/>
                  </a:cubicBezTo>
                  <a:cubicBezTo>
                    <a:pt x="105656" y="81339"/>
                    <a:pt x="113498" y="78117"/>
                    <a:pt x="121857" y="78208"/>
                  </a:cubicBezTo>
                  <a:cubicBezTo>
                    <a:pt x="130216" y="78239"/>
                    <a:pt x="138028" y="81582"/>
                    <a:pt x="143864" y="87570"/>
                  </a:cubicBezTo>
                  <a:cubicBezTo>
                    <a:pt x="154107" y="98087"/>
                    <a:pt x="167481" y="111856"/>
                    <a:pt x="178515" y="123133"/>
                  </a:cubicBezTo>
                  <a:cubicBezTo>
                    <a:pt x="186722" y="131583"/>
                    <a:pt x="200309" y="131796"/>
                    <a:pt x="208819" y="123619"/>
                  </a:cubicBezTo>
                  <a:lnTo>
                    <a:pt x="209397" y="123103"/>
                  </a:lnTo>
                  <a:cubicBezTo>
                    <a:pt x="213835" y="118847"/>
                    <a:pt x="216297" y="113102"/>
                    <a:pt x="216388" y="107023"/>
                  </a:cubicBezTo>
                  <a:cubicBezTo>
                    <a:pt x="216449" y="101005"/>
                    <a:pt x="214108" y="95291"/>
                    <a:pt x="209822" y="91005"/>
                  </a:cubicBezTo>
                  <a:lnTo>
                    <a:pt x="199397" y="80549"/>
                  </a:lnTo>
                  <a:cubicBezTo>
                    <a:pt x="193470" y="74622"/>
                    <a:pt x="190217" y="66749"/>
                    <a:pt x="190217" y="58390"/>
                  </a:cubicBezTo>
                  <a:cubicBezTo>
                    <a:pt x="190217" y="50032"/>
                    <a:pt x="193470" y="42159"/>
                    <a:pt x="199366" y="36262"/>
                  </a:cubicBezTo>
                  <a:lnTo>
                    <a:pt x="200309" y="35350"/>
                  </a:lnTo>
                  <a:cubicBezTo>
                    <a:pt x="206266" y="29363"/>
                    <a:pt x="214139" y="26110"/>
                    <a:pt x="222467" y="26080"/>
                  </a:cubicBezTo>
                  <a:lnTo>
                    <a:pt x="222558" y="26080"/>
                  </a:lnTo>
                  <a:cubicBezTo>
                    <a:pt x="230856" y="26080"/>
                    <a:pt x="238668" y="29302"/>
                    <a:pt x="244534" y="35199"/>
                  </a:cubicBezTo>
                  <a:lnTo>
                    <a:pt x="245112" y="35746"/>
                  </a:lnTo>
                  <a:cubicBezTo>
                    <a:pt x="249610" y="40275"/>
                    <a:pt x="255629" y="42737"/>
                    <a:pt x="261982" y="42737"/>
                  </a:cubicBezTo>
                  <a:lnTo>
                    <a:pt x="261982" y="42737"/>
                  </a:lnTo>
                  <a:cubicBezTo>
                    <a:pt x="268365" y="42737"/>
                    <a:pt x="274353" y="40275"/>
                    <a:pt x="278851" y="35746"/>
                  </a:cubicBezTo>
                  <a:lnTo>
                    <a:pt x="314688" y="0"/>
                  </a:lnTo>
                  <a:lnTo>
                    <a:pt x="326238" y="11551"/>
                  </a:lnTo>
                  <a:lnTo>
                    <a:pt x="290462" y="47296"/>
                  </a:lnTo>
                  <a:cubicBezTo>
                    <a:pt x="282863" y="54895"/>
                    <a:pt x="272772" y="59089"/>
                    <a:pt x="262042" y="59089"/>
                  </a:cubicBezTo>
                  <a:lnTo>
                    <a:pt x="262042" y="59089"/>
                  </a:lnTo>
                  <a:cubicBezTo>
                    <a:pt x="251313" y="59089"/>
                    <a:pt x="241191" y="54895"/>
                    <a:pt x="233592" y="47296"/>
                  </a:cubicBezTo>
                  <a:lnTo>
                    <a:pt x="233014" y="46749"/>
                  </a:lnTo>
                  <a:cubicBezTo>
                    <a:pt x="230248" y="43952"/>
                    <a:pt x="226570" y="42402"/>
                    <a:pt x="222619" y="42402"/>
                  </a:cubicBezTo>
                  <a:lnTo>
                    <a:pt x="222589" y="42402"/>
                  </a:lnTo>
                  <a:cubicBezTo>
                    <a:pt x="218576" y="42402"/>
                    <a:pt x="214777" y="44013"/>
                    <a:pt x="211889" y="46901"/>
                  </a:cubicBezTo>
                  <a:lnTo>
                    <a:pt x="210947" y="47843"/>
                  </a:lnTo>
                  <a:cubicBezTo>
                    <a:pt x="208151" y="50639"/>
                    <a:pt x="206570" y="54409"/>
                    <a:pt x="206570" y="58421"/>
                  </a:cubicBezTo>
                  <a:cubicBezTo>
                    <a:pt x="206570" y="62433"/>
                    <a:pt x="208151" y="66202"/>
                    <a:pt x="210978" y="69029"/>
                  </a:cubicBezTo>
                  <a:lnTo>
                    <a:pt x="221434" y="79454"/>
                  </a:lnTo>
                  <a:cubicBezTo>
                    <a:pt x="228881" y="86871"/>
                    <a:pt x="232923" y="96750"/>
                    <a:pt x="232802" y="107236"/>
                  </a:cubicBezTo>
                  <a:cubicBezTo>
                    <a:pt x="232680" y="117753"/>
                    <a:pt x="228425" y="127601"/>
                    <a:pt x="220795" y="134957"/>
                  </a:cubicBezTo>
                  <a:lnTo>
                    <a:pt x="220218" y="135504"/>
                  </a:lnTo>
                  <a:cubicBezTo>
                    <a:pt x="212953" y="142434"/>
                    <a:pt x="203409" y="146173"/>
                    <a:pt x="193378" y="146021"/>
                  </a:cubicBezTo>
                  <a:cubicBezTo>
                    <a:pt x="183317" y="145869"/>
                    <a:pt x="173956" y="141796"/>
                    <a:pt x="166904" y="134562"/>
                  </a:cubicBezTo>
                  <a:cubicBezTo>
                    <a:pt x="155900" y="123255"/>
                    <a:pt x="142526" y="109546"/>
                    <a:pt x="132253" y="98999"/>
                  </a:cubicBezTo>
                  <a:cubicBezTo>
                    <a:pt x="129487" y="96172"/>
                    <a:pt x="125809" y="94591"/>
                    <a:pt x="121857" y="94561"/>
                  </a:cubicBezTo>
                  <a:cubicBezTo>
                    <a:pt x="117906" y="94561"/>
                    <a:pt x="114167" y="96050"/>
                    <a:pt x="111371" y="98847"/>
                  </a:cubicBezTo>
                  <a:cubicBezTo>
                    <a:pt x="108574" y="101643"/>
                    <a:pt x="107055" y="105321"/>
                    <a:pt x="107055" y="109242"/>
                  </a:cubicBezTo>
                  <a:cubicBezTo>
                    <a:pt x="107055" y="113133"/>
                    <a:pt x="108574" y="116841"/>
                    <a:pt x="111371" y="119607"/>
                  </a:cubicBezTo>
                  <a:lnTo>
                    <a:pt x="111492" y="119729"/>
                  </a:lnTo>
                  <a:lnTo>
                    <a:pt x="120672" y="129303"/>
                  </a:lnTo>
                  <a:cubicBezTo>
                    <a:pt x="126599" y="135504"/>
                    <a:pt x="129821" y="143620"/>
                    <a:pt x="129760" y="152221"/>
                  </a:cubicBezTo>
                  <a:cubicBezTo>
                    <a:pt x="129669" y="160793"/>
                    <a:pt x="126265" y="168848"/>
                    <a:pt x="120216" y="174927"/>
                  </a:cubicBezTo>
                  <a:cubicBezTo>
                    <a:pt x="114046" y="181097"/>
                    <a:pt x="105900" y="184471"/>
                    <a:pt x="97176" y="184471"/>
                  </a:cubicBezTo>
                  <a:lnTo>
                    <a:pt x="96963" y="184471"/>
                  </a:lnTo>
                  <a:cubicBezTo>
                    <a:pt x="88179" y="184380"/>
                    <a:pt x="79942" y="180885"/>
                    <a:pt x="73832" y="174593"/>
                  </a:cubicBezTo>
                  <a:cubicBezTo>
                    <a:pt x="69486" y="170155"/>
                    <a:pt x="63680" y="167632"/>
                    <a:pt x="57449" y="167602"/>
                  </a:cubicBezTo>
                  <a:lnTo>
                    <a:pt x="57297" y="167602"/>
                  </a:lnTo>
                  <a:cubicBezTo>
                    <a:pt x="51126" y="167602"/>
                    <a:pt x="45321" y="170003"/>
                    <a:pt x="41005" y="17434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highlight>
                  <a:schemeClr val="dk2"/>
                </a:highlight>
              </a:endParaRPr>
            </a:p>
          </p:txBody>
        </p:sp>
        <p:sp>
          <p:nvSpPr>
            <p:cNvPr id="584" name="Google Shape;584;p56"/>
            <p:cNvSpPr/>
            <p:nvPr/>
          </p:nvSpPr>
          <p:spPr>
            <a:xfrm>
              <a:off x="3630635" y="1795623"/>
              <a:ext cx="5838907" cy="3498681"/>
            </a:xfrm>
            <a:custGeom>
              <a:avLst/>
              <a:gdLst/>
              <a:ahLst/>
              <a:cxnLst/>
              <a:rect l="l" t="t" r="r" b="b"/>
              <a:pathLst>
                <a:path w="305782" h="183225" extrusionOk="0">
                  <a:moveTo>
                    <a:pt x="304991" y="0"/>
                  </a:moveTo>
                  <a:lnTo>
                    <a:pt x="301799" y="3192"/>
                  </a:lnTo>
                  <a:lnTo>
                    <a:pt x="302590" y="3982"/>
                  </a:lnTo>
                  <a:lnTo>
                    <a:pt x="305781" y="790"/>
                  </a:lnTo>
                  <a:lnTo>
                    <a:pt x="304991" y="0"/>
                  </a:lnTo>
                  <a:close/>
                  <a:moveTo>
                    <a:pt x="298608" y="6414"/>
                  </a:moveTo>
                  <a:lnTo>
                    <a:pt x="295416" y="9605"/>
                  </a:lnTo>
                  <a:lnTo>
                    <a:pt x="296207" y="10395"/>
                  </a:lnTo>
                  <a:lnTo>
                    <a:pt x="299398" y="7204"/>
                  </a:lnTo>
                  <a:lnTo>
                    <a:pt x="298608" y="6414"/>
                  </a:lnTo>
                  <a:close/>
                  <a:moveTo>
                    <a:pt x="292164" y="12797"/>
                  </a:moveTo>
                  <a:lnTo>
                    <a:pt x="289003" y="15988"/>
                  </a:lnTo>
                  <a:lnTo>
                    <a:pt x="289793" y="16779"/>
                  </a:lnTo>
                  <a:lnTo>
                    <a:pt x="292985" y="13587"/>
                  </a:lnTo>
                  <a:lnTo>
                    <a:pt x="292164" y="12797"/>
                  </a:lnTo>
                  <a:close/>
                  <a:moveTo>
                    <a:pt x="285750" y="19210"/>
                  </a:moveTo>
                  <a:lnTo>
                    <a:pt x="282559" y="22402"/>
                  </a:lnTo>
                  <a:lnTo>
                    <a:pt x="283380" y="23192"/>
                  </a:lnTo>
                  <a:lnTo>
                    <a:pt x="286571" y="20000"/>
                  </a:lnTo>
                  <a:lnTo>
                    <a:pt x="285750" y="19210"/>
                  </a:lnTo>
                  <a:close/>
                  <a:moveTo>
                    <a:pt x="212011" y="23374"/>
                  </a:moveTo>
                  <a:lnTo>
                    <a:pt x="212041" y="24529"/>
                  </a:lnTo>
                  <a:lnTo>
                    <a:pt x="212436" y="24529"/>
                  </a:lnTo>
                  <a:cubicBezTo>
                    <a:pt x="213773" y="24529"/>
                    <a:pt x="215080" y="24651"/>
                    <a:pt x="216418" y="24864"/>
                  </a:cubicBezTo>
                  <a:lnTo>
                    <a:pt x="216661" y="23769"/>
                  </a:lnTo>
                  <a:cubicBezTo>
                    <a:pt x="215232" y="23496"/>
                    <a:pt x="213834" y="23374"/>
                    <a:pt x="212436" y="23374"/>
                  </a:cubicBezTo>
                  <a:close/>
                  <a:moveTo>
                    <a:pt x="207390" y="23921"/>
                  </a:moveTo>
                  <a:cubicBezTo>
                    <a:pt x="205871" y="24225"/>
                    <a:pt x="204381" y="24712"/>
                    <a:pt x="202953" y="25320"/>
                  </a:cubicBezTo>
                  <a:lnTo>
                    <a:pt x="203439" y="26384"/>
                  </a:lnTo>
                  <a:cubicBezTo>
                    <a:pt x="204807" y="25776"/>
                    <a:pt x="206205" y="25320"/>
                    <a:pt x="207603" y="25016"/>
                  </a:cubicBezTo>
                  <a:lnTo>
                    <a:pt x="207390" y="23921"/>
                  </a:lnTo>
                  <a:close/>
                  <a:moveTo>
                    <a:pt x="221068" y="25016"/>
                  </a:moveTo>
                  <a:lnTo>
                    <a:pt x="220643" y="26080"/>
                  </a:lnTo>
                  <a:cubicBezTo>
                    <a:pt x="222011" y="26627"/>
                    <a:pt x="223348" y="27295"/>
                    <a:pt x="224564" y="28116"/>
                  </a:cubicBezTo>
                  <a:lnTo>
                    <a:pt x="225172" y="27143"/>
                  </a:lnTo>
                  <a:cubicBezTo>
                    <a:pt x="223865" y="26323"/>
                    <a:pt x="222497" y="25593"/>
                    <a:pt x="221068" y="25016"/>
                  </a:cubicBezTo>
                  <a:close/>
                  <a:moveTo>
                    <a:pt x="279367" y="25624"/>
                  </a:moveTo>
                  <a:lnTo>
                    <a:pt x="276176" y="28815"/>
                  </a:lnTo>
                  <a:lnTo>
                    <a:pt x="276997" y="29636"/>
                  </a:lnTo>
                  <a:lnTo>
                    <a:pt x="280188" y="26444"/>
                  </a:lnTo>
                  <a:lnTo>
                    <a:pt x="279367" y="25624"/>
                  </a:lnTo>
                  <a:close/>
                  <a:moveTo>
                    <a:pt x="198940" y="27599"/>
                  </a:moveTo>
                  <a:cubicBezTo>
                    <a:pt x="197725" y="28450"/>
                    <a:pt x="196570" y="29393"/>
                    <a:pt x="195506" y="30457"/>
                  </a:cubicBezTo>
                  <a:lnTo>
                    <a:pt x="195414" y="30578"/>
                  </a:lnTo>
                  <a:lnTo>
                    <a:pt x="196205" y="31368"/>
                  </a:lnTo>
                  <a:lnTo>
                    <a:pt x="196326" y="31247"/>
                  </a:lnTo>
                  <a:cubicBezTo>
                    <a:pt x="197360" y="30274"/>
                    <a:pt x="198454" y="29362"/>
                    <a:pt x="199579" y="28572"/>
                  </a:cubicBezTo>
                  <a:lnTo>
                    <a:pt x="198940" y="27599"/>
                  </a:lnTo>
                  <a:close/>
                  <a:moveTo>
                    <a:pt x="228819" y="30092"/>
                  </a:moveTo>
                  <a:lnTo>
                    <a:pt x="227999" y="30882"/>
                  </a:lnTo>
                  <a:lnTo>
                    <a:pt x="228759" y="31642"/>
                  </a:lnTo>
                  <a:cubicBezTo>
                    <a:pt x="229549" y="32463"/>
                    <a:pt x="230430" y="33283"/>
                    <a:pt x="231342" y="33982"/>
                  </a:cubicBezTo>
                  <a:lnTo>
                    <a:pt x="232072" y="33071"/>
                  </a:lnTo>
                  <a:cubicBezTo>
                    <a:pt x="231190" y="32402"/>
                    <a:pt x="230370" y="31642"/>
                    <a:pt x="229579" y="30852"/>
                  </a:cubicBezTo>
                  <a:lnTo>
                    <a:pt x="228819" y="30092"/>
                  </a:lnTo>
                  <a:close/>
                  <a:moveTo>
                    <a:pt x="272954" y="31946"/>
                  </a:moveTo>
                  <a:cubicBezTo>
                    <a:pt x="271860" y="32919"/>
                    <a:pt x="270674" y="33830"/>
                    <a:pt x="269458" y="34681"/>
                  </a:cubicBezTo>
                  <a:lnTo>
                    <a:pt x="270097" y="35624"/>
                  </a:lnTo>
                  <a:cubicBezTo>
                    <a:pt x="271373" y="34803"/>
                    <a:pt x="272589" y="33830"/>
                    <a:pt x="273714" y="32767"/>
                  </a:cubicBezTo>
                  <a:lnTo>
                    <a:pt x="272954" y="31946"/>
                  </a:lnTo>
                  <a:close/>
                  <a:moveTo>
                    <a:pt x="192344" y="33952"/>
                  </a:moveTo>
                  <a:cubicBezTo>
                    <a:pt x="191433" y="35198"/>
                    <a:pt x="190582" y="36536"/>
                    <a:pt x="189943" y="37934"/>
                  </a:cubicBezTo>
                  <a:lnTo>
                    <a:pt x="190977" y="38451"/>
                  </a:lnTo>
                  <a:cubicBezTo>
                    <a:pt x="191554" y="37113"/>
                    <a:pt x="192314" y="35867"/>
                    <a:pt x="193256" y="34651"/>
                  </a:cubicBezTo>
                  <a:lnTo>
                    <a:pt x="192344" y="33952"/>
                  </a:lnTo>
                  <a:close/>
                  <a:moveTo>
                    <a:pt x="235719" y="35624"/>
                  </a:moveTo>
                  <a:lnTo>
                    <a:pt x="235142" y="36627"/>
                  </a:lnTo>
                  <a:cubicBezTo>
                    <a:pt x="236449" y="37417"/>
                    <a:pt x="237847" y="38086"/>
                    <a:pt x="239245" y="38694"/>
                  </a:cubicBezTo>
                  <a:lnTo>
                    <a:pt x="239671" y="37630"/>
                  </a:lnTo>
                  <a:cubicBezTo>
                    <a:pt x="238333" y="37083"/>
                    <a:pt x="236965" y="36384"/>
                    <a:pt x="235719" y="35624"/>
                  </a:cubicBezTo>
                  <a:close/>
                  <a:moveTo>
                    <a:pt x="265629" y="36870"/>
                  </a:moveTo>
                  <a:cubicBezTo>
                    <a:pt x="264291" y="37539"/>
                    <a:pt x="262893" y="38086"/>
                    <a:pt x="261495" y="38542"/>
                  </a:cubicBezTo>
                  <a:lnTo>
                    <a:pt x="261829" y="39666"/>
                  </a:lnTo>
                  <a:cubicBezTo>
                    <a:pt x="263258" y="39210"/>
                    <a:pt x="264717" y="38633"/>
                    <a:pt x="266115" y="37903"/>
                  </a:cubicBezTo>
                  <a:lnTo>
                    <a:pt x="265629" y="36870"/>
                  </a:lnTo>
                  <a:close/>
                  <a:moveTo>
                    <a:pt x="243926" y="39089"/>
                  </a:moveTo>
                  <a:lnTo>
                    <a:pt x="243622" y="40183"/>
                  </a:lnTo>
                  <a:cubicBezTo>
                    <a:pt x="245111" y="40578"/>
                    <a:pt x="246631" y="40821"/>
                    <a:pt x="248151" y="41034"/>
                  </a:cubicBezTo>
                  <a:lnTo>
                    <a:pt x="248303" y="39879"/>
                  </a:lnTo>
                  <a:cubicBezTo>
                    <a:pt x="246814" y="39727"/>
                    <a:pt x="245385" y="39454"/>
                    <a:pt x="243926" y="39089"/>
                  </a:cubicBezTo>
                  <a:close/>
                  <a:moveTo>
                    <a:pt x="257148" y="39666"/>
                  </a:moveTo>
                  <a:cubicBezTo>
                    <a:pt x="255689" y="39879"/>
                    <a:pt x="254230" y="40031"/>
                    <a:pt x="252741" y="40062"/>
                  </a:cubicBezTo>
                  <a:lnTo>
                    <a:pt x="252771" y="41217"/>
                  </a:lnTo>
                  <a:cubicBezTo>
                    <a:pt x="254291" y="41186"/>
                    <a:pt x="255811" y="41034"/>
                    <a:pt x="257331" y="40791"/>
                  </a:cubicBezTo>
                  <a:lnTo>
                    <a:pt x="257148" y="39666"/>
                  </a:lnTo>
                  <a:close/>
                  <a:moveTo>
                    <a:pt x="188332" y="42280"/>
                  </a:moveTo>
                  <a:cubicBezTo>
                    <a:pt x="187968" y="43800"/>
                    <a:pt x="187724" y="45320"/>
                    <a:pt x="187664" y="46870"/>
                  </a:cubicBezTo>
                  <a:lnTo>
                    <a:pt x="188788" y="46961"/>
                  </a:lnTo>
                  <a:cubicBezTo>
                    <a:pt x="188879" y="45502"/>
                    <a:pt x="189092" y="44013"/>
                    <a:pt x="189457" y="42554"/>
                  </a:cubicBezTo>
                  <a:lnTo>
                    <a:pt x="188332" y="42280"/>
                  </a:lnTo>
                  <a:close/>
                  <a:moveTo>
                    <a:pt x="189031" y="51399"/>
                  </a:moveTo>
                  <a:lnTo>
                    <a:pt x="187876" y="51551"/>
                  </a:lnTo>
                  <a:cubicBezTo>
                    <a:pt x="188119" y="53071"/>
                    <a:pt x="188454" y="54591"/>
                    <a:pt x="189001" y="56019"/>
                  </a:cubicBezTo>
                  <a:lnTo>
                    <a:pt x="190095" y="55685"/>
                  </a:lnTo>
                  <a:cubicBezTo>
                    <a:pt x="189609" y="54287"/>
                    <a:pt x="189244" y="52828"/>
                    <a:pt x="189031" y="51399"/>
                  </a:cubicBezTo>
                  <a:close/>
                  <a:moveTo>
                    <a:pt x="191949" y="59667"/>
                  </a:moveTo>
                  <a:lnTo>
                    <a:pt x="190946" y="60244"/>
                  </a:lnTo>
                  <a:cubicBezTo>
                    <a:pt x="191706" y="61582"/>
                    <a:pt x="192679" y="62828"/>
                    <a:pt x="193712" y="63983"/>
                  </a:cubicBezTo>
                  <a:lnTo>
                    <a:pt x="194563" y="63253"/>
                  </a:lnTo>
                  <a:cubicBezTo>
                    <a:pt x="193591" y="62159"/>
                    <a:pt x="192709" y="60943"/>
                    <a:pt x="191949" y="59667"/>
                  </a:cubicBezTo>
                  <a:close/>
                  <a:moveTo>
                    <a:pt x="197725" y="66445"/>
                  </a:moveTo>
                  <a:lnTo>
                    <a:pt x="196934" y="67235"/>
                  </a:lnTo>
                  <a:lnTo>
                    <a:pt x="200126" y="70427"/>
                  </a:lnTo>
                  <a:lnTo>
                    <a:pt x="200916" y="69636"/>
                  </a:lnTo>
                  <a:lnTo>
                    <a:pt x="197725" y="66445"/>
                  </a:lnTo>
                  <a:close/>
                  <a:moveTo>
                    <a:pt x="204108" y="72828"/>
                  </a:moveTo>
                  <a:lnTo>
                    <a:pt x="203317" y="73618"/>
                  </a:lnTo>
                  <a:lnTo>
                    <a:pt x="205020" y="75320"/>
                  </a:lnTo>
                  <a:cubicBezTo>
                    <a:pt x="205506" y="75837"/>
                    <a:pt x="205962" y="76323"/>
                    <a:pt x="206418" y="76840"/>
                  </a:cubicBezTo>
                  <a:lnTo>
                    <a:pt x="207299" y="76080"/>
                  </a:lnTo>
                  <a:cubicBezTo>
                    <a:pt x="206813" y="75564"/>
                    <a:pt x="206296" y="75016"/>
                    <a:pt x="205810" y="74530"/>
                  </a:cubicBezTo>
                  <a:lnTo>
                    <a:pt x="204108" y="72828"/>
                  </a:lnTo>
                  <a:close/>
                  <a:moveTo>
                    <a:pt x="111549" y="75523"/>
                  </a:moveTo>
                  <a:cubicBezTo>
                    <a:pt x="111085" y="75523"/>
                    <a:pt x="110620" y="75536"/>
                    <a:pt x="110155" y="75564"/>
                  </a:cubicBezTo>
                  <a:lnTo>
                    <a:pt x="110215" y="76688"/>
                  </a:lnTo>
                  <a:cubicBezTo>
                    <a:pt x="110577" y="76673"/>
                    <a:pt x="110938" y="76666"/>
                    <a:pt x="111299" y="76666"/>
                  </a:cubicBezTo>
                  <a:cubicBezTo>
                    <a:pt x="112424" y="76666"/>
                    <a:pt x="113541" y="76740"/>
                    <a:pt x="114623" y="76901"/>
                  </a:cubicBezTo>
                  <a:lnTo>
                    <a:pt x="114775" y="75746"/>
                  </a:lnTo>
                  <a:cubicBezTo>
                    <a:pt x="113711" y="75597"/>
                    <a:pt x="112632" y="75523"/>
                    <a:pt x="111549" y="75523"/>
                  </a:cubicBezTo>
                  <a:close/>
                  <a:moveTo>
                    <a:pt x="105595" y="76323"/>
                  </a:moveTo>
                  <a:cubicBezTo>
                    <a:pt x="104106" y="76688"/>
                    <a:pt x="102647" y="77235"/>
                    <a:pt x="101249" y="77904"/>
                  </a:cubicBezTo>
                  <a:lnTo>
                    <a:pt x="101735" y="78937"/>
                  </a:lnTo>
                  <a:cubicBezTo>
                    <a:pt x="103042" y="78299"/>
                    <a:pt x="104440" y="77752"/>
                    <a:pt x="105899" y="77418"/>
                  </a:cubicBezTo>
                  <a:lnTo>
                    <a:pt x="105595" y="76323"/>
                  </a:lnTo>
                  <a:close/>
                  <a:moveTo>
                    <a:pt x="119304" y="76871"/>
                  </a:moveTo>
                  <a:lnTo>
                    <a:pt x="118939" y="77965"/>
                  </a:lnTo>
                  <a:cubicBezTo>
                    <a:pt x="120307" y="78451"/>
                    <a:pt x="121674" y="79059"/>
                    <a:pt x="122921" y="79819"/>
                  </a:cubicBezTo>
                  <a:lnTo>
                    <a:pt x="123498" y="78846"/>
                  </a:lnTo>
                  <a:cubicBezTo>
                    <a:pt x="122191" y="78056"/>
                    <a:pt x="120763" y="77418"/>
                    <a:pt x="119304" y="76871"/>
                  </a:cubicBezTo>
                  <a:close/>
                  <a:moveTo>
                    <a:pt x="97267" y="80336"/>
                  </a:moveTo>
                  <a:cubicBezTo>
                    <a:pt x="96476" y="81004"/>
                    <a:pt x="95656" y="81673"/>
                    <a:pt x="94957" y="82403"/>
                  </a:cubicBezTo>
                  <a:cubicBezTo>
                    <a:pt x="94562" y="82737"/>
                    <a:pt x="94227" y="83132"/>
                    <a:pt x="93893" y="83497"/>
                  </a:cubicBezTo>
                  <a:lnTo>
                    <a:pt x="94774" y="84257"/>
                  </a:lnTo>
                  <a:cubicBezTo>
                    <a:pt x="95078" y="83892"/>
                    <a:pt x="95413" y="83527"/>
                    <a:pt x="95747" y="83193"/>
                  </a:cubicBezTo>
                  <a:cubicBezTo>
                    <a:pt x="96446" y="82524"/>
                    <a:pt x="97206" y="81855"/>
                    <a:pt x="97966" y="81248"/>
                  </a:cubicBezTo>
                  <a:lnTo>
                    <a:pt x="97267" y="80336"/>
                  </a:lnTo>
                  <a:close/>
                  <a:moveTo>
                    <a:pt x="210035" y="79789"/>
                  </a:moveTo>
                  <a:lnTo>
                    <a:pt x="209093" y="80396"/>
                  </a:lnTo>
                  <a:cubicBezTo>
                    <a:pt x="209883" y="81643"/>
                    <a:pt x="210612" y="82980"/>
                    <a:pt x="211220" y="84287"/>
                  </a:cubicBezTo>
                  <a:lnTo>
                    <a:pt x="212223" y="83831"/>
                  </a:lnTo>
                  <a:cubicBezTo>
                    <a:pt x="211585" y="82433"/>
                    <a:pt x="210886" y="81065"/>
                    <a:pt x="210035" y="79789"/>
                  </a:cubicBezTo>
                  <a:close/>
                  <a:moveTo>
                    <a:pt x="127237" y="81612"/>
                  </a:moveTo>
                  <a:lnTo>
                    <a:pt x="126477" y="82433"/>
                  </a:lnTo>
                  <a:lnTo>
                    <a:pt x="127480" y="83436"/>
                  </a:lnTo>
                  <a:lnTo>
                    <a:pt x="129638" y="85624"/>
                  </a:lnTo>
                  <a:lnTo>
                    <a:pt x="130489" y="84834"/>
                  </a:lnTo>
                  <a:lnTo>
                    <a:pt x="128301" y="82615"/>
                  </a:lnTo>
                  <a:cubicBezTo>
                    <a:pt x="127966" y="82281"/>
                    <a:pt x="127602" y="81947"/>
                    <a:pt x="127237" y="81612"/>
                  </a:cubicBezTo>
                  <a:close/>
                  <a:moveTo>
                    <a:pt x="91218" y="87266"/>
                  </a:moveTo>
                  <a:cubicBezTo>
                    <a:pt x="90458" y="88603"/>
                    <a:pt x="89820" y="90001"/>
                    <a:pt x="89333" y="91491"/>
                  </a:cubicBezTo>
                  <a:lnTo>
                    <a:pt x="90397" y="91856"/>
                  </a:lnTo>
                  <a:cubicBezTo>
                    <a:pt x="90853" y="90457"/>
                    <a:pt x="91461" y="89120"/>
                    <a:pt x="92221" y="87843"/>
                  </a:cubicBezTo>
                  <a:lnTo>
                    <a:pt x="91218" y="87266"/>
                  </a:lnTo>
                  <a:close/>
                  <a:moveTo>
                    <a:pt x="133590" y="88087"/>
                  </a:moveTo>
                  <a:lnTo>
                    <a:pt x="132799" y="88907"/>
                  </a:lnTo>
                  <a:lnTo>
                    <a:pt x="135960" y="92129"/>
                  </a:lnTo>
                  <a:lnTo>
                    <a:pt x="136751" y="91308"/>
                  </a:lnTo>
                  <a:lnTo>
                    <a:pt x="133590" y="88087"/>
                  </a:lnTo>
                  <a:close/>
                  <a:moveTo>
                    <a:pt x="213834" y="88147"/>
                  </a:moveTo>
                  <a:lnTo>
                    <a:pt x="212740" y="88451"/>
                  </a:lnTo>
                  <a:cubicBezTo>
                    <a:pt x="213135" y="89880"/>
                    <a:pt x="213409" y="91339"/>
                    <a:pt x="213591" y="92798"/>
                  </a:cubicBezTo>
                  <a:lnTo>
                    <a:pt x="214746" y="92646"/>
                  </a:lnTo>
                  <a:cubicBezTo>
                    <a:pt x="214564" y="91126"/>
                    <a:pt x="214260" y="89606"/>
                    <a:pt x="213834" y="88147"/>
                  </a:cubicBezTo>
                  <a:close/>
                  <a:moveTo>
                    <a:pt x="139912" y="94561"/>
                  </a:moveTo>
                  <a:lnTo>
                    <a:pt x="139091" y="95351"/>
                  </a:lnTo>
                  <a:lnTo>
                    <a:pt x="142252" y="98573"/>
                  </a:lnTo>
                  <a:lnTo>
                    <a:pt x="143043" y="97783"/>
                  </a:lnTo>
                  <a:lnTo>
                    <a:pt x="139912" y="94561"/>
                  </a:lnTo>
                  <a:close/>
                  <a:moveTo>
                    <a:pt x="88270" y="96050"/>
                  </a:moveTo>
                  <a:cubicBezTo>
                    <a:pt x="88148" y="97023"/>
                    <a:pt x="88087" y="97965"/>
                    <a:pt x="88087" y="98968"/>
                  </a:cubicBezTo>
                  <a:cubicBezTo>
                    <a:pt x="88087" y="99546"/>
                    <a:pt x="88118" y="100093"/>
                    <a:pt x="88148" y="100670"/>
                  </a:cubicBezTo>
                  <a:lnTo>
                    <a:pt x="89303" y="100610"/>
                  </a:lnTo>
                  <a:cubicBezTo>
                    <a:pt x="89242" y="100062"/>
                    <a:pt x="89212" y="99485"/>
                    <a:pt x="89212" y="98968"/>
                  </a:cubicBezTo>
                  <a:cubicBezTo>
                    <a:pt x="89212" y="98056"/>
                    <a:pt x="89303" y="97084"/>
                    <a:pt x="89394" y="96202"/>
                  </a:cubicBezTo>
                  <a:lnTo>
                    <a:pt x="88270" y="96050"/>
                  </a:lnTo>
                  <a:close/>
                  <a:moveTo>
                    <a:pt x="213804" y="97296"/>
                  </a:moveTo>
                  <a:cubicBezTo>
                    <a:pt x="213804" y="98786"/>
                    <a:pt x="213652" y="100245"/>
                    <a:pt x="213378" y="101704"/>
                  </a:cubicBezTo>
                  <a:lnTo>
                    <a:pt x="214533" y="101886"/>
                  </a:lnTo>
                  <a:cubicBezTo>
                    <a:pt x="214777" y="100366"/>
                    <a:pt x="214929" y="98816"/>
                    <a:pt x="214929" y="97327"/>
                  </a:cubicBezTo>
                  <a:lnTo>
                    <a:pt x="213804" y="97296"/>
                  </a:lnTo>
                  <a:close/>
                  <a:moveTo>
                    <a:pt x="146234" y="101065"/>
                  </a:moveTo>
                  <a:lnTo>
                    <a:pt x="145444" y="101856"/>
                  </a:lnTo>
                  <a:lnTo>
                    <a:pt x="148605" y="105078"/>
                  </a:lnTo>
                  <a:lnTo>
                    <a:pt x="149395" y="104287"/>
                  </a:lnTo>
                  <a:lnTo>
                    <a:pt x="146234" y="101065"/>
                  </a:lnTo>
                  <a:close/>
                  <a:moveTo>
                    <a:pt x="90093" y="104926"/>
                  </a:moveTo>
                  <a:lnTo>
                    <a:pt x="88999" y="105230"/>
                  </a:lnTo>
                  <a:cubicBezTo>
                    <a:pt x="89394" y="106719"/>
                    <a:pt x="89972" y="108178"/>
                    <a:pt x="90671" y="109546"/>
                  </a:cubicBezTo>
                  <a:lnTo>
                    <a:pt x="91674" y="109029"/>
                  </a:lnTo>
                  <a:cubicBezTo>
                    <a:pt x="91036" y="107722"/>
                    <a:pt x="90458" y="106324"/>
                    <a:pt x="90093" y="104926"/>
                  </a:cubicBezTo>
                  <a:close/>
                  <a:moveTo>
                    <a:pt x="212314" y="105990"/>
                  </a:moveTo>
                  <a:cubicBezTo>
                    <a:pt x="211859" y="107388"/>
                    <a:pt x="211281" y="108756"/>
                    <a:pt x="210612" y="110093"/>
                  </a:cubicBezTo>
                  <a:lnTo>
                    <a:pt x="211646" y="110640"/>
                  </a:lnTo>
                  <a:cubicBezTo>
                    <a:pt x="212314" y="109211"/>
                    <a:pt x="212892" y="107813"/>
                    <a:pt x="213378" y="106324"/>
                  </a:cubicBezTo>
                  <a:lnTo>
                    <a:pt x="212314" y="105990"/>
                  </a:lnTo>
                  <a:close/>
                  <a:moveTo>
                    <a:pt x="152587" y="107540"/>
                  </a:moveTo>
                  <a:lnTo>
                    <a:pt x="151797" y="108360"/>
                  </a:lnTo>
                  <a:lnTo>
                    <a:pt x="154958" y="111582"/>
                  </a:lnTo>
                  <a:lnTo>
                    <a:pt x="155748" y="110762"/>
                  </a:lnTo>
                  <a:lnTo>
                    <a:pt x="152587" y="107540"/>
                  </a:lnTo>
                  <a:close/>
                  <a:moveTo>
                    <a:pt x="94045" y="112768"/>
                  </a:moveTo>
                  <a:lnTo>
                    <a:pt x="93133" y="113467"/>
                  </a:lnTo>
                  <a:cubicBezTo>
                    <a:pt x="93710" y="114166"/>
                    <a:pt x="94318" y="114835"/>
                    <a:pt x="94957" y="115503"/>
                  </a:cubicBezTo>
                  <a:lnTo>
                    <a:pt x="96233" y="116810"/>
                  </a:lnTo>
                  <a:lnTo>
                    <a:pt x="97024" y="116050"/>
                  </a:lnTo>
                  <a:lnTo>
                    <a:pt x="95747" y="114683"/>
                  </a:lnTo>
                  <a:cubicBezTo>
                    <a:pt x="95139" y="114075"/>
                    <a:pt x="94562" y="113436"/>
                    <a:pt x="94045" y="112768"/>
                  </a:cubicBezTo>
                  <a:close/>
                  <a:moveTo>
                    <a:pt x="158909" y="114044"/>
                  </a:moveTo>
                  <a:lnTo>
                    <a:pt x="158089" y="114835"/>
                  </a:lnTo>
                  <a:lnTo>
                    <a:pt x="161250" y="118087"/>
                  </a:lnTo>
                  <a:lnTo>
                    <a:pt x="162040" y="117266"/>
                  </a:lnTo>
                  <a:lnTo>
                    <a:pt x="158909" y="114044"/>
                  </a:lnTo>
                  <a:close/>
                  <a:moveTo>
                    <a:pt x="208272" y="113892"/>
                  </a:moveTo>
                  <a:cubicBezTo>
                    <a:pt x="207451" y="115078"/>
                    <a:pt x="206509" y="116233"/>
                    <a:pt x="205475" y="117297"/>
                  </a:cubicBezTo>
                  <a:lnTo>
                    <a:pt x="206327" y="118117"/>
                  </a:lnTo>
                  <a:cubicBezTo>
                    <a:pt x="207390" y="117023"/>
                    <a:pt x="208363" y="115807"/>
                    <a:pt x="209184" y="114531"/>
                  </a:cubicBezTo>
                  <a:lnTo>
                    <a:pt x="208272" y="113892"/>
                  </a:lnTo>
                  <a:close/>
                  <a:moveTo>
                    <a:pt x="100185" y="119272"/>
                  </a:moveTo>
                  <a:lnTo>
                    <a:pt x="99364" y="120093"/>
                  </a:lnTo>
                  <a:lnTo>
                    <a:pt x="102495" y="123345"/>
                  </a:lnTo>
                  <a:lnTo>
                    <a:pt x="103346" y="122555"/>
                  </a:lnTo>
                  <a:lnTo>
                    <a:pt x="100185" y="119272"/>
                  </a:lnTo>
                  <a:close/>
                  <a:moveTo>
                    <a:pt x="165323" y="120367"/>
                  </a:moveTo>
                  <a:lnTo>
                    <a:pt x="164593" y="121218"/>
                  </a:lnTo>
                  <a:cubicBezTo>
                    <a:pt x="165779" y="122221"/>
                    <a:pt x="167025" y="123102"/>
                    <a:pt x="168362" y="123893"/>
                  </a:cubicBezTo>
                  <a:lnTo>
                    <a:pt x="168970" y="122889"/>
                  </a:lnTo>
                  <a:cubicBezTo>
                    <a:pt x="167663" y="122130"/>
                    <a:pt x="166447" y="121309"/>
                    <a:pt x="165323" y="120367"/>
                  </a:cubicBezTo>
                  <a:close/>
                  <a:moveTo>
                    <a:pt x="202253" y="120367"/>
                  </a:moveTo>
                  <a:cubicBezTo>
                    <a:pt x="201098" y="121309"/>
                    <a:pt x="199852" y="122130"/>
                    <a:pt x="198606" y="122889"/>
                  </a:cubicBezTo>
                  <a:lnTo>
                    <a:pt x="199153" y="123893"/>
                  </a:lnTo>
                  <a:cubicBezTo>
                    <a:pt x="200491" y="123133"/>
                    <a:pt x="201767" y="122221"/>
                    <a:pt x="202953" y="121218"/>
                  </a:cubicBezTo>
                  <a:lnTo>
                    <a:pt x="202253" y="120367"/>
                  </a:lnTo>
                  <a:close/>
                  <a:moveTo>
                    <a:pt x="172922" y="124865"/>
                  </a:moveTo>
                  <a:lnTo>
                    <a:pt x="172496" y="125929"/>
                  </a:lnTo>
                  <a:cubicBezTo>
                    <a:pt x="173955" y="126507"/>
                    <a:pt x="175414" y="126962"/>
                    <a:pt x="176903" y="127297"/>
                  </a:cubicBezTo>
                  <a:lnTo>
                    <a:pt x="177147" y="126203"/>
                  </a:lnTo>
                  <a:cubicBezTo>
                    <a:pt x="175718" y="125868"/>
                    <a:pt x="174289" y="125412"/>
                    <a:pt x="172922" y="124865"/>
                  </a:cubicBezTo>
                  <a:close/>
                  <a:moveTo>
                    <a:pt x="194563" y="124865"/>
                  </a:moveTo>
                  <a:cubicBezTo>
                    <a:pt x="193196" y="125412"/>
                    <a:pt x="191797" y="125868"/>
                    <a:pt x="190369" y="126203"/>
                  </a:cubicBezTo>
                  <a:lnTo>
                    <a:pt x="190612" y="127297"/>
                  </a:lnTo>
                  <a:cubicBezTo>
                    <a:pt x="192132" y="126962"/>
                    <a:pt x="193621" y="126507"/>
                    <a:pt x="194989" y="125929"/>
                  </a:cubicBezTo>
                  <a:lnTo>
                    <a:pt x="194563" y="124865"/>
                  </a:lnTo>
                  <a:close/>
                  <a:moveTo>
                    <a:pt x="181554" y="126902"/>
                  </a:moveTo>
                  <a:lnTo>
                    <a:pt x="181463" y="128026"/>
                  </a:lnTo>
                  <a:cubicBezTo>
                    <a:pt x="182223" y="128057"/>
                    <a:pt x="183013" y="128118"/>
                    <a:pt x="183773" y="128118"/>
                  </a:cubicBezTo>
                  <a:cubicBezTo>
                    <a:pt x="184533" y="128118"/>
                    <a:pt x="185293" y="128057"/>
                    <a:pt x="186053" y="128026"/>
                  </a:cubicBezTo>
                  <a:lnTo>
                    <a:pt x="185992" y="126902"/>
                  </a:lnTo>
                  <a:cubicBezTo>
                    <a:pt x="185247" y="126947"/>
                    <a:pt x="184502" y="126970"/>
                    <a:pt x="183762" y="126970"/>
                  </a:cubicBezTo>
                  <a:cubicBezTo>
                    <a:pt x="183021" y="126970"/>
                    <a:pt x="182284" y="126947"/>
                    <a:pt x="181554" y="126902"/>
                  </a:cubicBezTo>
                  <a:close/>
                  <a:moveTo>
                    <a:pt x="106416" y="125929"/>
                  </a:moveTo>
                  <a:lnTo>
                    <a:pt x="105565" y="126659"/>
                  </a:lnTo>
                  <a:cubicBezTo>
                    <a:pt x="106477" y="127814"/>
                    <a:pt x="107297" y="129060"/>
                    <a:pt x="107996" y="130336"/>
                  </a:cubicBezTo>
                  <a:lnTo>
                    <a:pt x="108969" y="129820"/>
                  </a:lnTo>
                  <a:cubicBezTo>
                    <a:pt x="108240" y="128452"/>
                    <a:pt x="107389" y="127145"/>
                    <a:pt x="106416" y="125929"/>
                  </a:cubicBezTo>
                  <a:close/>
                  <a:moveTo>
                    <a:pt x="110793" y="134075"/>
                  </a:moveTo>
                  <a:lnTo>
                    <a:pt x="109699" y="134409"/>
                  </a:lnTo>
                  <a:cubicBezTo>
                    <a:pt x="110094" y="135808"/>
                    <a:pt x="110428" y="137267"/>
                    <a:pt x="110610" y="138756"/>
                  </a:cubicBezTo>
                  <a:lnTo>
                    <a:pt x="111735" y="138604"/>
                  </a:lnTo>
                  <a:cubicBezTo>
                    <a:pt x="111583" y="137084"/>
                    <a:pt x="111249" y="135564"/>
                    <a:pt x="110793" y="134075"/>
                  </a:cubicBezTo>
                  <a:close/>
                  <a:moveTo>
                    <a:pt x="110732" y="143194"/>
                  </a:moveTo>
                  <a:cubicBezTo>
                    <a:pt x="110641" y="144683"/>
                    <a:pt x="110428" y="146142"/>
                    <a:pt x="110033" y="147571"/>
                  </a:cubicBezTo>
                  <a:lnTo>
                    <a:pt x="111127" y="147814"/>
                  </a:lnTo>
                  <a:cubicBezTo>
                    <a:pt x="111522" y="146294"/>
                    <a:pt x="111735" y="144774"/>
                    <a:pt x="111857" y="143254"/>
                  </a:cubicBezTo>
                  <a:lnTo>
                    <a:pt x="110732" y="143194"/>
                  </a:lnTo>
                  <a:close/>
                  <a:moveTo>
                    <a:pt x="46658" y="148543"/>
                  </a:moveTo>
                  <a:cubicBezTo>
                    <a:pt x="45108" y="148543"/>
                    <a:pt x="43588" y="148695"/>
                    <a:pt x="42068" y="148938"/>
                  </a:cubicBezTo>
                  <a:lnTo>
                    <a:pt x="42251" y="150063"/>
                  </a:lnTo>
                  <a:cubicBezTo>
                    <a:pt x="43740" y="149850"/>
                    <a:pt x="45229" y="149729"/>
                    <a:pt x="46658" y="149698"/>
                  </a:cubicBezTo>
                  <a:lnTo>
                    <a:pt x="46658" y="148543"/>
                  </a:lnTo>
                  <a:close/>
                  <a:moveTo>
                    <a:pt x="51308" y="148847"/>
                  </a:moveTo>
                  <a:lnTo>
                    <a:pt x="51126" y="150002"/>
                  </a:lnTo>
                  <a:cubicBezTo>
                    <a:pt x="52585" y="150185"/>
                    <a:pt x="54074" y="150489"/>
                    <a:pt x="55473" y="150914"/>
                  </a:cubicBezTo>
                  <a:lnTo>
                    <a:pt x="55807" y="149790"/>
                  </a:lnTo>
                  <a:cubicBezTo>
                    <a:pt x="54348" y="149394"/>
                    <a:pt x="52828" y="149030"/>
                    <a:pt x="51308" y="148847"/>
                  </a:cubicBezTo>
                  <a:close/>
                  <a:moveTo>
                    <a:pt x="37570" y="150002"/>
                  </a:moveTo>
                  <a:cubicBezTo>
                    <a:pt x="36111" y="150458"/>
                    <a:pt x="34652" y="151005"/>
                    <a:pt x="33284" y="151674"/>
                  </a:cubicBezTo>
                  <a:lnTo>
                    <a:pt x="33770" y="152677"/>
                  </a:lnTo>
                  <a:cubicBezTo>
                    <a:pt x="35138" y="152039"/>
                    <a:pt x="36506" y="151522"/>
                    <a:pt x="37934" y="151097"/>
                  </a:cubicBezTo>
                  <a:lnTo>
                    <a:pt x="37570" y="150002"/>
                  </a:lnTo>
                  <a:close/>
                  <a:moveTo>
                    <a:pt x="60123" y="151370"/>
                  </a:moveTo>
                  <a:lnTo>
                    <a:pt x="59667" y="152373"/>
                  </a:lnTo>
                  <a:cubicBezTo>
                    <a:pt x="61035" y="152981"/>
                    <a:pt x="62312" y="153711"/>
                    <a:pt x="63558" y="154501"/>
                  </a:cubicBezTo>
                  <a:lnTo>
                    <a:pt x="64166" y="153559"/>
                  </a:lnTo>
                  <a:cubicBezTo>
                    <a:pt x="62889" y="152738"/>
                    <a:pt x="61521" y="152008"/>
                    <a:pt x="60123" y="151370"/>
                  </a:cubicBezTo>
                  <a:close/>
                  <a:moveTo>
                    <a:pt x="108544" y="151674"/>
                  </a:moveTo>
                  <a:cubicBezTo>
                    <a:pt x="107936" y="152981"/>
                    <a:pt x="107176" y="154288"/>
                    <a:pt x="106325" y="155474"/>
                  </a:cubicBezTo>
                  <a:lnTo>
                    <a:pt x="107237" y="156142"/>
                  </a:lnTo>
                  <a:cubicBezTo>
                    <a:pt x="108088" y="154896"/>
                    <a:pt x="108908" y="153559"/>
                    <a:pt x="109577" y="152160"/>
                  </a:cubicBezTo>
                  <a:lnTo>
                    <a:pt x="108544" y="151674"/>
                  </a:lnTo>
                  <a:close/>
                  <a:moveTo>
                    <a:pt x="29332" y="153954"/>
                  </a:moveTo>
                  <a:cubicBezTo>
                    <a:pt x="28056" y="154805"/>
                    <a:pt x="26840" y="155777"/>
                    <a:pt x="25685" y="156781"/>
                  </a:cubicBezTo>
                  <a:lnTo>
                    <a:pt x="26445" y="157632"/>
                  </a:lnTo>
                  <a:cubicBezTo>
                    <a:pt x="27539" y="156629"/>
                    <a:pt x="28724" y="155717"/>
                    <a:pt x="29971" y="154896"/>
                  </a:cubicBezTo>
                  <a:lnTo>
                    <a:pt x="29332" y="153954"/>
                  </a:lnTo>
                  <a:close/>
                  <a:moveTo>
                    <a:pt x="67904" y="156294"/>
                  </a:moveTo>
                  <a:lnTo>
                    <a:pt x="67145" y="157176"/>
                  </a:lnTo>
                  <a:cubicBezTo>
                    <a:pt x="67783" y="157753"/>
                    <a:pt x="68421" y="158331"/>
                    <a:pt x="69029" y="158969"/>
                  </a:cubicBezTo>
                  <a:cubicBezTo>
                    <a:pt x="69455" y="159425"/>
                    <a:pt x="69941" y="159850"/>
                    <a:pt x="70397" y="160276"/>
                  </a:cubicBezTo>
                  <a:lnTo>
                    <a:pt x="71218" y="159425"/>
                  </a:lnTo>
                  <a:cubicBezTo>
                    <a:pt x="70762" y="159030"/>
                    <a:pt x="70306" y="158574"/>
                    <a:pt x="69880" y="158148"/>
                  </a:cubicBezTo>
                  <a:cubicBezTo>
                    <a:pt x="69242" y="157510"/>
                    <a:pt x="68573" y="156872"/>
                    <a:pt x="67904" y="156294"/>
                  </a:cubicBezTo>
                  <a:close/>
                  <a:moveTo>
                    <a:pt x="103376" y="158847"/>
                  </a:moveTo>
                  <a:cubicBezTo>
                    <a:pt x="102312" y="159881"/>
                    <a:pt x="101127" y="160793"/>
                    <a:pt x="99911" y="161583"/>
                  </a:cubicBezTo>
                  <a:lnTo>
                    <a:pt x="100549" y="162525"/>
                  </a:lnTo>
                  <a:cubicBezTo>
                    <a:pt x="101826" y="161705"/>
                    <a:pt x="103042" y="160702"/>
                    <a:pt x="104197" y="159668"/>
                  </a:cubicBezTo>
                  <a:lnTo>
                    <a:pt x="103376" y="158847"/>
                  </a:lnTo>
                  <a:close/>
                  <a:moveTo>
                    <a:pt x="22402" y="160033"/>
                  </a:moveTo>
                  <a:lnTo>
                    <a:pt x="19241" y="163224"/>
                  </a:lnTo>
                  <a:lnTo>
                    <a:pt x="20031" y="164015"/>
                  </a:lnTo>
                  <a:lnTo>
                    <a:pt x="23223" y="160823"/>
                  </a:lnTo>
                  <a:lnTo>
                    <a:pt x="22402" y="160033"/>
                  </a:lnTo>
                  <a:close/>
                  <a:moveTo>
                    <a:pt x="74713" y="162069"/>
                  </a:moveTo>
                  <a:lnTo>
                    <a:pt x="74136" y="163072"/>
                  </a:lnTo>
                  <a:cubicBezTo>
                    <a:pt x="75473" y="163832"/>
                    <a:pt x="76871" y="164501"/>
                    <a:pt x="78300" y="165048"/>
                  </a:cubicBezTo>
                  <a:lnTo>
                    <a:pt x="78695" y="163984"/>
                  </a:lnTo>
                  <a:cubicBezTo>
                    <a:pt x="77327" y="163468"/>
                    <a:pt x="75959" y="162829"/>
                    <a:pt x="74713" y="162069"/>
                  </a:cubicBezTo>
                  <a:close/>
                  <a:moveTo>
                    <a:pt x="96021" y="163620"/>
                  </a:moveTo>
                  <a:cubicBezTo>
                    <a:pt x="94653" y="164197"/>
                    <a:pt x="93255" y="164623"/>
                    <a:pt x="91796" y="164927"/>
                  </a:cubicBezTo>
                  <a:lnTo>
                    <a:pt x="92039" y="166021"/>
                  </a:lnTo>
                  <a:cubicBezTo>
                    <a:pt x="93498" y="165717"/>
                    <a:pt x="95017" y="165261"/>
                    <a:pt x="96446" y="164683"/>
                  </a:cubicBezTo>
                  <a:lnTo>
                    <a:pt x="96021" y="163620"/>
                  </a:lnTo>
                  <a:close/>
                  <a:moveTo>
                    <a:pt x="82981" y="165079"/>
                  </a:moveTo>
                  <a:lnTo>
                    <a:pt x="82798" y="166203"/>
                  </a:lnTo>
                  <a:cubicBezTo>
                    <a:pt x="84166" y="166446"/>
                    <a:pt x="85564" y="166568"/>
                    <a:pt x="86932" y="166568"/>
                  </a:cubicBezTo>
                  <a:cubicBezTo>
                    <a:pt x="87084" y="166568"/>
                    <a:pt x="87236" y="166568"/>
                    <a:pt x="87419" y="166507"/>
                  </a:cubicBezTo>
                  <a:lnTo>
                    <a:pt x="87388" y="165382"/>
                  </a:lnTo>
                  <a:cubicBezTo>
                    <a:pt x="87236" y="165386"/>
                    <a:pt x="87084" y="165387"/>
                    <a:pt x="86933" y="165387"/>
                  </a:cubicBezTo>
                  <a:cubicBezTo>
                    <a:pt x="85601" y="165387"/>
                    <a:pt x="84291" y="165270"/>
                    <a:pt x="82981" y="165079"/>
                  </a:cubicBezTo>
                  <a:close/>
                  <a:moveTo>
                    <a:pt x="15989" y="166416"/>
                  </a:moveTo>
                  <a:lnTo>
                    <a:pt x="12797" y="169607"/>
                  </a:lnTo>
                  <a:lnTo>
                    <a:pt x="13618" y="170398"/>
                  </a:lnTo>
                  <a:lnTo>
                    <a:pt x="16809" y="167206"/>
                  </a:lnTo>
                  <a:lnTo>
                    <a:pt x="15989" y="166416"/>
                  </a:lnTo>
                  <a:close/>
                  <a:moveTo>
                    <a:pt x="9606" y="172829"/>
                  </a:moveTo>
                  <a:lnTo>
                    <a:pt x="6414" y="176021"/>
                  </a:lnTo>
                  <a:lnTo>
                    <a:pt x="7235" y="176811"/>
                  </a:lnTo>
                  <a:lnTo>
                    <a:pt x="10426" y="173620"/>
                  </a:lnTo>
                  <a:lnTo>
                    <a:pt x="9606" y="172829"/>
                  </a:lnTo>
                  <a:close/>
                  <a:moveTo>
                    <a:pt x="3192" y="179243"/>
                  </a:moveTo>
                  <a:lnTo>
                    <a:pt x="0" y="182434"/>
                  </a:lnTo>
                  <a:lnTo>
                    <a:pt x="791" y="183225"/>
                  </a:lnTo>
                  <a:lnTo>
                    <a:pt x="3982" y="180033"/>
                  </a:lnTo>
                  <a:lnTo>
                    <a:pt x="3192" y="179243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highlight>
                  <a:schemeClr val="dk2"/>
                </a:highlight>
              </a:endParaRPr>
            </a:p>
          </p:txBody>
        </p:sp>
      </p:grpSp>
      <p:sp>
        <p:nvSpPr>
          <p:cNvPr id="585" name="Google Shape;585;p56"/>
          <p:cNvSpPr/>
          <p:nvPr/>
        </p:nvSpPr>
        <p:spPr>
          <a:xfrm flipH="1">
            <a:off x="8077202" y="4292263"/>
            <a:ext cx="553242" cy="553224"/>
          </a:xfrm>
          <a:custGeom>
            <a:avLst/>
            <a:gdLst/>
            <a:ahLst/>
            <a:cxnLst/>
            <a:rect l="l" t="t" r="r" b="b"/>
            <a:pathLst>
              <a:path w="31461" h="31460" extrusionOk="0">
                <a:moveTo>
                  <a:pt x="15715" y="4165"/>
                </a:moveTo>
                <a:cubicBezTo>
                  <a:pt x="22098" y="4165"/>
                  <a:pt x="27266" y="9332"/>
                  <a:pt x="27266" y="15715"/>
                </a:cubicBezTo>
                <a:cubicBezTo>
                  <a:pt x="27266" y="22098"/>
                  <a:pt x="22098" y="27265"/>
                  <a:pt x="15715" y="27265"/>
                </a:cubicBezTo>
                <a:cubicBezTo>
                  <a:pt x="9332" y="27265"/>
                  <a:pt x="4165" y="22098"/>
                  <a:pt x="4165" y="15715"/>
                </a:cubicBezTo>
                <a:cubicBezTo>
                  <a:pt x="4165" y="9332"/>
                  <a:pt x="9393" y="4165"/>
                  <a:pt x="15715" y="4165"/>
                </a:cubicBezTo>
                <a:close/>
                <a:moveTo>
                  <a:pt x="15715" y="0"/>
                </a:moveTo>
                <a:cubicBezTo>
                  <a:pt x="7022" y="0"/>
                  <a:pt x="1" y="7022"/>
                  <a:pt x="1" y="15715"/>
                </a:cubicBezTo>
                <a:cubicBezTo>
                  <a:pt x="1" y="24408"/>
                  <a:pt x="7022" y="31460"/>
                  <a:pt x="15715" y="31460"/>
                </a:cubicBezTo>
                <a:cubicBezTo>
                  <a:pt x="24439" y="31460"/>
                  <a:pt x="31460" y="24408"/>
                  <a:pt x="31460" y="15715"/>
                </a:cubicBezTo>
                <a:cubicBezTo>
                  <a:pt x="31460" y="7022"/>
                  <a:pt x="24439" y="0"/>
                  <a:pt x="157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56"/>
          <p:cNvSpPr/>
          <p:nvPr/>
        </p:nvSpPr>
        <p:spPr>
          <a:xfrm flipH="1">
            <a:off x="1200815" y="-108775"/>
            <a:ext cx="687973" cy="687952"/>
          </a:xfrm>
          <a:custGeom>
            <a:avLst/>
            <a:gdLst/>
            <a:ahLst/>
            <a:cxnLst/>
            <a:rect l="l" t="t" r="r" b="b"/>
            <a:pathLst>
              <a:path w="31461" h="31460" extrusionOk="0">
                <a:moveTo>
                  <a:pt x="15715" y="4165"/>
                </a:moveTo>
                <a:cubicBezTo>
                  <a:pt x="22098" y="4165"/>
                  <a:pt x="27266" y="9332"/>
                  <a:pt x="27266" y="15715"/>
                </a:cubicBezTo>
                <a:cubicBezTo>
                  <a:pt x="27266" y="22098"/>
                  <a:pt x="22098" y="27265"/>
                  <a:pt x="15715" y="27265"/>
                </a:cubicBezTo>
                <a:cubicBezTo>
                  <a:pt x="9332" y="27265"/>
                  <a:pt x="4165" y="22098"/>
                  <a:pt x="4165" y="15715"/>
                </a:cubicBezTo>
                <a:cubicBezTo>
                  <a:pt x="4165" y="9332"/>
                  <a:pt x="9393" y="4165"/>
                  <a:pt x="15715" y="4165"/>
                </a:cubicBezTo>
                <a:close/>
                <a:moveTo>
                  <a:pt x="15715" y="0"/>
                </a:moveTo>
                <a:cubicBezTo>
                  <a:pt x="7022" y="0"/>
                  <a:pt x="1" y="7022"/>
                  <a:pt x="1" y="15715"/>
                </a:cubicBezTo>
                <a:cubicBezTo>
                  <a:pt x="1" y="24408"/>
                  <a:pt x="7022" y="31460"/>
                  <a:pt x="15715" y="31460"/>
                </a:cubicBezTo>
                <a:cubicBezTo>
                  <a:pt x="24439" y="31460"/>
                  <a:pt x="31460" y="24408"/>
                  <a:pt x="31460" y="15715"/>
                </a:cubicBezTo>
                <a:cubicBezTo>
                  <a:pt x="31460" y="7022"/>
                  <a:pt x="24439" y="0"/>
                  <a:pt x="15715" y="0"/>
                </a:cubicBezTo>
                <a:close/>
              </a:path>
            </a:pathLst>
          </a:custGeom>
          <a:solidFill>
            <a:srgbClr val="98D4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6"/>
          <p:cNvSpPr txBox="1">
            <a:spLocks noGrp="1"/>
          </p:cNvSpPr>
          <p:nvPr>
            <p:ph type="title"/>
          </p:nvPr>
        </p:nvSpPr>
        <p:spPr>
          <a:xfrm>
            <a:off x="4383802" y="187200"/>
            <a:ext cx="2727300" cy="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</a:t>
            </a:r>
            <a:r>
              <a:rPr lang="en">
                <a:solidFill>
                  <a:srgbClr val="212121"/>
                </a:solidFill>
              </a:rPr>
              <a:t>?</a:t>
            </a:r>
            <a:endParaRPr>
              <a:solidFill>
                <a:srgbClr val="212121"/>
              </a:solidFill>
            </a:endParaRPr>
          </a:p>
        </p:txBody>
      </p:sp>
      <p:pic>
        <p:nvPicPr>
          <p:cNvPr id="588" name="Google Shape;58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806812" y="-172837"/>
            <a:ext cx="1879976" cy="1879976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56"/>
          <p:cNvSpPr/>
          <p:nvPr/>
        </p:nvSpPr>
        <p:spPr>
          <a:xfrm rot="-2338211" flipH="1">
            <a:off x="7291310" y="437504"/>
            <a:ext cx="1128661" cy="1128661"/>
          </a:xfrm>
          <a:custGeom>
            <a:avLst/>
            <a:gdLst/>
            <a:ahLst/>
            <a:cxnLst/>
            <a:rect l="l" t="t" r="r" b="b"/>
            <a:pathLst>
              <a:path w="36932" h="36932" extrusionOk="0">
                <a:moveTo>
                  <a:pt x="18481" y="1"/>
                </a:moveTo>
                <a:cubicBezTo>
                  <a:pt x="8268" y="1"/>
                  <a:pt x="1" y="8268"/>
                  <a:pt x="1" y="18481"/>
                </a:cubicBezTo>
                <a:cubicBezTo>
                  <a:pt x="1" y="28664"/>
                  <a:pt x="8268" y="36931"/>
                  <a:pt x="18481" y="36931"/>
                </a:cubicBezTo>
                <a:cubicBezTo>
                  <a:pt x="28664" y="36931"/>
                  <a:pt x="36932" y="28664"/>
                  <a:pt x="36932" y="18481"/>
                </a:cubicBezTo>
                <a:cubicBezTo>
                  <a:pt x="36932" y="8268"/>
                  <a:pt x="28664" y="1"/>
                  <a:pt x="1848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56"/>
          <p:cNvSpPr/>
          <p:nvPr/>
        </p:nvSpPr>
        <p:spPr>
          <a:xfrm rot="10800000">
            <a:off x="3561052" y="1844776"/>
            <a:ext cx="1564198" cy="1189597"/>
          </a:xfrm>
          <a:custGeom>
            <a:avLst/>
            <a:gdLst/>
            <a:ahLst/>
            <a:cxnLst/>
            <a:rect l="l" t="t" r="r" b="b"/>
            <a:pathLst>
              <a:path w="61826" h="24683" extrusionOk="0">
                <a:moveTo>
                  <a:pt x="1465" y="0"/>
                </a:moveTo>
                <a:cubicBezTo>
                  <a:pt x="640" y="0"/>
                  <a:pt x="1" y="658"/>
                  <a:pt x="1" y="1491"/>
                </a:cubicBezTo>
                <a:lnTo>
                  <a:pt x="1" y="17296"/>
                </a:lnTo>
                <a:cubicBezTo>
                  <a:pt x="1" y="18117"/>
                  <a:pt x="669" y="18816"/>
                  <a:pt x="1520" y="18816"/>
                </a:cubicBezTo>
                <a:lnTo>
                  <a:pt x="23101" y="18816"/>
                </a:lnTo>
                <a:cubicBezTo>
                  <a:pt x="23466" y="18816"/>
                  <a:pt x="23831" y="18968"/>
                  <a:pt x="24074" y="19181"/>
                </a:cubicBezTo>
                <a:lnTo>
                  <a:pt x="29910" y="24318"/>
                </a:lnTo>
                <a:cubicBezTo>
                  <a:pt x="30184" y="24561"/>
                  <a:pt x="30541" y="24683"/>
                  <a:pt x="30902" y="24683"/>
                </a:cubicBezTo>
                <a:cubicBezTo>
                  <a:pt x="31263" y="24683"/>
                  <a:pt x="31627" y="24561"/>
                  <a:pt x="31916" y="24318"/>
                </a:cubicBezTo>
                <a:lnTo>
                  <a:pt x="37722" y="19181"/>
                </a:lnTo>
                <a:cubicBezTo>
                  <a:pt x="37995" y="18968"/>
                  <a:pt x="38360" y="18816"/>
                  <a:pt x="38725" y="18816"/>
                </a:cubicBezTo>
                <a:lnTo>
                  <a:pt x="60306" y="18816"/>
                </a:lnTo>
                <a:cubicBezTo>
                  <a:pt x="61126" y="18816"/>
                  <a:pt x="61825" y="18117"/>
                  <a:pt x="61825" y="17296"/>
                </a:cubicBezTo>
                <a:lnTo>
                  <a:pt x="61825" y="1521"/>
                </a:lnTo>
                <a:cubicBezTo>
                  <a:pt x="61825" y="670"/>
                  <a:pt x="61126" y="1"/>
                  <a:pt x="60306" y="1"/>
                </a:cubicBezTo>
                <a:lnTo>
                  <a:pt x="1520" y="1"/>
                </a:lnTo>
                <a:cubicBezTo>
                  <a:pt x="1502" y="1"/>
                  <a:pt x="1483" y="0"/>
                  <a:pt x="14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56"/>
          <p:cNvSpPr/>
          <p:nvPr/>
        </p:nvSpPr>
        <p:spPr>
          <a:xfrm flipH="1">
            <a:off x="76615" y="228602"/>
            <a:ext cx="1478260" cy="1280924"/>
          </a:xfrm>
          <a:custGeom>
            <a:avLst/>
            <a:gdLst/>
            <a:ahLst/>
            <a:cxnLst/>
            <a:rect l="l" t="t" r="r" b="b"/>
            <a:pathLst>
              <a:path w="61826" h="24683" extrusionOk="0">
                <a:moveTo>
                  <a:pt x="1465" y="0"/>
                </a:moveTo>
                <a:cubicBezTo>
                  <a:pt x="640" y="0"/>
                  <a:pt x="1" y="658"/>
                  <a:pt x="1" y="1491"/>
                </a:cubicBezTo>
                <a:lnTo>
                  <a:pt x="1" y="17296"/>
                </a:lnTo>
                <a:cubicBezTo>
                  <a:pt x="1" y="18117"/>
                  <a:pt x="669" y="18816"/>
                  <a:pt x="1520" y="18816"/>
                </a:cubicBezTo>
                <a:lnTo>
                  <a:pt x="23101" y="18816"/>
                </a:lnTo>
                <a:cubicBezTo>
                  <a:pt x="23466" y="18816"/>
                  <a:pt x="23831" y="18968"/>
                  <a:pt x="24074" y="19181"/>
                </a:cubicBezTo>
                <a:lnTo>
                  <a:pt x="29910" y="24318"/>
                </a:lnTo>
                <a:cubicBezTo>
                  <a:pt x="30184" y="24561"/>
                  <a:pt x="30541" y="24683"/>
                  <a:pt x="30902" y="24683"/>
                </a:cubicBezTo>
                <a:cubicBezTo>
                  <a:pt x="31263" y="24683"/>
                  <a:pt x="31627" y="24561"/>
                  <a:pt x="31916" y="24318"/>
                </a:cubicBezTo>
                <a:lnTo>
                  <a:pt x="37722" y="19181"/>
                </a:lnTo>
                <a:cubicBezTo>
                  <a:pt x="37995" y="18968"/>
                  <a:pt x="38360" y="18816"/>
                  <a:pt x="38725" y="18816"/>
                </a:cubicBezTo>
                <a:lnTo>
                  <a:pt x="60306" y="18816"/>
                </a:lnTo>
                <a:cubicBezTo>
                  <a:pt x="61126" y="18816"/>
                  <a:pt x="61825" y="18117"/>
                  <a:pt x="61825" y="17296"/>
                </a:cubicBezTo>
                <a:lnTo>
                  <a:pt x="61825" y="1521"/>
                </a:lnTo>
                <a:cubicBezTo>
                  <a:pt x="61825" y="670"/>
                  <a:pt x="61126" y="1"/>
                  <a:pt x="60306" y="1"/>
                </a:cubicBezTo>
                <a:lnTo>
                  <a:pt x="1520" y="1"/>
                </a:lnTo>
                <a:cubicBezTo>
                  <a:pt x="1502" y="1"/>
                  <a:pt x="1483" y="0"/>
                  <a:pt x="146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92" name="Google Shape;592;p56"/>
          <p:cNvSpPr/>
          <p:nvPr/>
        </p:nvSpPr>
        <p:spPr>
          <a:xfrm>
            <a:off x="2236250" y="228475"/>
            <a:ext cx="1833759" cy="1673261"/>
          </a:xfrm>
          <a:custGeom>
            <a:avLst/>
            <a:gdLst/>
            <a:ahLst/>
            <a:cxnLst/>
            <a:rect l="l" t="t" r="r" b="b"/>
            <a:pathLst>
              <a:path w="61826" h="24683" extrusionOk="0">
                <a:moveTo>
                  <a:pt x="1465" y="0"/>
                </a:moveTo>
                <a:cubicBezTo>
                  <a:pt x="640" y="0"/>
                  <a:pt x="1" y="658"/>
                  <a:pt x="1" y="1491"/>
                </a:cubicBezTo>
                <a:lnTo>
                  <a:pt x="1" y="17296"/>
                </a:lnTo>
                <a:cubicBezTo>
                  <a:pt x="1" y="18117"/>
                  <a:pt x="669" y="18816"/>
                  <a:pt x="1520" y="18816"/>
                </a:cubicBezTo>
                <a:lnTo>
                  <a:pt x="23101" y="18816"/>
                </a:lnTo>
                <a:cubicBezTo>
                  <a:pt x="23466" y="18816"/>
                  <a:pt x="23831" y="18968"/>
                  <a:pt x="24074" y="19181"/>
                </a:cubicBezTo>
                <a:lnTo>
                  <a:pt x="29910" y="24318"/>
                </a:lnTo>
                <a:cubicBezTo>
                  <a:pt x="30184" y="24561"/>
                  <a:pt x="30541" y="24683"/>
                  <a:pt x="30902" y="24683"/>
                </a:cubicBezTo>
                <a:cubicBezTo>
                  <a:pt x="31263" y="24683"/>
                  <a:pt x="31627" y="24561"/>
                  <a:pt x="31916" y="24318"/>
                </a:cubicBezTo>
                <a:lnTo>
                  <a:pt x="37722" y="19181"/>
                </a:lnTo>
                <a:cubicBezTo>
                  <a:pt x="37995" y="18968"/>
                  <a:pt x="38360" y="18816"/>
                  <a:pt x="38725" y="18816"/>
                </a:cubicBezTo>
                <a:lnTo>
                  <a:pt x="60306" y="18816"/>
                </a:lnTo>
                <a:cubicBezTo>
                  <a:pt x="61126" y="18816"/>
                  <a:pt x="61825" y="18117"/>
                  <a:pt x="61825" y="17296"/>
                </a:cubicBezTo>
                <a:lnTo>
                  <a:pt x="61825" y="1521"/>
                </a:lnTo>
                <a:cubicBezTo>
                  <a:pt x="61825" y="670"/>
                  <a:pt x="61126" y="1"/>
                  <a:pt x="60306" y="1"/>
                </a:cubicBezTo>
                <a:lnTo>
                  <a:pt x="1520" y="1"/>
                </a:lnTo>
                <a:cubicBezTo>
                  <a:pt x="1502" y="1"/>
                  <a:pt x="1483" y="0"/>
                  <a:pt x="14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56"/>
          <p:cNvSpPr/>
          <p:nvPr/>
        </p:nvSpPr>
        <p:spPr>
          <a:xfrm>
            <a:off x="8175217" y="4385192"/>
            <a:ext cx="354586" cy="353645"/>
          </a:xfrm>
          <a:custGeom>
            <a:avLst/>
            <a:gdLst/>
            <a:ahLst/>
            <a:cxnLst/>
            <a:rect l="l" t="t" r="r" b="b"/>
            <a:pathLst>
              <a:path w="11689" h="11658" extrusionOk="0">
                <a:moveTo>
                  <a:pt x="5829" y="2458"/>
                </a:moveTo>
                <a:cubicBezTo>
                  <a:pt x="6207" y="2458"/>
                  <a:pt x="6491" y="2773"/>
                  <a:pt x="6491" y="3120"/>
                </a:cubicBezTo>
                <a:cubicBezTo>
                  <a:pt x="6522" y="3466"/>
                  <a:pt x="6207" y="3781"/>
                  <a:pt x="5829" y="3781"/>
                </a:cubicBezTo>
                <a:cubicBezTo>
                  <a:pt x="5419" y="3781"/>
                  <a:pt x="5136" y="3466"/>
                  <a:pt x="5136" y="3120"/>
                </a:cubicBezTo>
                <a:cubicBezTo>
                  <a:pt x="5136" y="2742"/>
                  <a:pt x="5482" y="2458"/>
                  <a:pt x="5829" y="2458"/>
                </a:cubicBezTo>
                <a:close/>
                <a:moveTo>
                  <a:pt x="5860" y="4474"/>
                </a:moveTo>
                <a:cubicBezTo>
                  <a:pt x="6238" y="4474"/>
                  <a:pt x="6522" y="4789"/>
                  <a:pt x="6522" y="5136"/>
                </a:cubicBezTo>
                <a:lnTo>
                  <a:pt x="6522" y="8570"/>
                </a:lnTo>
                <a:cubicBezTo>
                  <a:pt x="6522" y="8948"/>
                  <a:pt x="6207" y="9232"/>
                  <a:pt x="5860" y="9232"/>
                </a:cubicBezTo>
                <a:cubicBezTo>
                  <a:pt x="5451" y="9232"/>
                  <a:pt x="5199" y="8917"/>
                  <a:pt x="5199" y="8570"/>
                </a:cubicBezTo>
                <a:lnTo>
                  <a:pt x="5199" y="5136"/>
                </a:lnTo>
                <a:cubicBezTo>
                  <a:pt x="5199" y="4726"/>
                  <a:pt x="5514" y="4474"/>
                  <a:pt x="5860" y="4474"/>
                </a:cubicBezTo>
                <a:close/>
                <a:moveTo>
                  <a:pt x="5829" y="1"/>
                </a:moveTo>
                <a:cubicBezTo>
                  <a:pt x="2615" y="1"/>
                  <a:pt x="0" y="2647"/>
                  <a:pt x="0" y="5829"/>
                </a:cubicBezTo>
                <a:cubicBezTo>
                  <a:pt x="0" y="9043"/>
                  <a:pt x="2615" y="11657"/>
                  <a:pt x="5829" y="11657"/>
                </a:cubicBezTo>
                <a:cubicBezTo>
                  <a:pt x="9011" y="11657"/>
                  <a:pt x="11657" y="9043"/>
                  <a:pt x="11657" y="5829"/>
                </a:cubicBezTo>
                <a:cubicBezTo>
                  <a:pt x="11689" y="2647"/>
                  <a:pt x="9042" y="1"/>
                  <a:pt x="58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56"/>
          <p:cNvSpPr txBox="1"/>
          <p:nvPr/>
        </p:nvSpPr>
        <p:spPr>
          <a:xfrm>
            <a:off x="30350" y="200550"/>
            <a:ext cx="1587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Student</a:t>
            </a:r>
            <a:r>
              <a:rPr lang="en" sz="1400">
                <a:solidFill>
                  <a:srgbClr val="191919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 </a:t>
            </a:r>
            <a:r>
              <a:rPr lang="en">
                <a:solidFill>
                  <a:srgbClr val="191919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s</a:t>
            </a:r>
            <a:r>
              <a:rPr lang="en" sz="1400">
                <a:solidFill>
                  <a:srgbClr val="191919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ign up using their college credentials</a:t>
            </a:r>
            <a:endParaRPr sz="1400">
              <a:solidFill>
                <a:srgbClr val="191919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595" name="Google Shape;595;p56"/>
          <p:cNvSpPr/>
          <p:nvPr/>
        </p:nvSpPr>
        <p:spPr>
          <a:xfrm rot="10800000">
            <a:off x="933475" y="2072381"/>
            <a:ext cx="1671775" cy="1440994"/>
          </a:xfrm>
          <a:custGeom>
            <a:avLst/>
            <a:gdLst/>
            <a:ahLst/>
            <a:cxnLst/>
            <a:rect l="l" t="t" r="r" b="b"/>
            <a:pathLst>
              <a:path w="61826" h="24683" extrusionOk="0">
                <a:moveTo>
                  <a:pt x="1465" y="0"/>
                </a:moveTo>
                <a:cubicBezTo>
                  <a:pt x="640" y="0"/>
                  <a:pt x="1" y="658"/>
                  <a:pt x="1" y="1491"/>
                </a:cubicBezTo>
                <a:lnTo>
                  <a:pt x="1" y="17296"/>
                </a:lnTo>
                <a:cubicBezTo>
                  <a:pt x="1" y="18117"/>
                  <a:pt x="669" y="18816"/>
                  <a:pt x="1520" y="18816"/>
                </a:cubicBezTo>
                <a:lnTo>
                  <a:pt x="23101" y="18816"/>
                </a:lnTo>
                <a:cubicBezTo>
                  <a:pt x="23466" y="18816"/>
                  <a:pt x="23831" y="18968"/>
                  <a:pt x="24074" y="19181"/>
                </a:cubicBezTo>
                <a:lnTo>
                  <a:pt x="29910" y="24318"/>
                </a:lnTo>
                <a:cubicBezTo>
                  <a:pt x="30184" y="24561"/>
                  <a:pt x="30541" y="24683"/>
                  <a:pt x="30902" y="24683"/>
                </a:cubicBezTo>
                <a:cubicBezTo>
                  <a:pt x="31263" y="24683"/>
                  <a:pt x="31627" y="24561"/>
                  <a:pt x="31916" y="24318"/>
                </a:cubicBezTo>
                <a:lnTo>
                  <a:pt x="37722" y="19181"/>
                </a:lnTo>
                <a:cubicBezTo>
                  <a:pt x="37995" y="18968"/>
                  <a:pt x="38360" y="18816"/>
                  <a:pt x="38725" y="18816"/>
                </a:cubicBezTo>
                <a:lnTo>
                  <a:pt x="60306" y="18816"/>
                </a:lnTo>
                <a:cubicBezTo>
                  <a:pt x="61126" y="18816"/>
                  <a:pt x="61825" y="18117"/>
                  <a:pt x="61825" y="17296"/>
                </a:cubicBezTo>
                <a:lnTo>
                  <a:pt x="61825" y="1521"/>
                </a:lnTo>
                <a:cubicBezTo>
                  <a:pt x="61825" y="670"/>
                  <a:pt x="61126" y="1"/>
                  <a:pt x="60306" y="1"/>
                </a:cubicBezTo>
                <a:lnTo>
                  <a:pt x="1520" y="1"/>
                </a:lnTo>
                <a:cubicBezTo>
                  <a:pt x="1502" y="1"/>
                  <a:pt x="1483" y="0"/>
                  <a:pt x="14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56"/>
          <p:cNvSpPr txBox="1"/>
          <p:nvPr/>
        </p:nvSpPr>
        <p:spPr>
          <a:xfrm>
            <a:off x="904013" y="2399375"/>
            <a:ext cx="1730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91919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Student can search for specific classes based on class ID or major</a:t>
            </a:r>
            <a:endParaRPr sz="1200"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597" name="Google Shape;597;p56"/>
          <p:cNvSpPr txBox="1"/>
          <p:nvPr/>
        </p:nvSpPr>
        <p:spPr>
          <a:xfrm>
            <a:off x="2206775" y="350575"/>
            <a:ext cx="18339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Student</a:t>
            </a:r>
            <a:r>
              <a:rPr lang="en" sz="1400">
                <a:solidFill>
                  <a:srgbClr val="191919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 views a list of classes at different times with differing professors</a:t>
            </a:r>
            <a:endParaRPr sz="1400"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598" name="Google Shape;598;p56"/>
          <p:cNvSpPr txBox="1"/>
          <p:nvPr/>
        </p:nvSpPr>
        <p:spPr>
          <a:xfrm>
            <a:off x="3470750" y="2156088"/>
            <a:ext cx="1730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Student</a:t>
            </a:r>
            <a:r>
              <a:rPr lang="en" sz="1400">
                <a:solidFill>
                  <a:srgbClr val="191919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 can click enroll on their selected courses</a:t>
            </a:r>
            <a:endParaRPr sz="1400">
              <a:solidFill>
                <a:srgbClr val="191919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599" name="Google Shape;599;p56"/>
          <p:cNvSpPr/>
          <p:nvPr/>
        </p:nvSpPr>
        <p:spPr>
          <a:xfrm rot="10800000">
            <a:off x="5038693" y="3030725"/>
            <a:ext cx="1833759" cy="1485917"/>
          </a:xfrm>
          <a:custGeom>
            <a:avLst/>
            <a:gdLst/>
            <a:ahLst/>
            <a:cxnLst/>
            <a:rect l="l" t="t" r="r" b="b"/>
            <a:pathLst>
              <a:path w="61826" h="24683" extrusionOk="0">
                <a:moveTo>
                  <a:pt x="1465" y="0"/>
                </a:moveTo>
                <a:cubicBezTo>
                  <a:pt x="640" y="0"/>
                  <a:pt x="1" y="658"/>
                  <a:pt x="1" y="1491"/>
                </a:cubicBezTo>
                <a:lnTo>
                  <a:pt x="1" y="17296"/>
                </a:lnTo>
                <a:cubicBezTo>
                  <a:pt x="1" y="18117"/>
                  <a:pt x="669" y="18816"/>
                  <a:pt x="1520" y="18816"/>
                </a:cubicBezTo>
                <a:lnTo>
                  <a:pt x="23101" y="18816"/>
                </a:lnTo>
                <a:cubicBezTo>
                  <a:pt x="23466" y="18816"/>
                  <a:pt x="23831" y="18968"/>
                  <a:pt x="24074" y="19181"/>
                </a:cubicBezTo>
                <a:lnTo>
                  <a:pt x="29910" y="24318"/>
                </a:lnTo>
                <a:cubicBezTo>
                  <a:pt x="30184" y="24561"/>
                  <a:pt x="30541" y="24683"/>
                  <a:pt x="30902" y="24683"/>
                </a:cubicBezTo>
                <a:cubicBezTo>
                  <a:pt x="31263" y="24683"/>
                  <a:pt x="31627" y="24561"/>
                  <a:pt x="31916" y="24318"/>
                </a:cubicBezTo>
                <a:lnTo>
                  <a:pt x="37722" y="19181"/>
                </a:lnTo>
                <a:cubicBezTo>
                  <a:pt x="37995" y="18968"/>
                  <a:pt x="38360" y="18816"/>
                  <a:pt x="38725" y="18816"/>
                </a:cubicBezTo>
                <a:lnTo>
                  <a:pt x="60306" y="18816"/>
                </a:lnTo>
                <a:cubicBezTo>
                  <a:pt x="61126" y="18816"/>
                  <a:pt x="61825" y="18117"/>
                  <a:pt x="61825" y="17296"/>
                </a:cubicBezTo>
                <a:lnTo>
                  <a:pt x="61825" y="1521"/>
                </a:lnTo>
                <a:cubicBezTo>
                  <a:pt x="61825" y="670"/>
                  <a:pt x="61126" y="1"/>
                  <a:pt x="60306" y="1"/>
                </a:cubicBezTo>
                <a:lnTo>
                  <a:pt x="1520" y="1"/>
                </a:lnTo>
                <a:cubicBezTo>
                  <a:pt x="1502" y="1"/>
                  <a:pt x="1483" y="0"/>
                  <a:pt x="146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00" name="Google Shape;600;p56"/>
          <p:cNvSpPr txBox="1"/>
          <p:nvPr/>
        </p:nvSpPr>
        <p:spPr>
          <a:xfrm>
            <a:off x="4982675" y="3404675"/>
            <a:ext cx="1945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91919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The software checks to ensure the classes are available</a:t>
            </a:r>
            <a:endParaRPr sz="1600">
              <a:solidFill>
                <a:srgbClr val="191919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601" name="Google Shape;601;p56"/>
          <p:cNvSpPr/>
          <p:nvPr/>
        </p:nvSpPr>
        <p:spPr>
          <a:xfrm flipH="1">
            <a:off x="6203457" y="890325"/>
            <a:ext cx="1945819" cy="1673261"/>
          </a:xfrm>
          <a:custGeom>
            <a:avLst/>
            <a:gdLst/>
            <a:ahLst/>
            <a:cxnLst/>
            <a:rect l="l" t="t" r="r" b="b"/>
            <a:pathLst>
              <a:path w="61826" h="24683" extrusionOk="0">
                <a:moveTo>
                  <a:pt x="1465" y="0"/>
                </a:moveTo>
                <a:cubicBezTo>
                  <a:pt x="640" y="0"/>
                  <a:pt x="1" y="658"/>
                  <a:pt x="1" y="1491"/>
                </a:cubicBezTo>
                <a:lnTo>
                  <a:pt x="1" y="17296"/>
                </a:lnTo>
                <a:cubicBezTo>
                  <a:pt x="1" y="18117"/>
                  <a:pt x="669" y="18816"/>
                  <a:pt x="1520" y="18816"/>
                </a:cubicBezTo>
                <a:lnTo>
                  <a:pt x="23101" y="18816"/>
                </a:lnTo>
                <a:cubicBezTo>
                  <a:pt x="23466" y="18816"/>
                  <a:pt x="23831" y="18968"/>
                  <a:pt x="24074" y="19181"/>
                </a:cubicBezTo>
                <a:lnTo>
                  <a:pt x="29910" y="24318"/>
                </a:lnTo>
                <a:cubicBezTo>
                  <a:pt x="30184" y="24561"/>
                  <a:pt x="30541" y="24683"/>
                  <a:pt x="30902" y="24683"/>
                </a:cubicBezTo>
                <a:cubicBezTo>
                  <a:pt x="31263" y="24683"/>
                  <a:pt x="31627" y="24561"/>
                  <a:pt x="31916" y="24318"/>
                </a:cubicBezTo>
                <a:lnTo>
                  <a:pt x="37722" y="19181"/>
                </a:lnTo>
                <a:cubicBezTo>
                  <a:pt x="37995" y="18968"/>
                  <a:pt x="38360" y="18816"/>
                  <a:pt x="38725" y="18816"/>
                </a:cubicBezTo>
                <a:lnTo>
                  <a:pt x="60306" y="18816"/>
                </a:lnTo>
                <a:cubicBezTo>
                  <a:pt x="61126" y="18816"/>
                  <a:pt x="61825" y="18117"/>
                  <a:pt x="61825" y="17296"/>
                </a:cubicBezTo>
                <a:lnTo>
                  <a:pt x="61825" y="1521"/>
                </a:lnTo>
                <a:cubicBezTo>
                  <a:pt x="61825" y="670"/>
                  <a:pt x="61126" y="1"/>
                  <a:pt x="60306" y="1"/>
                </a:cubicBezTo>
                <a:lnTo>
                  <a:pt x="1520" y="1"/>
                </a:lnTo>
                <a:cubicBezTo>
                  <a:pt x="1502" y="1"/>
                  <a:pt x="1483" y="0"/>
                  <a:pt x="14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02" name="Google Shape;602;p56"/>
          <p:cNvSpPr txBox="1"/>
          <p:nvPr/>
        </p:nvSpPr>
        <p:spPr>
          <a:xfrm>
            <a:off x="6223650" y="976275"/>
            <a:ext cx="19458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91919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If the classes are not available, Student is prompted to select new classes</a:t>
            </a:r>
            <a:endParaRPr sz="1600">
              <a:solidFill>
                <a:srgbClr val="191919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603" name="Google Shape;603;p56"/>
          <p:cNvSpPr/>
          <p:nvPr/>
        </p:nvSpPr>
        <p:spPr>
          <a:xfrm>
            <a:off x="7415900" y="2311750"/>
            <a:ext cx="1730664" cy="1587302"/>
          </a:xfrm>
          <a:custGeom>
            <a:avLst/>
            <a:gdLst/>
            <a:ahLst/>
            <a:cxnLst/>
            <a:rect l="l" t="t" r="r" b="b"/>
            <a:pathLst>
              <a:path w="61826" h="24683" extrusionOk="0">
                <a:moveTo>
                  <a:pt x="1465" y="0"/>
                </a:moveTo>
                <a:cubicBezTo>
                  <a:pt x="640" y="0"/>
                  <a:pt x="1" y="658"/>
                  <a:pt x="1" y="1491"/>
                </a:cubicBezTo>
                <a:lnTo>
                  <a:pt x="1" y="17296"/>
                </a:lnTo>
                <a:cubicBezTo>
                  <a:pt x="1" y="18117"/>
                  <a:pt x="669" y="18816"/>
                  <a:pt x="1520" y="18816"/>
                </a:cubicBezTo>
                <a:lnTo>
                  <a:pt x="23101" y="18816"/>
                </a:lnTo>
                <a:cubicBezTo>
                  <a:pt x="23466" y="18816"/>
                  <a:pt x="23831" y="18968"/>
                  <a:pt x="24074" y="19181"/>
                </a:cubicBezTo>
                <a:lnTo>
                  <a:pt x="29910" y="24318"/>
                </a:lnTo>
                <a:cubicBezTo>
                  <a:pt x="30184" y="24561"/>
                  <a:pt x="30541" y="24683"/>
                  <a:pt x="30902" y="24683"/>
                </a:cubicBezTo>
                <a:cubicBezTo>
                  <a:pt x="31263" y="24683"/>
                  <a:pt x="31627" y="24561"/>
                  <a:pt x="31916" y="24318"/>
                </a:cubicBezTo>
                <a:lnTo>
                  <a:pt x="37722" y="19181"/>
                </a:lnTo>
                <a:cubicBezTo>
                  <a:pt x="37995" y="18968"/>
                  <a:pt x="38360" y="18816"/>
                  <a:pt x="38725" y="18816"/>
                </a:cubicBezTo>
                <a:lnTo>
                  <a:pt x="60306" y="18816"/>
                </a:lnTo>
                <a:cubicBezTo>
                  <a:pt x="61126" y="18816"/>
                  <a:pt x="61825" y="18117"/>
                  <a:pt x="61825" y="17296"/>
                </a:cubicBezTo>
                <a:lnTo>
                  <a:pt x="61825" y="1521"/>
                </a:lnTo>
                <a:cubicBezTo>
                  <a:pt x="61825" y="670"/>
                  <a:pt x="61126" y="1"/>
                  <a:pt x="60306" y="1"/>
                </a:cubicBezTo>
                <a:lnTo>
                  <a:pt x="1520" y="1"/>
                </a:lnTo>
                <a:cubicBezTo>
                  <a:pt x="1502" y="1"/>
                  <a:pt x="1483" y="0"/>
                  <a:pt x="14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56"/>
          <p:cNvSpPr txBox="1"/>
          <p:nvPr/>
        </p:nvSpPr>
        <p:spPr>
          <a:xfrm flipH="1">
            <a:off x="7442127" y="2307325"/>
            <a:ext cx="1730700" cy="12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191919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If the classes are available the Student enrolls in said classes</a:t>
            </a:r>
            <a:endParaRPr sz="1600" i="0" u="none" strike="noStrike" cap="none">
              <a:solidFill>
                <a:srgbClr val="191919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605" name="Google Shape;605;p56"/>
          <p:cNvSpPr txBox="1">
            <a:spLocks noGrp="1"/>
          </p:cNvSpPr>
          <p:nvPr>
            <p:ph type="title"/>
          </p:nvPr>
        </p:nvSpPr>
        <p:spPr>
          <a:xfrm>
            <a:off x="149675" y="4225800"/>
            <a:ext cx="4833000" cy="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</a:t>
            </a:r>
            <a:r>
              <a:rPr lang="en">
                <a:solidFill>
                  <a:schemeClr val="dk1"/>
                </a:solidFill>
              </a:rPr>
              <a:t>Journey Map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7"/>
          <p:cNvSpPr/>
          <p:nvPr/>
        </p:nvSpPr>
        <p:spPr>
          <a:xfrm rot="7795729">
            <a:off x="142027" y="2009617"/>
            <a:ext cx="1894345" cy="1895845"/>
          </a:xfrm>
          <a:custGeom>
            <a:avLst/>
            <a:gdLst/>
            <a:ahLst/>
            <a:cxnLst/>
            <a:rect l="l" t="t" r="r" b="b"/>
            <a:pathLst>
              <a:path w="75778" h="75838" extrusionOk="0">
                <a:moveTo>
                  <a:pt x="16688" y="4651"/>
                </a:moveTo>
                <a:lnTo>
                  <a:pt x="16688" y="4651"/>
                </a:lnTo>
                <a:cubicBezTo>
                  <a:pt x="13983" y="6961"/>
                  <a:pt x="11369" y="9393"/>
                  <a:pt x="8816" y="11976"/>
                </a:cubicBezTo>
                <a:cubicBezTo>
                  <a:pt x="6262" y="14529"/>
                  <a:pt x="3800" y="17174"/>
                  <a:pt x="1490" y="19849"/>
                </a:cubicBezTo>
                <a:lnTo>
                  <a:pt x="16688" y="4651"/>
                </a:lnTo>
                <a:close/>
                <a:moveTo>
                  <a:pt x="24561" y="2432"/>
                </a:moveTo>
                <a:cubicBezTo>
                  <a:pt x="24439" y="2432"/>
                  <a:pt x="24287" y="2523"/>
                  <a:pt x="24135" y="2554"/>
                </a:cubicBezTo>
                <a:lnTo>
                  <a:pt x="2524" y="24165"/>
                </a:lnTo>
                <a:cubicBezTo>
                  <a:pt x="2493" y="24317"/>
                  <a:pt x="2402" y="24469"/>
                  <a:pt x="2372" y="24621"/>
                </a:cubicBezTo>
                <a:lnTo>
                  <a:pt x="24561" y="2432"/>
                </a:lnTo>
                <a:close/>
                <a:moveTo>
                  <a:pt x="30974" y="639"/>
                </a:moveTo>
                <a:cubicBezTo>
                  <a:pt x="30913" y="639"/>
                  <a:pt x="30792" y="639"/>
                  <a:pt x="30670" y="699"/>
                </a:cubicBezTo>
                <a:lnTo>
                  <a:pt x="609" y="30730"/>
                </a:lnTo>
                <a:cubicBezTo>
                  <a:pt x="578" y="30852"/>
                  <a:pt x="578" y="30973"/>
                  <a:pt x="548" y="31095"/>
                </a:cubicBezTo>
                <a:lnTo>
                  <a:pt x="30974" y="639"/>
                </a:lnTo>
                <a:close/>
                <a:moveTo>
                  <a:pt x="36293" y="0"/>
                </a:moveTo>
                <a:cubicBezTo>
                  <a:pt x="36172" y="31"/>
                  <a:pt x="36081" y="31"/>
                  <a:pt x="35989" y="31"/>
                </a:cubicBezTo>
                <a:lnTo>
                  <a:pt x="1" y="36019"/>
                </a:lnTo>
                <a:lnTo>
                  <a:pt x="1" y="36293"/>
                </a:lnTo>
                <a:lnTo>
                  <a:pt x="36293" y="0"/>
                </a:lnTo>
                <a:close/>
                <a:moveTo>
                  <a:pt x="40579" y="91"/>
                </a:moveTo>
                <a:lnTo>
                  <a:pt x="62" y="40670"/>
                </a:lnTo>
                <a:cubicBezTo>
                  <a:pt x="62" y="40730"/>
                  <a:pt x="62" y="40822"/>
                  <a:pt x="92" y="40943"/>
                </a:cubicBezTo>
                <a:lnTo>
                  <a:pt x="40853" y="152"/>
                </a:lnTo>
                <a:cubicBezTo>
                  <a:pt x="40792" y="122"/>
                  <a:pt x="40701" y="91"/>
                  <a:pt x="40579" y="91"/>
                </a:cubicBezTo>
                <a:close/>
                <a:moveTo>
                  <a:pt x="44743" y="608"/>
                </a:moveTo>
                <a:lnTo>
                  <a:pt x="578" y="44773"/>
                </a:lnTo>
                <a:cubicBezTo>
                  <a:pt x="578" y="44834"/>
                  <a:pt x="609" y="44925"/>
                  <a:pt x="609" y="44986"/>
                </a:cubicBezTo>
                <a:lnTo>
                  <a:pt x="44956" y="639"/>
                </a:lnTo>
                <a:cubicBezTo>
                  <a:pt x="44895" y="639"/>
                  <a:pt x="44804" y="608"/>
                  <a:pt x="44743" y="608"/>
                </a:cubicBezTo>
                <a:close/>
                <a:moveTo>
                  <a:pt x="48543" y="1520"/>
                </a:moveTo>
                <a:lnTo>
                  <a:pt x="1460" y="48572"/>
                </a:lnTo>
                <a:cubicBezTo>
                  <a:pt x="1490" y="48633"/>
                  <a:pt x="1490" y="48724"/>
                  <a:pt x="1521" y="48755"/>
                </a:cubicBezTo>
                <a:lnTo>
                  <a:pt x="48725" y="1550"/>
                </a:lnTo>
                <a:cubicBezTo>
                  <a:pt x="48634" y="1550"/>
                  <a:pt x="48604" y="1520"/>
                  <a:pt x="48543" y="1520"/>
                </a:cubicBezTo>
                <a:close/>
                <a:moveTo>
                  <a:pt x="51978" y="2706"/>
                </a:moveTo>
                <a:lnTo>
                  <a:pt x="2676" y="52038"/>
                </a:lnTo>
                <a:cubicBezTo>
                  <a:pt x="2706" y="52098"/>
                  <a:pt x="2706" y="52129"/>
                  <a:pt x="2737" y="52220"/>
                </a:cubicBezTo>
                <a:lnTo>
                  <a:pt x="52190" y="2766"/>
                </a:lnTo>
                <a:cubicBezTo>
                  <a:pt x="52099" y="2736"/>
                  <a:pt x="52069" y="2736"/>
                  <a:pt x="51978" y="2706"/>
                </a:cubicBezTo>
                <a:close/>
                <a:moveTo>
                  <a:pt x="55169" y="4134"/>
                </a:moveTo>
                <a:lnTo>
                  <a:pt x="4104" y="55259"/>
                </a:lnTo>
                <a:cubicBezTo>
                  <a:pt x="4165" y="55320"/>
                  <a:pt x="4196" y="55381"/>
                  <a:pt x="4196" y="55442"/>
                </a:cubicBezTo>
                <a:lnTo>
                  <a:pt x="55382" y="4256"/>
                </a:lnTo>
                <a:cubicBezTo>
                  <a:pt x="55321" y="4225"/>
                  <a:pt x="55260" y="4195"/>
                  <a:pt x="55169" y="4134"/>
                </a:cubicBezTo>
                <a:close/>
                <a:moveTo>
                  <a:pt x="58178" y="5867"/>
                </a:moveTo>
                <a:lnTo>
                  <a:pt x="5837" y="58208"/>
                </a:lnTo>
                <a:cubicBezTo>
                  <a:pt x="5867" y="58269"/>
                  <a:pt x="5898" y="58329"/>
                  <a:pt x="5928" y="58360"/>
                </a:cubicBezTo>
                <a:lnTo>
                  <a:pt x="58330" y="5958"/>
                </a:lnTo>
                <a:cubicBezTo>
                  <a:pt x="58270" y="5927"/>
                  <a:pt x="58209" y="5897"/>
                  <a:pt x="58178" y="5867"/>
                </a:cubicBezTo>
                <a:close/>
                <a:moveTo>
                  <a:pt x="60914" y="7751"/>
                </a:moveTo>
                <a:lnTo>
                  <a:pt x="7721" y="60943"/>
                </a:lnTo>
                <a:cubicBezTo>
                  <a:pt x="7752" y="61004"/>
                  <a:pt x="7813" y="61065"/>
                  <a:pt x="7843" y="61095"/>
                </a:cubicBezTo>
                <a:lnTo>
                  <a:pt x="61036" y="7903"/>
                </a:lnTo>
                <a:cubicBezTo>
                  <a:pt x="61036" y="7842"/>
                  <a:pt x="60944" y="7842"/>
                  <a:pt x="60914" y="7751"/>
                </a:cubicBezTo>
                <a:close/>
                <a:moveTo>
                  <a:pt x="63467" y="9879"/>
                </a:moveTo>
                <a:lnTo>
                  <a:pt x="9880" y="63466"/>
                </a:lnTo>
                <a:cubicBezTo>
                  <a:pt x="9940" y="63497"/>
                  <a:pt x="9971" y="63527"/>
                  <a:pt x="10001" y="63618"/>
                </a:cubicBezTo>
                <a:lnTo>
                  <a:pt x="63589" y="10031"/>
                </a:lnTo>
                <a:cubicBezTo>
                  <a:pt x="63528" y="10000"/>
                  <a:pt x="63498" y="9970"/>
                  <a:pt x="63467" y="9879"/>
                </a:cubicBezTo>
                <a:close/>
                <a:moveTo>
                  <a:pt x="65777" y="12250"/>
                </a:moveTo>
                <a:lnTo>
                  <a:pt x="12220" y="65807"/>
                </a:lnTo>
                <a:cubicBezTo>
                  <a:pt x="12250" y="65837"/>
                  <a:pt x="12281" y="65928"/>
                  <a:pt x="12311" y="65959"/>
                </a:cubicBezTo>
                <a:lnTo>
                  <a:pt x="65899" y="12402"/>
                </a:lnTo>
                <a:cubicBezTo>
                  <a:pt x="65868" y="12371"/>
                  <a:pt x="65808" y="12311"/>
                  <a:pt x="65777" y="12250"/>
                </a:cubicBezTo>
                <a:close/>
                <a:moveTo>
                  <a:pt x="67935" y="14742"/>
                </a:moveTo>
                <a:lnTo>
                  <a:pt x="14743" y="67934"/>
                </a:lnTo>
                <a:cubicBezTo>
                  <a:pt x="14743" y="68026"/>
                  <a:pt x="14834" y="68056"/>
                  <a:pt x="14864" y="68086"/>
                </a:cubicBezTo>
                <a:lnTo>
                  <a:pt x="68057" y="14894"/>
                </a:lnTo>
                <a:cubicBezTo>
                  <a:pt x="68027" y="14864"/>
                  <a:pt x="67996" y="14773"/>
                  <a:pt x="67935" y="14742"/>
                </a:cubicBezTo>
                <a:close/>
                <a:moveTo>
                  <a:pt x="69850" y="17508"/>
                </a:moveTo>
                <a:lnTo>
                  <a:pt x="17448" y="69880"/>
                </a:lnTo>
                <a:cubicBezTo>
                  <a:pt x="17539" y="69910"/>
                  <a:pt x="17570" y="69971"/>
                  <a:pt x="17600" y="70001"/>
                </a:cubicBezTo>
                <a:lnTo>
                  <a:pt x="69972" y="17660"/>
                </a:lnTo>
                <a:cubicBezTo>
                  <a:pt x="69911" y="17630"/>
                  <a:pt x="69881" y="17569"/>
                  <a:pt x="69850" y="17508"/>
                </a:cubicBezTo>
                <a:close/>
                <a:moveTo>
                  <a:pt x="71583" y="20457"/>
                </a:moveTo>
                <a:lnTo>
                  <a:pt x="20427" y="71582"/>
                </a:lnTo>
                <a:cubicBezTo>
                  <a:pt x="20457" y="71643"/>
                  <a:pt x="20518" y="71673"/>
                  <a:pt x="20609" y="71703"/>
                </a:cubicBezTo>
                <a:lnTo>
                  <a:pt x="71674" y="20639"/>
                </a:lnTo>
                <a:cubicBezTo>
                  <a:pt x="71644" y="20548"/>
                  <a:pt x="71583" y="20517"/>
                  <a:pt x="71583" y="20457"/>
                </a:cubicBezTo>
                <a:close/>
                <a:moveTo>
                  <a:pt x="72282" y="56931"/>
                </a:moveTo>
                <a:lnTo>
                  <a:pt x="57084" y="72129"/>
                </a:lnTo>
                <a:cubicBezTo>
                  <a:pt x="59729" y="69758"/>
                  <a:pt x="62403" y="67327"/>
                  <a:pt x="64957" y="64804"/>
                </a:cubicBezTo>
                <a:cubicBezTo>
                  <a:pt x="67479" y="62250"/>
                  <a:pt x="69972" y="59576"/>
                  <a:pt x="72282" y="56931"/>
                </a:cubicBezTo>
                <a:close/>
                <a:moveTo>
                  <a:pt x="73042" y="23648"/>
                </a:moveTo>
                <a:lnTo>
                  <a:pt x="23618" y="73071"/>
                </a:lnTo>
                <a:cubicBezTo>
                  <a:pt x="23679" y="73102"/>
                  <a:pt x="23710" y="73102"/>
                  <a:pt x="23801" y="73162"/>
                </a:cubicBezTo>
                <a:lnTo>
                  <a:pt x="73103" y="23830"/>
                </a:lnTo>
                <a:cubicBezTo>
                  <a:pt x="73072" y="23739"/>
                  <a:pt x="73072" y="23709"/>
                  <a:pt x="73042" y="23648"/>
                </a:cubicBezTo>
                <a:close/>
                <a:moveTo>
                  <a:pt x="73407" y="51217"/>
                </a:moveTo>
                <a:lnTo>
                  <a:pt x="51218" y="73406"/>
                </a:lnTo>
                <a:cubicBezTo>
                  <a:pt x="51339" y="73406"/>
                  <a:pt x="51491" y="73345"/>
                  <a:pt x="51643" y="73314"/>
                </a:cubicBezTo>
                <a:lnTo>
                  <a:pt x="73255" y="51673"/>
                </a:lnTo>
                <a:cubicBezTo>
                  <a:pt x="73315" y="51521"/>
                  <a:pt x="73376" y="51369"/>
                  <a:pt x="73407" y="51217"/>
                </a:cubicBezTo>
                <a:close/>
                <a:moveTo>
                  <a:pt x="74258" y="27083"/>
                </a:moveTo>
                <a:lnTo>
                  <a:pt x="27053" y="74287"/>
                </a:lnTo>
                <a:cubicBezTo>
                  <a:pt x="27144" y="74317"/>
                  <a:pt x="27175" y="74317"/>
                  <a:pt x="27266" y="74378"/>
                </a:cubicBezTo>
                <a:lnTo>
                  <a:pt x="74318" y="27296"/>
                </a:lnTo>
                <a:cubicBezTo>
                  <a:pt x="74288" y="27204"/>
                  <a:pt x="74288" y="27144"/>
                  <a:pt x="74258" y="27083"/>
                </a:cubicBezTo>
                <a:close/>
                <a:moveTo>
                  <a:pt x="75230" y="44773"/>
                </a:moveTo>
                <a:lnTo>
                  <a:pt x="44804" y="75199"/>
                </a:lnTo>
                <a:cubicBezTo>
                  <a:pt x="44895" y="75199"/>
                  <a:pt x="44987" y="75199"/>
                  <a:pt x="45108" y="75169"/>
                </a:cubicBezTo>
                <a:lnTo>
                  <a:pt x="75170" y="45107"/>
                </a:lnTo>
                <a:cubicBezTo>
                  <a:pt x="75200" y="44986"/>
                  <a:pt x="75200" y="44895"/>
                  <a:pt x="75230" y="44773"/>
                </a:cubicBezTo>
                <a:close/>
                <a:moveTo>
                  <a:pt x="75170" y="30852"/>
                </a:moveTo>
                <a:lnTo>
                  <a:pt x="30822" y="75199"/>
                </a:lnTo>
                <a:cubicBezTo>
                  <a:pt x="30913" y="75199"/>
                  <a:pt x="30974" y="75229"/>
                  <a:pt x="31065" y="75229"/>
                </a:cubicBezTo>
                <a:lnTo>
                  <a:pt x="75200" y="31095"/>
                </a:lnTo>
                <a:cubicBezTo>
                  <a:pt x="75200" y="31004"/>
                  <a:pt x="75170" y="30943"/>
                  <a:pt x="75170" y="30852"/>
                </a:cubicBezTo>
                <a:close/>
                <a:moveTo>
                  <a:pt x="75686" y="34955"/>
                </a:moveTo>
                <a:lnTo>
                  <a:pt x="34926" y="75746"/>
                </a:lnTo>
                <a:cubicBezTo>
                  <a:pt x="35017" y="75776"/>
                  <a:pt x="35078" y="75776"/>
                  <a:pt x="35199" y="75776"/>
                </a:cubicBezTo>
                <a:lnTo>
                  <a:pt x="75747" y="35229"/>
                </a:lnTo>
                <a:cubicBezTo>
                  <a:pt x="75747" y="35138"/>
                  <a:pt x="75747" y="35077"/>
                  <a:pt x="75686" y="34955"/>
                </a:cubicBezTo>
                <a:close/>
                <a:moveTo>
                  <a:pt x="75777" y="39545"/>
                </a:moveTo>
                <a:lnTo>
                  <a:pt x="39485" y="75837"/>
                </a:lnTo>
                <a:cubicBezTo>
                  <a:pt x="39607" y="75807"/>
                  <a:pt x="39728" y="75807"/>
                  <a:pt x="39789" y="75807"/>
                </a:cubicBezTo>
                <a:lnTo>
                  <a:pt x="75777" y="39819"/>
                </a:lnTo>
                <a:lnTo>
                  <a:pt x="75777" y="39545"/>
                </a:lnTo>
                <a:close/>
              </a:path>
            </a:pathLst>
          </a:custGeom>
          <a:solidFill>
            <a:schemeClr val="dk1"/>
          </a:solidFill>
          <a:ln w="6850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57"/>
          <p:cNvSpPr/>
          <p:nvPr/>
        </p:nvSpPr>
        <p:spPr>
          <a:xfrm rot="5400000">
            <a:off x="1488837" y="2741456"/>
            <a:ext cx="1485949" cy="1353863"/>
          </a:xfrm>
          <a:custGeom>
            <a:avLst/>
            <a:gdLst/>
            <a:ahLst/>
            <a:cxnLst/>
            <a:rect l="l" t="t" r="r" b="b"/>
            <a:pathLst>
              <a:path w="33862" h="30852" extrusionOk="0">
                <a:moveTo>
                  <a:pt x="16931" y="0"/>
                </a:moveTo>
                <a:cubicBezTo>
                  <a:pt x="12980" y="0"/>
                  <a:pt x="9028" y="1505"/>
                  <a:pt x="6019" y="4514"/>
                </a:cubicBezTo>
                <a:cubicBezTo>
                  <a:pt x="1" y="10532"/>
                  <a:pt x="1" y="20289"/>
                  <a:pt x="6019" y="26338"/>
                </a:cubicBezTo>
                <a:cubicBezTo>
                  <a:pt x="9028" y="29347"/>
                  <a:pt x="12980" y="30852"/>
                  <a:pt x="16931" y="30852"/>
                </a:cubicBezTo>
                <a:cubicBezTo>
                  <a:pt x="20883" y="30852"/>
                  <a:pt x="24834" y="29347"/>
                  <a:pt x="27843" y="26338"/>
                </a:cubicBezTo>
                <a:cubicBezTo>
                  <a:pt x="33862" y="20289"/>
                  <a:pt x="33862" y="10532"/>
                  <a:pt x="27843" y="4514"/>
                </a:cubicBezTo>
                <a:cubicBezTo>
                  <a:pt x="24834" y="1505"/>
                  <a:pt x="20883" y="0"/>
                  <a:pt x="169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57"/>
          <p:cNvGrpSpPr/>
          <p:nvPr/>
        </p:nvGrpSpPr>
        <p:grpSpPr>
          <a:xfrm rot="2699312">
            <a:off x="259666" y="-32704"/>
            <a:ext cx="8808102" cy="5397456"/>
            <a:chOff x="3436200" y="1599450"/>
            <a:chExt cx="6229515" cy="3889308"/>
          </a:xfrm>
        </p:grpSpPr>
        <p:sp>
          <p:nvSpPr>
            <p:cNvPr id="613" name="Google Shape;613;p57"/>
            <p:cNvSpPr/>
            <p:nvPr/>
          </p:nvSpPr>
          <p:spPr>
            <a:xfrm>
              <a:off x="3436200" y="1599450"/>
              <a:ext cx="6229515" cy="3889308"/>
            </a:xfrm>
            <a:custGeom>
              <a:avLst/>
              <a:gdLst/>
              <a:ahLst/>
              <a:cxnLst/>
              <a:rect l="l" t="t" r="r" b="b"/>
              <a:pathLst>
                <a:path w="326238" h="203682" extrusionOk="0">
                  <a:moveTo>
                    <a:pt x="11551" y="203681"/>
                  </a:moveTo>
                  <a:lnTo>
                    <a:pt x="1" y="192131"/>
                  </a:lnTo>
                  <a:lnTo>
                    <a:pt x="29333" y="162769"/>
                  </a:lnTo>
                  <a:cubicBezTo>
                    <a:pt x="36780" y="155322"/>
                    <a:pt x="46658" y="151218"/>
                    <a:pt x="57175" y="151218"/>
                  </a:cubicBezTo>
                  <a:lnTo>
                    <a:pt x="57449" y="151218"/>
                  </a:lnTo>
                  <a:cubicBezTo>
                    <a:pt x="68087" y="151310"/>
                    <a:pt x="77996" y="155504"/>
                    <a:pt x="85413" y="163164"/>
                  </a:cubicBezTo>
                  <a:cubicBezTo>
                    <a:pt x="88452" y="166295"/>
                    <a:pt x="92556" y="168058"/>
                    <a:pt x="96963" y="168058"/>
                  </a:cubicBezTo>
                  <a:lnTo>
                    <a:pt x="97085" y="168058"/>
                  </a:lnTo>
                  <a:cubicBezTo>
                    <a:pt x="101401" y="168058"/>
                    <a:pt x="105474" y="166386"/>
                    <a:pt x="108544" y="163285"/>
                  </a:cubicBezTo>
                  <a:cubicBezTo>
                    <a:pt x="114745" y="157115"/>
                    <a:pt x="114866" y="146902"/>
                    <a:pt x="108787" y="140550"/>
                  </a:cubicBezTo>
                  <a:lnTo>
                    <a:pt x="99668" y="131036"/>
                  </a:lnTo>
                  <a:cubicBezTo>
                    <a:pt x="87662" y="118969"/>
                    <a:pt x="87662" y="99303"/>
                    <a:pt x="99729" y="87266"/>
                  </a:cubicBezTo>
                  <a:cubicBezTo>
                    <a:pt x="105656" y="81339"/>
                    <a:pt x="113498" y="78117"/>
                    <a:pt x="121857" y="78208"/>
                  </a:cubicBezTo>
                  <a:cubicBezTo>
                    <a:pt x="130216" y="78239"/>
                    <a:pt x="138028" y="81582"/>
                    <a:pt x="143864" y="87570"/>
                  </a:cubicBezTo>
                  <a:cubicBezTo>
                    <a:pt x="154107" y="98087"/>
                    <a:pt x="167481" y="111856"/>
                    <a:pt x="178515" y="123133"/>
                  </a:cubicBezTo>
                  <a:cubicBezTo>
                    <a:pt x="186722" y="131583"/>
                    <a:pt x="200309" y="131796"/>
                    <a:pt x="208819" y="123619"/>
                  </a:cubicBezTo>
                  <a:lnTo>
                    <a:pt x="209397" y="123103"/>
                  </a:lnTo>
                  <a:cubicBezTo>
                    <a:pt x="213835" y="118847"/>
                    <a:pt x="216297" y="113102"/>
                    <a:pt x="216388" y="107023"/>
                  </a:cubicBezTo>
                  <a:cubicBezTo>
                    <a:pt x="216449" y="101005"/>
                    <a:pt x="214108" y="95291"/>
                    <a:pt x="209822" y="91005"/>
                  </a:cubicBezTo>
                  <a:lnTo>
                    <a:pt x="199397" y="80549"/>
                  </a:lnTo>
                  <a:cubicBezTo>
                    <a:pt x="193470" y="74622"/>
                    <a:pt x="190217" y="66749"/>
                    <a:pt x="190217" y="58390"/>
                  </a:cubicBezTo>
                  <a:cubicBezTo>
                    <a:pt x="190217" y="50032"/>
                    <a:pt x="193470" y="42159"/>
                    <a:pt x="199366" y="36262"/>
                  </a:cubicBezTo>
                  <a:lnTo>
                    <a:pt x="200309" y="35350"/>
                  </a:lnTo>
                  <a:cubicBezTo>
                    <a:pt x="206266" y="29363"/>
                    <a:pt x="214139" y="26110"/>
                    <a:pt x="222467" y="26080"/>
                  </a:cubicBezTo>
                  <a:lnTo>
                    <a:pt x="222558" y="26080"/>
                  </a:lnTo>
                  <a:cubicBezTo>
                    <a:pt x="230856" y="26080"/>
                    <a:pt x="238668" y="29302"/>
                    <a:pt x="244534" y="35199"/>
                  </a:cubicBezTo>
                  <a:lnTo>
                    <a:pt x="245112" y="35746"/>
                  </a:lnTo>
                  <a:cubicBezTo>
                    <a:pt x="249610" y="40275"/>
                    <a:pt x="255629" y="42737"/>
                    <a:pt x="261982" y="42737"/>
                  </a:cubicBezTo>
                  <a:lnTo>
                    <a:pt x="261982" y="42737"/>
                  </a:lnTo>
                  <a:cubicBezTo>
                    <a:pt x="268365" y="42737"/>
                    <a:pt x="274353" y="40275"/>
                    <a:pt x="278851" y="35746"/>
                  </a:cubicBezTo>
                  <a:lnTo>
                    <a:pt x="314688" y="0"/>
                  </a:lnTo>
                  <a:lnTo>
                    <a:pt x="326238" y="11551"/>
                  </a:lnTo>
                  <a:lnTo>
                    <a:pt x="290462" y="47296"/>
                  </a:lnTo>
                  <a:cubicBezTo>
                    <a:pt x="282863" y="54895"/>
                    <a:pt x="272772" y="59089"/>
                    <a:pt x="262042" y="59089"/>
                  </a:cubicBezTo>
                  <a:lnTo>
                    <a:pt x="262042" y="59089"/>
                  </a:lnTo>
                  <a:cubicBezTo>
                    <a:pt x="251313" y="59089"/>
                    <a:pt x="241191" y="54895"/>
                    <a:pt x="233592" y="47296"/>
                  </a:cubicBezTo>
                  <a:lnTo>
                    <a:pt x="233014" y="46749"/>
                  </a:lnTo>
                  <a:cubicBezTo>
                    <a:pt x="230248" y="43952"/>
                    <a:pt x="226570" y="42402"/>
                    <a:pt x="222619" y="42402"/>
                  </a:cubicBezTo>
                  <a:lnTo>
                    <a:pt x="222589" y="42402"/>
                  </a:lnTo>
                  <a:cubicBezTo>
                    <a:pt x="218576" y="42402"/>
                    <a:pt x="214777" y="44013"/>
                    <a:pt x="211889" y="46901"/>
                  </a:cubicBezTo>
                  <a:lnTo>
                    <a:pt x="210947" y="47843"/>
                  </a:lnTo>
                  <a:cubicBezTo>
                    <a:pt x="208151" y="50639"/>
                    <a:pt x="206570" y="54409"/>
                    <a:pt x="206570" y="58421"/>
                  </a:cubicBezTo>
                  <a:cubicBezTo>
                    <a:pt x="206570" y="62433"/>
                    <a:pt x="208151" y="66202"/>
                    <a:pt x="210978" y="69029"/>
                  </a:cubicBezTo>
                  <a:lnTo>
                    <a:pt x="221434" y="79454"/>
                  </a:lnTo>
                  <a:cubicBezTo>
                    <a:pt x="228881" y="86871"/>
                    <a:pt x="232923" y="96750"/>
                    <a:pt x="232802" y="107236"/>
                  </a:cubicBezTo>
                  <a:cubicBezTo>
                    <a:pt x="232680" y="117753"/>
                    <a:pt x="228425" y="127601"/>
                    <a:pt x="220795" y="134957"/>
                  </a:cubicBezTo>
                  <a:lnTo>
                    <a:pt x="220218" y="135504"/>
                  </a:lnTo>
                  <a:cubicBezTo>
                    <a:pt x="212953" y="142434"/>
                    <a:pt x="203409" y="146173"/>
                    <a:pt x="193378" y="146021"/>
                  </a:cubicBezTo>
                  <a:cubicBezTo>
                    <a:pt x="183317" y="145869"/>
                    <a:pt x="173956" y="141796"/>
                    <a:pt x="166904" y="134562"/>
                  </a:cubicBezTo>
                  <a:cubicBezTo>
                    <a:pt x="155900" y="123255"/>
                    <a:pt x="142526" y="109546"/>
                    <a:pt x="132253" y="98999"/>
                  </a:cubicBezTo>
                  <a:cubicBezTo>
                    <a:pt x="129487" y="96172"/>
                    <a:pt x="125809" y="94591"/>
                    <a:pt x="121857" y="94561"/>
                  </a:cubicBezTo>
                  <a:cubicBezTo>
                    <a:pt x="117906" y="94561"/>
                    <a:pt x="114167" y="96050"/>
                    <a:pt x="111371" y="98847"/>
                  </a:cubicBezTo>
                  <a:cubicBezTo>
                    <a:pt x="108574" y="101643"/>
                    <a:pt x="107055" y="105321"/>
                    <a:pt x="107055" y="109242"/>
                  </a:cubicBezTo>
                  <a:cubicBezTo>
                    <a:pt x="107055" y="113133"/>
                    <a:pt x="108574" y="116841"/>
                    <a:pt x="111371" y="119607"/>
                  </a:cubicBezTo>
                  <a:lnTo>
                    <a:pt x="111492" y="119729"/>
                  </a:lnTo>
                  <a:lnTo>
                    <a:pt x="120672" y="129303"/>
                  </a:lnTo>
                  <a:cubicBezTo>
                    <a:pt x="126599" y="135504"/>
                    <a:pt x="129821" y="143620"/>
                    <a:pt x="129760" y="152221"/>
                  </a:cubicBezTo>
                  <a:cubicBezTo>
                    <a:pt x="129669" y="160793"/>
                    <a:pt x="126265" y="168848"/>
                    <a:pt x="120216" y="174927"/>
                  </a:cubicBezTo>
                  <a:cubicBezTo>
                    <a:pt x="114046" y="181097"/>
                    <a:pt x="105900" y="184471"/>
                    <a:pt x="97176" y="184471"/>
                  </a:cubicBezTo>
                  <a:lnTo>
                    <a:pt x="96963" y="184471"/>
                  </a:lnTo>
                  <a:cubicBezTo>
                    <a:pt x="88179" y="184380"/>
                    <a:pt x="79942" y="180885"/>
                    <a:pt x="73832" y="174593"/>
                  </a:cubicBezTo>
                  <a:cubicBezTo>
                    <a:pt x="69486" y="170155"/>
                    <a:pt x="63680" y="167632"/>
                    <a:pt x="57449" y="167602"/>
                  </a:cubicBezTo>
                  <a:lnTo>
                    <a:pt x="57297" y="167602"/>
                  </a:lnTo>
                  <a:cubicBezTo>
                    <a:pt x="51126" y="167602"/>
                    <a:pt x="45321" y="170003"/>
                    <a:pt x="41005" y="17434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highlight>
                  <a:schemeClr val="dk2"/>
                </a:highlight>
              </a:endParaRPr>
            </a:p>
          </p:txBody>
        </p:sp>
        <p:sp>
          <p:nvSpPr>
            <p:cNvPr id="614" name="Google Shape;614;p57"/>
            <p:cNvSpPr/>
            <p:nvPr/>
          </p:nvSpPr>
          <p:spPr>
            <a:xfrm>
              <a:off x="3630635" y="1795623"/>
              <a:ext cx="5838907" cy="3498681"/>
            </a:xfrm>
            <a:custGeom>
              <a:avLst/>
              <a:gdLst/>
              <a:ahLst/>
              <a:cxnLst/>
              <a:rect l="l" t="t" r="r" b="b"/>
              <a:pathLst>
                <a:path w="305782" h="183225" extrusionOk="0">
                  <a:moveTo>
                    <a:pt x="304991" y="0"/>
                  </a:moveTo>
                  <a:lnTo>
                    <a:pt x="301799" y="3192"/>
                  </a:lnTo>
                  <a:lnTo>
                    <a:pt x="302590" y="3982"/>
                  </a:lnTo>
                  <a:lnTo>
                    <a:pt x="305781" y="790"/>
                  </a:lnTo>
                  <a:lnTo>
                    <a:pt x="304991" y="0"/>
                  </a:lnTo>
                  <a:close/>
                  <a:moveTo>
                    <a:pt x="298608" y="6414"/>
                  </a:moveTo>
                  <a:lnTo>
                    <a:pt x="295416" y="9605"/>
                  </a:lnTo>
                  <a:lnTo>
                    <a:pt x="296207" y="10395"/>
                  </a:lnTo>
                  <a:lnTo>
                    <a:pt x="299398" y="7204"/>
                  </a:lnTo>
                  <a:lnTo>
                    <a:pt x="298608" y="6414"/>
                  </a:lnTo>
                  <a:close/>
                  <a:moveTo>
                    <a:pt x="292164" y="12797"/>
                  </a:moveTo>
                  <a:lnTo>
                    <a:pt x="289003" y="15988"/>
                  </a:lnTo>
                  <a:lnTo>
                    <a:pt x="289793" y="16779"/>
                  </a:lnTo>
                  <a:lnTo>
                    <a:pt x="292985" y="13587"/>
                  </a:lnTo>
                  <a:lnTo>
                    <a:pt x="292164" y="12797"/>
                  </a:lnTo>
                  <a:close/>
                  <a:moveTo>
                    <a:pt x="285750" y="19210"/>
                  </a:moveTo>
                  <a:lnTo>
                    <a:pt x="282559" y="22402"/>
                  </a:lnTo>
                  <a:lnTo>
                    <a:pt x="283380" y="23192"/>
                  </a:lnTo>
                  <a:lnTo>
                    <a:pt x="286571" y="20000"/>
                  </a:lnTo>
                  <a:lnTo>
                    <a:pt x="285750" y="19210"/>
                  </a:lnTo>
                  <a:close/>
                  <a:moveTo>
                    <a:pt x="212011" y="23374"/>
                  </a:moveTo>
                  <a:lnTo>
                    <a:pt x="212041" y="24529"/>
                  </a:lnTo>
                  <a:lnTo>
                    <a:pt x="212436" y="24529"/>
                  </a:lnTo>
                  <a:cubicBezTo>
                    <a:pt x="213773" y="24529"/>
                    <a:pt x="215080" y="24651"/>
                    <a:pt x="216418" y="24864"/>
                  </a:cubicBezTo>
                  <a:lnTo>
                    <a:pt x="216661" y="23769"/>
                  </a:lnTo>
                  <a:cubicBezTo>
                    <a:pt x="215232" y="23496"/>
                    <a:pt x="213834" y="23374"/>
                    <a:pt x="212436" y="23374"/>
                  </a:cubicBezTo>
                  <a:close/>
                  <a:moveTo>
                    <a:pt x="207390" y="23921"/>
                  </a:moveTo>
                  <a:cubicBezTo>
                    <a:pt x="205871" y="24225"/>
                    <a:pt x="204381" y="24712"/>
                    <a:pt x="202953" y="25320"/>
                  </a:cubicBezTo>
                  <a:lnTo>
                    <a:pt x="203439" y="26384"/>
                  </a:lnTo>
                  <a:cubicBezTo>
                    <a:pt x="204807" y="25776"/>
                    <a:pt x="206205" y="25320"/>
                    <a:pt x="207603" y="25016"/>
                  </a:cubicBezTo>
                  <a:lnTo>
                    <a:pt x="207390" y="23921"/>
                  </a:lnTo>
                  <a:close/>
                  <a:moveTo>
                    <a:pt x="221068" y="25016"/>
                  </a:moveTo>
                  <a:lnTo>
                    <a:pt x="220643" y="26080"/>
                  </a:lnTo>
                  <a:cubicBezTo>
                    <a:pt x="222011" y="26627"/>
                    <a:pt x="223348" y="27295"/>
                    <a:pt x="224564" y="28116"/>
                  </a:cubicBezTo>
                  <a:lnTo>
                    <a:pt x="225172" y="27143"/>
                  </a:lnTo>
                  <a:cubicBezTo>
                    <a:pt x="223865" y="26323"/>
                    <a:pt x="222497" y="25593"/>
                    <a:pt x="221068" y="25016"/>
                  </a:cubicBezTo>
                  <a:close/>
                  <a:moveTo>
                    <a:pt x="279367" y="25624"/>
                  </a:moveTo>
                  <a:lnTo>
                    <a:pt x="276176" y="28815"/>
                  </a:lnTo>
                  <a:lnTo>
                    <a:pt x="276997" y="29636"/>
                  </a:lnTo>
                  <a:lnTo>
                    <a:pt x="280188" y="26444"/>
                  </a:lnTo>
                  <a:lnTo>
                    <a:pt x="279367" y="25624"/>
                  </a:lnTo>
                  <a:close/>
                  <a:moveTo>
                    <a:pt x="198940" y="27599"/>
                  </a:moveTo>
                  <a:cubicBezTo>
                    <a:pt x="197725" y="28450"/>
                    <a:pt x="196570" y="29393"/>
                    <a:pt x="195506" y="30457"/>
                  </a:cubicBezTo>
                  <a:lnTo>
                    <a:pt x="195414" y="30578"/>
                  </a:lnTo>
                  <a:lnTo>
                    <a:pt x="196205" y="31368"/>
                  </a:lnTo>
                  <a:lnTo>
                    <a:pt x="196326" y="31247"/>
                  </a:lnTo>
                  <a:cubicBezTo>
                    <a:pt x="197360" y="30274"/>
                    <a:pt x="198454" y="29362"/>
                    <a:pt x="199579" y="28572"/>
                  </a:cubicBezTo>
                  <a:lnTo>
                    <a:pt x="198940" y="27599"/>
                  </a:lnTo>
                  <a:close/>
                  <a:moveTo>
                    <a:pt x="228819" y="30092"/>
                  </a:moveTo>
                  <a:lnTo>
                    <a:pt x="227999" y="30882"/>
                  </a:lnTo>
                  <a:lnTo>
                    <a:pt x="228759" y="31642"/>
                  </a:lnTo>
                  <a:cubicBezTo>
                    <a:pt x="229549" y="32463"/>
                    <a:pt x="230430" y="33283"/>
                    <a:pt x="231342" y="33982"/>
                  </a:cubicBezTo>
                  <a:lnTo>
                    <a:pt x="232072" y="33071"/>
                  </a:lnTo>
                  <a:cubicBezTo>
                    <a:pt x="231190" y="32402"/>
                    <a:pt x="230370" y="31642"/>
                    <a:pt x="229579" y="30852"/>
                  </a:cubicBezTo>
                  <a:lnTo>
                    <a:pt x="228819" y="30092"/>
                  </a:lnTo>
                  <a:close/>
                  <a:moveTo>
                    <a:pt x="272954" y="31946"/>
                  </a:moveTo>
                  <a:cubicBezTo>
                    <a:pt x="271860" y="32919"/>
                    <a:pt x="270674" y="33830"/>
                    <a:pt x="269458" y="34681"/>
                  </a:cubicBezTo>
                  <a:lnTo>
                    <a:pt x="270097" y="35624"/>
                  </a:lnTo>
                  <a:cubicBezTo>
                    <a:pt x="271373" y="34803"/>
                    <a:pt x="272589" y="33830"/>
                    <a:pt x="273714" y="32767"/>
                  </a:cubicBezTo>
                  <a:lnTo>
                    <a:pt x="272954" y="31946"/>
                  </a:lnTo>
                  <a:close/>
                  <a:moveTo>
                    <a:pt x="192344" y="33952"/>
                  </a:moveTo>
                  <a:cubicBezTo>
                    <a:pt x="191433" y="35198"/>
                    <a:pt x="190582" y="36536"/>
                    <a:pt x="189943" y="37934"/>
                  </a:cubicBezTo>
                  <a:lnTo>
                    <a:pt x="190977" y="38451"/>
                  </a:lnTo>
                  <a:cubicBezTo>
                    <a:pt x="191554" y="37113"/>
                    <a:pt x="192314" y="35867"/>
                    <a:pt x="193256" y="34651"/>
                  </a:cubicBezTo>
                  <a:lnTo>
                    <a:pt x="192344" y="33952"/>
                  </a:lnTo>
                  <a:close/>
                  <a:moveTo>
                    <a:pt x="235719" y="35624"/>
                  </a:moveTo>
                  <a:lnTo>
                    <a:pt x="235142" y="36627"/>
                  </a:lnTo>
                  <a:cubicBezTo>
                    <a:pt x="236449" y="37417"/>
                    <a:pt x="237847" y="38086"/>
                    <a:pt x="239245" y="38694"/>
                  </a:cubicBezTo>
                  <a:lnTo>
                    <a:pt x="239671" y="37630"/>
                  </a:lnTo>
                  <a:cubicBezTo>
                    <a:pt x="238333" y="37083"/>
                    <a:pt x="236965" y="36384"/>
                    <a:pt x="235719" y="35624"/>
                  </a:cubicBezTo>
                  <a:close/>
                  <a:moveTo>
                    <a:pt x="265629" y="36870"/>
                  </a:moveTo>
                  <a:cubicBezTo>
                    <a:pt x="264291" y="37539"/>
                    <a:pt x="262893" y="38086"/>
                    <a:pt x="261495" y="38542"/>
                  </a:cubicBezTo>
                  <a:lnTo>
                    <a:pt x="261829" y="39666"/>
                  </a:lnTo>
                  <a:cubicBezTo>
                    <a:pt x="263258" y="39210"/>
                    <a:pt x="264717" y="38633"/>
                    <a:pt x="266115" y="37903"/>
                  </a:cubicBezTo>
                  <a:lnTo>
                    <a:pt x="265629" y="36870"/>
                  </a:lnTo>
                  <a:close/>
                  <a:moveTo>
                    <a:pt x="243926" y="39089"/>
                  </a:moveTo>
                  <a:lnTo>
                    <a:pt x="243622" y="40183"/>
                  </a:lnTo>
                  <a:cubicBezTo>
                    <a:pt x="245111" y="40578"/>
                    <a:pt x="246631" y="40821"/>
                    <a:pt x="248151" y="41034"/>
                  </a:cubicBezTo>
                  <a:lnTo>
                    <a:pt x="248303" y="39879"/>
                  </a:lnTo>
                  <a:cubicBezTo>
                    <a:pt x="246814" y="39727"/>
                    <a:pt x="245385" y="39454"/>
                    <a:pt x="243926" y="39089"/>
                  </a:cubicBezTo>
                  <a:close/>
                  <a:moveTo>
                    <a:pt x="257148" y="39666"/>
                  </a:moveTo>
                  <a:cubicBezTo>
                    <a:pt x="255689" y="39879"/>
                    <a:pt x="254230" y="40031"/>
                    <a:pt x="252741" y="40062"/>
                  </a:cubicBezTo>
                  <a:lnTo>
                    <a:pt x="252771" y="41217"/>
                  </a:lnTo>
                  <a:cubicBezTo>
                    <a:pt x="254291" y="41186"/>
                    <a:pt x="255811" y="41034"/>
                    <a:pt x="257331" y="40791"/>
                  </a:cubicBezTo>
                  <a:lnTo>
                    <a:pt x="257148" y="39666"/>
                  </a:lnTo>
                  <a:close/>
                  <a:moveTo>
                    <a:pt x="188332" y="42280"/>
                  </a:moveTo>
                  <a:cubicBezTo>
                    <a:pt x="187968" y="43800"/>
                    <a:pt x="187724" y="45320"/>
                    <a:pt x="187664" y="46870"/>
                  </a:cubicBezTo>
                  <a:lnTo>
                    <a:pt x="188788" y="46961"/>
                  </a:lnTo>
                  <a:cubicBezTo>
                    <a:pt x="188879" y="45502"/>
                    <a:pt x="189092" y="44013"/>
                    <a:pt x="189457" y="42554"/>
                  </a:cubicBezTo>
                  <a:lnTo>
                    <a:pt x="188332" y="42280"/>
                  </a:lnTo>
                  <a:close/>
                  <a:moveTo>
                    <a:pt x="189031" y="51399"/>
                  </a:moveTo>
                  <a:lnTo>
                    <a:pt x="187876" y="51551"/>
                  </a:lnTo>
                  <a:cubicBezTo>
                    <a:pt x="188119" y="53071"/>
                    <a:pt x="188454" y="54591"/>
                    <a:pt x="189001" y="56019"/>
                  </a:cubicBezTo>
                  <a:lnTo>
                    <a:pt x="190095" y="55685"/>
                  </a:lnTo>
                  <a:cubicBezTo>
                    <a:pt x="189609" y="54287"/>
                    <a:pt x="189244" y="52828"/>
                    <a:pt x="189031" y="51399"/>
                  </a:cubicBezTo>
                  <a:close/>
                  <a:moveTo>
                    <a:pt x="191949" y="59667"/>
                  </a:moveTo>
                  <a:lnTo>
                    <a:pt x="190946" y="60244"/>
                  </a:lnTo>
                  <a:cubicBezTo>
                    <a:pt x="191706" y="61582"/>
                    <a:pt x="192679" y="62828"/>
                    <a:pt x="193712" y="63983"/>
                  </a:cubicBezTo>
                  <a:lnTo>
                    <a:pt x="194563" y="63253"/>
                  </a:lnTo>
                  <a:cubicBezTo>
                    <a:pt x="193591" y="62159"/>
                    <a:pt x="192709" y="60943"/>
                    <a:pt x="191949" y="59667"/>
                  </a:cubicBezTo>
                  <a:close/>
                  <a:moveTo>
                    <a:pt x="197725" y="66445"/>
                  </a:moveTo>
                  <a:lnTo>
                    <a:pt x="196934" y="67235"/>
                  </a:lnTo>
                  <a:lnTo>
                    <a:pt x="200126" y="70427"/>
                  </a:lnTo>
                  <a:lnTo>
                    <a:pt x="200916" y="69636"/>
                  </a:lnTo>
                  <a:lnTo>
                    <a:pt x="197725" y="66445"/>
                  </a:lnTo>
                  <a:close/>
                  <a:moveTo>
                    <a:pt x="204108" y="72828"/>
                  </a:moveTo>
                  <a:lnTo>
                    <a:pt x="203317" y="73618"/>
                  </a:lnTo>
                  <a:lnTo>
                    <a:pt x="205020" y="75320"/>
                  </a:lnTo>
                  <a:cubicBezTo>
                    <a:pt x="205506" y="75837"/>
                    <a:pt x="205962" y="76323"/>
                    <a:pt x="206418" y="76840"/>
                  </a:cubicBezTo>
                  <a:lnTo>
                    <a:pt x="207299" y="76080"/>
                  </a:lnTo>
                  <a:cubicBezTo>
                    <a:pt x="206813" y="75564"/>
                    <a:pt x="206296" y="75016"/>
                    <a:pt x="205810" y="74530"/>
                  </a:cubicBezTo>
                  <a:lnTo>
                    <a:pt x="204108" y="72828"/>
                  </a:lnTo>
                  <a:close/>
                  <a:moveTo>
                    <a:pt x="111549" y="75523"/>
                  </a:moveTo>
                  <a:cubicBezTo>
                    <a:pt x="111085" y="75523"/>
                    <a:pt x="110620" y="75536"/>
                    <a:pt x="110155" y="75564"/>
                  </a:cubicBezTo>
                  <a:lnTo>
                    <a:pt x="110215" y="76688"/>
                  </a:lnTo>
                  <a:cubicBezTo>
                    <a:pt x="110577" y="76673"/>
                    <a:pt x="110938" y="76666"/>
                    <a:pt x="111299" y="76666"/>
                  </a:cubicBezTo>
                  <a:cubicBezTo>
                    <a:pt x="112424" y="76666"/>
                    <a:pt x="113541" y="76740"/>
                    <a:pt x="114623" y="76901"/>
                  </a:cubicBezTo>
                  <a:lnTo>
                    <a:pt x="114775" y="75746"/>
                  </a:lnTo>
                  <a:cubicBezTo>
                    <a:pt x="113711" y="75597"/>
                    <a:pt x="112632" y="75523"/>
                    <a:pt x="111549" y="75523"/>
                  </a:cubicBezTo>
                  <a:close/>
                  <a:moveTo>
                    <a:pt x="105595" y="76323"/>
                  </a:moveTo>
                  <a:cubicBezTo>
                    <a:pt x="104106" y="76688"/>
                    <a:pt x="102647" y="77235"/>
                    <a:pt x="101249" y="77904"/>
                  </a:cubicBezTo>
                  <a:lnTo>
                    <a:pt x="101735" y="78937"/>
                  </a:lnTo>
                  <a:cubicBezTo>
                    <a:pt x="103042" y="78299"/>
                    <a:pt x="104440" y="77752"/>
                    <a:pt x="105899" y="77418"/>
                  </a:cubicBezTo>
                  <a:lnTo>
                    <a:pt x="105595" y="76323"/>
                  </a:lnTo>
                  <a:close/>
                  <a:moveTo>
                    <a:pt x="119304" y="76871"/>
                  </a:moveTo>
                  <a:lnTo>
                    <a:pt x="118939" y="77965"/>
                  </a:lnTo>
                  <a:cubicBezTo>
                    <a:pt x="120307" y="78451"/>
                    <a:pt x="121674" y="79059"/>
                    <a:pt x="122921" y="79819"/>
                  </a:cubicBezTo>
                  <a:lnTo>
                    <a:pt x="123498" y="78846"/>
                  </a:lnTo>
                  <a:cubicBezTo>
                    <a:pt x="122191" y="78056"/>
                    <a:pt x="120763" y="77418"/>
                    <a:pt x="119304" y="76871"/>
                  </a:cubicBezTo>
                  <a:close/>
                  <a:moveTo>
                    <a:pt x="97267" y="80336"/>
                  </a:moveTo>
                  <a:cubicBezTo>
                    <a:pt x="96476" y="81004"/>
                    <a:pt x="95656" y="81673"/>
                    <a:pt x="94957" y="82403"/>
                  </a:cubicBezTo>
                  <a:cubicBezTo>
                    <a:pt x="94562" y="82737"/>
                    <a:pt x="94227" y="83132"/>
                    <a:pt x="93893" y="83497"/>
                  </a:cubicBezTo>
                  <a:lnTo>
                    <a:pt x="94774" y="84257"/>
                  </a:lnTo>
                  <a:cubicBezTo>
                    <a:pt x="95078" y="83892"/>
                    <a:pt x="95413" y="83527"/>
                    <a:pt x="95747" y="83193"/>
                  </a:cubicBezTo>
                  <a:cubicBezTo>
                    <a:pt x="96446" y="82524"/>
                    <a:pt x="97206" y="81855"/>
                    <a:pt x="97966" y="81248"/>
                  </a:cubicBezTo>
                  <a:lnTo>
                    <a:pt x="97267" y="80336"/>
                  </a:lnTo>
                  <a:close/>
                  <a:moveTo>
                    <a:pt x="210035" y="79789"/>
                  </a:moveTo>
                  <a:lnTo>
                    <a:pt x="209093" y="80396"/>
                  </a:lnTo>
                  <a:cubicBezTo>
                    <a:pt x="209883" y="81643"/>
                    <a:pt x="210612" y="82980"/>
                    <a:pt x="211220" y="84287"/>
                  </a:cubicBezTo>
                  <a:lnTo>
                    <a:pt x="212223" y="83831"/>
                  </a:lnTo>
                  <a:cubicBezTo>
                    <a:pt x="211585" y="82433"/>
                    <a:pt x="210886" y="81065"/>
                    <a:pt x="210035" y="79789"/>
                  </a:cubicBezTo>
                  <a:close/>
                  <a:moveTo>
                    <a:pt x="127237" y="81612"/>
                  </a:moveTo>
                  <a:lnTo>
                    <a:pt x="126477" y="82433"/>
                  </a:lnTo>
                  <a:lnTo>
                    <a:pt x="127480" y="83436"/>
                  </a:lnTo>
                  <a:lnTo>
                    <a:pt x="129638" y="85624"/>
                  </a:lnTo>
                  <a:lnTo>
                    <a:pt x="130489" y="84834"/>
                  </a:lnTo>
                  <a:lnTo>
                    <a:pt x="128301" y="82615"/>
                  </a:lnTo>
                  <a:cubicBezTo>
                    <a:pt x="127966" y="82281"/>
                    <a:pt x="127602" y="81947"/>
                    <a:pt x="127237" y="81612"/>
                  </a:cubicBezTo>
                  <a:close/>
                  <a:moveTo>
                    <a:pt x="91218" y="87266"/>
                  </a:moveTo>
                  <a:cubicBezTo>
                    <a:pt x="90458" y="88603"/>
                    <a:pt x="89820" y="90001"/>
                    <a:pt x="89333" y="91491"/>
                  </a:cubicBezTo>
                  <a:lnTo>
                    <a:pt x="90397" y="91856"/>
                  </a:lnTo>
                  <a:cubicBezTo>
                    <a:pt x="90853" y="90457"/>
                    <a:pt x="91461" y="89120"/>
                    <a:pt x="92221" y="87843"/>
                  </a:cubicBezTo>
                  <a:lnTo>
                    <a:pt x="91218" y="87266"/>
                  </a:lnTo>
                  <a:close/>
                  <a:moveTo>
                    <a:pt x="133590" y="88087"/>
                  </a:moveTo>
                  <a:lnTo>
                    <a:pt x="132799" y="88907"/>
                  </a:lnTo>
                  <a:lnTo>
                    <a:pt x="135960" y="92129"/>
                  </a:lnTo>
                  <a:lnTo>
                    <a:pt x="136751" y="91308"/>
                  </a:lnTo>
                  <a:lnTo>
                    <a:pt x="133590" y="88087"/>
                  </a:lnTo>
                  <a:close/>
                  <a:moveTo>
                    <a:pt x="213834" y="88147"/>
                  </a:moveTo>
                  <a:lnTo>
                    <a:pt x="212740" y="88451"/>
                  </a:lnTo>
                  <a:cubicBezTo>
                    <a:pt x="213135" y="89880"/>
                    <a:pt x="213409" y="91339"/>
                    <a:pt x="213591" y="92798"/>
                  </a:cubicBezTo>
                  <a:lnTo>
                    <a:pt x="214746" y="92646"/>
                  </a:lnTo>
                  <a:cubicBezTo>
                    <a:pt x="214564" y="91126"/>
                    <a:pt x="214260" y="89606"/>
                    <a:pt x="213834" y="88147"/>
                  </a:cubicBezTo>
                  <a:close/>
                  <a:moveTo>
                    <a:pt x="139912" y="94561"/>
                  </a:moveTo>
                  <a:lnTo>
                    <a:pt x="139091" y="95351"/>
                  </a:lnTo>
                  <a:lnTo>
                    <a:pt x="142252" y="98573"/>
                  </a:lnTo>
                  <a:lnTo>
                    <a:pt x="143043" y="97783"/>
                  </a:lnTo>
                  <a:lnTo>
                    <a:pt x="139912" y="94561"/>
                  </a:lnTo>
                  <a:close/>
                  <a:moveTo>
                    <a:pt x="88270" y="96050"/>
                  </a:moveTo>
                  <a:cubicBezTo>
                    <a:pt x="88148" y="97023"/>
                    <a:pt x="88087" y="97965"/>
                    <a:pt x="88087" y="98968"/>
                  </a:cubicBezTo>
                  <a:cubicBezTo>
                    <a:pt x="88087" y="99546"/>
                    <a:pt x="88118" y="100093"/>
                    <a:pt x="88148" y="100670"/>
                  </a:cubicBezTo>
                  <a:lnTo>
                    <a:pt x="89303" y="100610"/>
                  </a:lnTo>
                  <a:cubicBezTo>
                    <a:pt x="89242" y="100062"/>
                    <a:pt x="89212" y="99485"/>
                    <a:pt x="89212" y="98968"/>
                  </a:cubicBezTo>
                  <a:cubicBezTo>
                    <a:pt x="89212" y="98056"/>
                    <a:pt x="89303" y="97084"/>
                    <a:pt x="89394" y="96202"/>
                  </a:cubicBezTo>
                  <a:lnTo>
                    <a:pt x="88270" y="96050"/>
                  </a:lnTo>
                  <a:close/>
                  <a:moveTo>
                    <a:pt x="213804" y="97296"/>
                  </a:moveTo>
                  <a:cubicBezTo>
                    <a:pt x="213804" y="98786"/>
                    <a:pt x="213652" y="100245"/>
                    <a:pt x="213378" y="101704"/>
                  </a:cubicBezTo>
                  <a:lnTo>
                    <a:pt x="214533" y="101886"/>
                  </a:lnTo>
                  <a:cubicBezTo>
                    <a:pt x="214777" y="100366"/>
                    <a:pt x="214929" y="98816"/>
                    <a:pt x="214929" y="97327"/>
                  </a:cubicBezTo>
                  <a:lnTo>
                    <a:pt x="213804" y="97296"/>
                  </a:lnTo>
                  <a:close/>
                  <a:moveTo>
                    <a:pt x="146234" y="101065"/>
                  </a:moveTo>
                  <a:lnTo>
                    <a:pt x="145444" y="101856"/>
                  </a:lnTo>
                  <a:lnTo>
                    <a:pt x="148605" y="105078"/>
                  </a:lnTo>
                  <a:lnTo>
                    <a:pt x="149395" y="104287"/>
                  </a:lnTo>
                  <a:lnTo>
                    <a:pt x="146234" y="101065"/>
                  </a:lnTo>
                  <a:close/>
                  <a:moveTo>
                    <a:pt x="90093" y="104926"/>
                  </a:moveTo>
                  <a:lnTo>
                    <a:pt x="88999" y="105230"/>
                  </a:lnTo>
                  <a:cubicBezTo>
                    <a:pt x="89394" y="106719"/>
                    <a:pt x="89972" y="108178"/>
                    <a:pt x="90671" y="109546"/>
                  </a:cubicBezTo>
                  <a:lnTo>
                    <a:pt x="91674" y="109029"/>
                  </a:lnTo>
                  <a:cubicBezTo>
                    <a:pt x="91036" y="107722"/>
                    <a:pt x="90458" y="106324"/>
                    <a:pt x="90093" y="104926"/>
                  </a:cubicBezTo>
                  <a:close/>
                  <a:moveTo>
                    <a:pt x="212314" y="105990"/>
                  </a:moveTo>
                  <a:cubicBezTo>
                    <a:pt x="211859" y="107388"/>
                    <a:pt x="211281" y="108756"/>
                    <a:pt x="210612" y="110093"/>
                  </a:cubicBezTo>
                  <a:lnTo>
                    <a:pt x="211646" y="110640"/>
                  </a:lnTo>
                  <a:cubicBezTo>
                    <a:pt x="212314" y="109211"/>
                    <a:pt x="212892" y="107813"/>
                    <a:pt x="213378" y="106324"/>
                  </a:cubicBezTo>
                  <a:lnTo>
                    <a:pt x="212314" y="105990"/>
                  </a:lnTo>
                  <a:close/>
                  <a:moveTo>
                    <a:pt x="152587" y="107540"/>
                  </a:moveTo>
                  <a:lnTo>
                    <a:pt x="151797" y="108360"/>
                  </a:lnTo>
                  <a:lnTo>
                    <a:pt x="154958" y="111582"/>
                  </a:lnTo>
                  <a:lnTo>
                    <a:pt x="155748" y="110762"/>
                  </a:lnTo>
                  <a:lnTo>
                    <a:pt x="152587" y="107540"/>
                  </a:lnTo>
                  <a:close/>
                  <a:moveTo>
                    <a:pt x="94045" y="112768"/>
                  </a:moveTo>
                  <a:lnTo>
                    <a:pt x="93133" y="113467"/>
                  </a:lnTo>
                  <a:cubicBezTo>
                    <a:pt x="93710" y="114166"/>
                    <a:pt x="94318" y="114835"/>
                    <a:pt x="94957" y="115503"/>
                  </a:cubicBezTo>
                  <a:lnTo>
                    <a:pt x="96233" y="116810"/>
                  </a:lnTo>
                  <a:lnTo>
                    <a:pt x="97024" y="116050"/>
                  </a:lnTo>
                  <a:lnTo>
                    <a:pt x="95747" y="114683"/>
                  </a:lnTo>
                  <a:cubicBezTo>
                    <a:pt x="95139" y="114075"/>
                    <a:pt x="94562" y="113436"/>
                    <a:pt x="94045" y="112768"/>
                  </a:cubicBezTo>
                  <a:close/>
                  <a:moveTo>
                    <a:pt x="158909" y="114044"/>
                  </a:moveTo>
                  <a:lnTo>
                    <a:pt x="158089" y="114835"/>
                  </a:lnTo>
                  <a:lnTo>
                    <a:pt x="161250" y="118087"/>
                  </a:lnTo>
                  <a:lnTo>
                    <a:pt x="162040" y="117266"/>
                  </a:lnTo>
                  <a:lnTo>
                    <a:pt x="158909" y="114044"/>
                  </a:lnTo>
                  <a:close/>
                  <a:moveTo>
                    <a:pt x="208272" y="113892"/>
                  </a:moveTo>
                  <a:cubicBezTo>
                    <a:pt x="207451" y="115078"/>
                    <a:pt x="206509" y="116233"/>
                    <a:pt x="205475" y="117297"/>
                  </a:cubicBezTo>
                  <a:lnTo>
                    <a:pt x="206327" y="118117"/>
                  </a:lnTo>
                  <a:cubicBezTo>
                    <a:pt x="207390" y="117023"/>
                    <a:pt x="208363" y="115807"/>
                    <a:pt x="209184" y="114531"/>
                  </a:cubicBezTo>
                  <a:lnTo>
                    <a:pt x="208272" y="113892"/>
                  </a:lnTo>
                  <a:close/>
                  <a:moveTo>
                    <a:pt x="100185" y="119272"/>
                  </a:moveTo>
                  <a:lnTo>
                    <a:pt x="99364" y="120093"/>
                  </a:lnTo>
                  <a:lnTo>
                    <a:pt x="102495" y="123345"/>
                  </a:lnTo>
                  <a:lnTo>
                    <a:pt x="103346" y="122555"/>
                  </a:lnTo>
                  <a:lnTo>
                    <a:pt x="100185" y="119272"/>
                  </a:lnTo>
                  <a:close/>
                  <a:moveTo>
                    <a:pt x="165323" y="120367"/>
                  </a:moveTo>
                  <a:lnTo>
                    <a:pt x="164593" y="121218"/>
                  </a:lnTo>
                  <a:cubicBezTo>
                    <a:pt x="165779" y="122221"/>
                    <a:pt x="167025" y="123102"/>
                    <a:pt x="168362" y="123893"/>
                  </a:cubicBezTo>
                  <a:lnTo>
                    <a:pt x="168970" y="122889"/>
                  </a:lnTo>
                  <a:cubicBezTo>
                    <a:pt x="167663" y="122130"/>
                    <a:pt x="166447" y="121309"/>
                    <a:pt x="165323" y="120367"/>
                  </a:cubicBezTo>
                  <a:close/>
                  <a:moveTo>
                    <a:pt x="202253" y="120367"/>
                  </a:moveTo>
                  <a:cubicBezTo>
                    <a:pt x="201098" y="121309"/>
                    <a:pt x="199852" y="122130"/>
                    <a:pt x="198606" y="122889"/>
                  </a:cubicBezTo>
                  <a:lnTo>
                    <a:pt x="199153" y="123893"/>
                  </a:lnTo>
                  <a:cubicBezTo>
                    <a:pt x="200491" y="123133"/>
                    <a:pt x="201767" y="122221"/>
                    <a:pt x="202953" y="121218"/>
                  </a:cubicBezTo>
                  <a:lnTo>
                    <a:pt x="202253" y="120367"/>
                  </a:lnTo>
                  <a:close/>
                  <a:moveTo>
                    <a:pt x="172922" y="124865"/>
                  </a:moveTo>
                  <a:lnTo>
                    <a:pt x="172496" y="125929"/>
                  </a:lnTo>
                  <a:cubicBezTo>
                    <a:pt x="173955" y="126507"/>
                    <a:pt x="175414" y="126962"/>
                    <a:pt x="176903" y="127297"/>
                  </a:cubicBezTo>
                  <a:lnTo>
                    <a:pt x="177147" y="126203"/>
                  </a:lnTo>
                  <a:cubicBezTo>
                    <a:pt x="175718" y="125868"/>
                    <a:pt x="174289" y="125412"/>
                    <a:pt x="172922" y="124865"/>
                  </a:cubicBezTo>
                  <a:close/>
                  <a:moveTo>
                    <a:pt x="194563" y="124865"/>
                  </a:moveTo>
                  <a:cubicBezTo>
                    <a:pt x="193196" y="125412"/>
                    <a:pt x="191797" y="125868"/>
                    <a:pt x="190369" y="126203"/>
                  </a:cubicBezTo>
                  <a:lnTo>
                    <a:pt x="190612" y="127297"/>
                  </a:lnTo>
                  <a:cubicBezTo>
                    <a:pt x="192132" y="126962"/>
                    <a:pt x="193621" y="126507"/>
                    <a:pt x="194989" y="125929"/>
                  </a:cubicBezTo>
                  <a:lnTo>
                    <a:pt x="194563" y="124865"/>
                  </a:lnTo>
                  <a:close/>
                  <a:moveTo>
                    <a:pt x="181554" y="126902"/>
                  </a:moveTo>
                  <a:lnTo>
                    <a:pt x="181463" y="128026"/>
                  </a:lnTo>
                  <a:cubicBezTo>
                    <a:pt x="182223" y="128057"/>
                    <a:pt x="183013" y="128118"/>
                    <a:pt x="183773" y="128118"/>
                  </a:cubicBezTo>
                  <a:cubicBezTo>
                    <a:pt x="184533" y="128118"/>
                    <a:pt x="185293" y="128057"/>
                    <a:pt x="186053" y="128026"/>
                  </a:cubicBezTo>
                  <a:lnTo>
                    <a:pt x="185992" y="126902"/>
                  </a:lnTo>
                  <a:cubicBezTo>
                    <a:pt x="185247" y="126947"/>
                    <a:pt x="184502" y="126970"/>
                    <a:pt x="183762" y="126970"/>
                  </a:cubicBezTo>
                  <a:cubicBezTo>
                    <a:pt x="183021" y="126970"/>
                    <a:pt x="182284" y="126947"/>
                    <a:pt x="181554" y="126902"/>
                  </a:cubicBezTo>
                  <a:close/>
                  <a:moveTo>
                    <a:pt x="106416" y="125929"/>
                  </a:moveTo>
                  <a:lnTo>
                    <a:pt x="105565" y="126659"/>
                  </a:lnTo>
                  <a:cubicBezTo>
                    <a:pt x="106477" y="127814"/>
                    <a:pt x="107297" y="129060"/>
                    <a:pt x="107996" y="130336"/>
                  </a:cubicBezTo>
                  <a:lnTo>
                    <a:pt x="108969" y="129820"/>
                  </a:lnTo>
                  <a:cubicBezTo>
                    <a:pt x="108240" y="128452"/>
                    <a:pt x="107389" y="127145"/>
                    <a:pt x="106416" y="125929"/>
                  </a:cubicBezTo>
                  <a:close/>
                  <a:moveTo>
                    <a:pt x="110793" y="134075"/>
                  </a:moveTo>
                  <a:lnTo>
                    <a:pt x="109699" y="134409"/>
                  </a:lnTo>
                  <a:cubicBezTo>
                    <a:pt x="110094" y="135808"/>
                    <a:pt x="110428" y="137267"/>
                    <a:pt x="110610" y="138756"/>
                  </a:cubicBezTo>
                  <a:lnTo>
                    <a:pt x="111735" y="138604"/>
                  </a:lnTo>
                  <a:cubicBezTo>
                    <a:pt x="111583" y="137084"/>
                    <a:pt x="111249" y="135564"/>
                    <a:pt x="110793" y="134075"/>
                  </a:cubicBezTo>
                  <a:close/>
                  <a:moveTo>
                    <a:pt x="110732" y="143194"/>
                  </a:moveTo>
                  <a:cubicBezTo>
                    <a:pt x="110641" y="144683"/>
                    <a:pt x="110428" y="146142"/>
                    <a:pt x="110033" y="147571"/>
                  </a:cubicBezTo>
                  <a:lnTo>
                    <a:pt x="111127" y="147814"/>
                  </a:lnTo>
                  <a:cubicBezTo>
                    <a:pt x="111522" y="146294"/>
                    <a:pt x="111735" y="144774"/>
                    <a:pt x="111857" y="143254"/>
                  </a:cubicBezTo>
                  <a:lnTo>
                    <a:pt x="110732" y="143194"/>
                  </a:lnTo>
                  <a:close/>
                  <a:moveTo>
                    <a:pt x="46658" y="148543"/>
                  </a:moveTo>
                  <a:cubicBezTo>
                    <a:pt x="45108" y="148543"/>
                    <a:pt x="43588" y="148695"/>
                    <a:pt x="42068" y="148938"/>
                  </a:cubicBezTo>
                  <a:lnTo>
                    <a:pt x="42251" y="150063"/>
                  </a:lnTo>
                  <a:cubicBezTo>
                    <a:pt x="43740" y="149850"/>
                    <a:pt x="45229" y="149729"/>
                    <a:pt x="46658" y="149698"/>
                  </a:cubicBezTo>
                  <a:lnTo>
                    <a:pt x="46658" y="148543"/>
                  </a:lnTo>
                  <a:close/>
                  <a:moveTo>
                    <a:pt x="51308" y="148847"/>
                  </a:moveTo>
                  <a:lnTo>
                    <a:pt x="51126" y="150002"/>
                  </a:lnTo>
                  <a:cubicBezTo>
                    <a:pt x="52585" y="150185"/>
                    <a:pt x="54074" y="150489"/>
                    <a:pt x="55473" y="150914"/>
                  </a:cubicBezTo>
                  <a:lnTo>
                    <a:pt x="55807" y="149790"/>
                  </a:lnTo>
                  <a:cubicBezTo>
                    <a:pt x="54348" y="149394"/>
                    <a:pt x="52828" y="149030"/>
                    <a:pt x="51308" y="148847"/>
                  </a:cubicBezTo>
                  <a:close/>
                  <a:moveTo>
                    <a:pt x="37570" y="150002"/>
                  </a:moveTo>
                  <a:cubicBezTo>
                    <a:pt x="36111" y="150458"/>
                    <a:pt x="34652" y="151005"/>
                    <a:pt x="33284" y="151674"/>
                  </a:cubicBezTo>
                  <a:lnTo>
                    <a:pt x="33770" y="152677"/>
                  </a:lnTo>
                  <a:cubicBezTo>
                    <a:pt x="35138" y="152039"/>
                    <a:pt x="36506" y="151522"/>
                    <a:pt x="37934" y="151097"/>
                  </a:cubicBezTo>
                  <a:lnTo>
                    <a:pt x="37570" y="150002"/>
                  </a:lnTo>
                  <a:close/>
                  <a:moveTo>
                    <a:pt x="60123" y="151370"/>
                  </a:moveTo>
                  <a:lnTo>
                    <a:pt x="59667" y="152373"/>
                  </a:lnTo>
                  <a:cubicBezTo>
                    <a:pt x="61035" y="152981"/>
                    <a:pt x="62312" y="153711"/>
                    <a:pt x="63558" y="154501"/>
                  </a:cubicBezTo>
                  <a:lnTo>
                    <a:pt x="64166" y="153559"/>
                  </a:lnTo>
                  <a:cubicBezTo>
                    <a:pt x="62889" y="152738"/>
                    <a:pt x="61521" y="152008"/>
                    <a:pt x="60123" y="151370"/>
                  </a:cubicBezTo>
                  <a:close/>
                  <a:moveTo>
                    <a:pt x="108544" y="151674"/>
                  </a:moveTo>
                  <a:cubicBezTo>
                    <a:pt x="107936" y="152981"/>
                    <a:pt x="107176" y="154288"/>
                    <a:pt x="106325" y="155474"/>
                  </a:cubicBezTo>
                  <a:lnTo>
                    <a:pt x="107237" y="156142"/>
                  </a:lnTo>
                  <a:cubicBezTo>
                    <a:pt x="108088" y="154896"/>
                    <a:pt x="108908" y="153559"/>
                    <a:pt x="109577" y="152160"/>
                  </a:cubicBezTo>
                  <a:lnTo>
                    <a:pt x="108544" y="151674"/>
                  </a:lnTo>
                  <a:close/>
                  <a:moveTo>
                    <a:pt x="29332" y="153954"/>
                  </a:moveTo>
                  <a:cubicBezTo>
                    <a:pt x="28056" y="154805"/>
                    <a:pt x="26840" y="155777"/>
                    <a:pt x="25685" y="156781"/>
                  </a:cubicBezTo>
                  <a:lnTo>
                    <a:pt x="26445" y="157632"/>
                  </a:lnTo>
                  <a:cubicBezTo>
                    <a:pt x="27539" y="156629"/>
                    <a:pt x="28724" y="155717"/>
                    <a:pt x="29971" y="154896"/>
                  </a:cubicBezTo>
                  <a:lnTo>
                    <a:pt x="29332" y="153954"/>
                  </a:lnTo>
                  <a:close/>
                  <a:moveTo>
                    <a:pt x="67904" y="156294"/>
                  </a:moveTo>
                  <a:lnTo>
                    <a:pt x="67145" y="157176"/>
                  </a:lnTo>
                  <a:cubicBezTo>
                    <a:pt x="67783" y="157753"/>
                    <a:pt x="68421" y="158331"/>
                    <a:pt x="69029" y="158969"/>
                  </a:cubicBezTo>
                  <a:cubicBezTo>
                    <a:pt x="69455" y="159425"/>
                    <a:pt x="69941" y="159850"/>
                    <a:pt x="70397" y="160276"/>
                  </a:cubicBezTo>
                  <a:lnTo>
                    <a:pt x="71218" y="159425"/>
                  </a:lnTo>
                  <a:cubicBezTo>
                    <a:pt x="70762" y="159030"/>
                    <a:pt x="70306" y="158574"/>
                    <a:pt x="69880" y="158148"/>
                  </a:cubicBezTo>
                  <a:cubicBezTo>
                    <a:pt x="69242" y="157510"/>
                    <a:pt x="68573" y="156872"/>
                    <a:pt x="67904" y="156294"/>
                  </a:cubicBezTo>
                  <a:close/>
                  <a:moveTo>
                    <a:pt x="103376" y="158847"/>
                  </a:moveTo>
                  <a:cubicBezTo>
                    <a:pt x="102312" y="159881"/>
                    <a:pt x="101127" y="160793"/>
                    <a:pt x="99911" y="161583"/>
                  </a:cubicBezTo>
                  <a:lnTo>
                    <a:pt x="100549" y="162525"/>
                  </a:lnTo>
                  <a:cubicBezTo>
                    <a:pt x="101826" y="161705"/>
                    <a:pt x="103042" y="160702"/>
                    <a:pt x="104197" y="159668"/>
                  </a:cubicBezTo>
                  <a:lnTo>
                    <a:pt x="103376" y="158847"/>
                  </a:lnTo>
                  <a:close/>
                  <a:moveTo>
                    <a:pt x="22402" y="160033"/>
                  </a:moveTo>
                  <a:lnTo>
                    <a:pt x="19241" y="163224"/>
                  </a:lnTo>
                  <a:lnTo>
                    <a:pt x="20031" y="164015"/>
                  </a:lnTo>
                  <a:lnTo>
                    <a:pt x="23223" y="160823"/>
                  </a:lnTo>
                  <a:lnTo>
                    <a:pt x="22402" y="160033"/>
                  </a:lnTo>
                  <a:close/>
                  <a:moveTo>
                    <a:pt x="74713" y="162069"/>
                  </a:moveTo>
                  <a:lnTo>
                    <a:pt x="74136" y="163072"/>
                  </a:lnTo>
                  <a:cubicBezTo>
                    <a:pt x="75473" y="163832"/>
                    <a:pt x="76871" y="164501"/>
                    <a:pt x="78300" y="165048"/>
                  </a:cubicBezTo>
                  <a:lnTo>
                    <a:pt x="78695" y="163984"/>
                  </a:lnTo>
                  <a:cubicBezTo>
                    <a:pt x="77327" y="163468"/>
                    <a:pt x="75959" y="162829"/>
                    <a:pt x="74713" y="162069"/>
                  </a:cubicBezTo>
                  <a:close/>
                  <a:moveTo>
                    <a:pt x="96021" y="163620"/>
                  </a:moveTo>
                  <a:cubicBezTo>
                    <a:pt x="94653" y="164197"/>
                    <a:pt x="93255" y="164623"/>
                    <a:pt x="91796" y="164927"/>
                  </a:cubicBezTo>
                  <a:lnTo>
                    <a:pt x="92039" y="166021"/>
                  </a:lnTo>
                  <a:cubicBezTo>
                    <a:pt x="93498" y="165717"/>
                    <a:pt x="95017" y="165261"/>
                    <a:pt x="96446" y="164683"/>
                  </a:cubicBezTo>
                  <a:lnTo>
                    <a:pt x="96021" y="163620"/>
                  </a:lnTo>
                  <a:close/>
                  <a:moveTo>
                    <a:pt x="82981" y="165079"/>
                  </a:moveTo>
                  <a:lnTo>
                    <a:pt x="82798" y="166203"/>
                  </a:lnTo>
                  <a:cubicBezTo>
                    <a:pt x="84166" y="166446"/>
                    <a:pt x="85564" y="166568"/>
                    <a:pt x="86932" y="166568"/>
                  </a:cubicBezTo>
                  <a:cubicBezTo>
                    <a:pt x="87084" y="166568"/>
                    <a:pt x="87236" y="166568"/>
                    <a:pt x="87419" y="166507"/>
                  </a:cubicBezTo>
                  <a:lnTo>
                    <a:pt x="87388" y="165382"/>
                  </a:lnTo>
                  <a:cubicBezTo>
                    <a:pt x="87236" y="165386"/>
                    <a:pt x="87084" y="165387"/>
                    <a:pt x="86933" y="165387"/>
                  </a:cubicBezTo>
                  <a:cubicBezTo>
                    <a:pt x="85601" y="165387"/>
                    <a:pt x="84291" y="165270"/>
                    <a:pt x="82981" y="165079"/>
                  </a:cubicBezTo>
                  <a:close/>
                  <a:moveTo>
                    <a:pt x="15989" y="166416"/>
                  </a:moveTo>
                  <a:lnTo>
                    <a:pt x="12797" y="169607"/>
                  </a:lnTo>
                  <a:lnTo>
                    <a:pt x="13618" y="170398"/>
                  </a:lnTo>
                  <a:lnTo>
                    <a:pt x="16809" y="167206"/>
                  </a:lnTo>
                  <a:lnTo>
                    <a:pt x="15989" y="166416"/>
                  </a:lnTo>
                  <a:close/>
                  <a:moveTo>
                    <a:pt x="9606" y="172829"/>
                  </a:moveTo>
                  <a:lnTo>
                    <a:pt x="6414" y="176021"/>
                  </a:lnTo>
                  <a:lnTo>
                    <a:pt x="7235" y="176811"/>
                  </a:lnTo>
                  <a:lnTo>
                    <a:pt x="10426" y="173620"/>
                  </a:lnTo>
                  <a:lnTo>
                    <a:pt x="9606" y="172829"/>
                  </a:lnTo>
                  <a:close/>
                  <a:moveTo>
                    <a:pt x="3192" y="179243"/>
                  </a:moveTo>
                  <a:lnTo>
                    <a:pt x="0" y="182434"/>
                  </a:lnTo>
                  <a:lnTo>
                    <a:pt x="791" y="183225"/>
                  </a:lnTo>
                  <a:lnTo>
                    <a:pt x="3982" y="180033"/>
                  </a:lnTo>
                  <a:lnTo>
                    <a:pt x="3192" y="179243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highlight>
                  <a:schemeClr val="dk2"/>
                </a:highlight>
              </a:endParaRPr>
            </a:p>
          </p:txBody>
        </p:sp>
      </p:grpSp>
      <p:sp>
        <p:nvSpPr>
          <p:cNvPr id="615" name="Google Shape;615;p57"/>
          <p:cNvSpPr/>
          <p:nvPr/>
        </p:nvSpPr>
        <p:spPr>
          <a:xfrm flipH="1">
            <a:off x="8077202" y="4292263"/>
            <a:ext cx="553242" cy="553224"/>
          </a:xfrm>
          <a:custGeom>
            <a:avLst/>
            <a:gdLst/>
            <a:ahLst/>
            <a:cxnLst/>
            <a:rect l="l" t="t" r="r" b="b"/>
            <a:pathLst>
              <a:path w="31461" h="31460" extrusionOk="0">
                <a:moveTo>
                  <a:pt x="15715" y="4165"/>
                </a:moveTo>
                <a:cubicBezTo>
                  <a:pt x="22098" y="4165"/>
                  <a:pt x="27266" y="9332"/>
                  <a:pt x="27266" y="15715"/>
                </a:cubicBezTo>
                <a:cubicBezTo>
                  <a:pt x="27266" y="22098"/>
                  <a:pt x="22098" y="27265"/>
                  <a:pt x="15715" y="27265"/>
                </a:cubicBezTo>
                <a:cubicBezTo>
                  <a:pt x="9332" y="27265"/>
                  <a:pt x="4165" y="22098"/>
                  <a:pt x="4165" y="15715"/>
                </a:cubicBezTo>
                <a:cubicBezTo>
                  <a:pt x="4165" y="9332"/>
                  <a:pt x="9393" y="4165"/>
                  <a:pt x="15715" y="4165"/>
                </a:cubicBezTo>
                <a:close/>
                <a:moveTo>
                  <a:pt x="15715" y="0"/>
                </a:moveTo>
                <a:cubicBezTo>
                  <a:pt x="7022" y="0"/>
                  <a:pt x="1" y="7022"/>
                  <a:pt x="1" y="15715"/>
                </a:cubicBezTo>
                <a:cubicBezTo>
                  <a:pt x="1" y="24408"/>
                  <a:pt x="7022" y="31460"/>
                  <a:pt x="15715" y="31460"/>
                </a:cubicBezTo>
                <a:cubicBezTo>
                  <a:pt x="24439" y="31460"/>
                  <a:pt x="31460" y="24408"/>
                  <a:pt x="31460" y="15715"/>
                </a:cubicBezTo>
                <a:cubicBezTo>
                  <a:pt x="31460" y="7022"/>
                  <a:pt x="24439" y="0"/>
                  <a:pt x="157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57"/>
          <p:cNvSpPr/>
          <p:nvPr/>
        </p:nvSpPr>
        <p:spPr>
          <a:xfrm flipH="1">
            <a:off x="1200815" y="-108775"/>
            <a:ext cx="687973" cy="687952"/>
          </a:xfrm>
          <a:custGeom>
            <a:avLst/>
            <a:gdLst/>
            <a:ahLst/>
            <a:cxnLst/>
            <a:rect l="l" t="t" r="r" b="b"/>
            <a:pathLst>
              <a:path w="31461" h="31460" extrusionOk="0">
                <a:moveTo>
                  <a:pt x="15715" y="4165"/>
                </a:moveTo>
                <a:cubicBezTo>
                  <a:pt x="22098" y="4165"/>
                  <a:pt x="27266" y="9332"/>
                  <a:pt x="27266" y="15715"/>
                </a:cubicBezTo>
                <a:cubicBezTo>
                  <a:pt x="27266" y="22098"/>
                  <a:pt x="22098" y="27265"/>
                  <a:pt x="15715" y="27265"/>
                </a:cubicBezTo>
                <a:cubicBezTo>
                  <a:pt x="9332" y="27265"/>
                  <a:pt x="4165" y="22098"/>
                  <a:pt x="4165" y="15715"/>
                </a:cubicBezTo>
                <a:cubicBezTo>
                  <a:pt x="4165" y="9332"/>
                  <a:pt x="9393" y="4165"/>
                  <a:pt x="15715" y="4165"/>
                </a:cubicBezTo>
                <a:close/>
                <a:moveTo>
                  <a:pt x="15715" y="0"/>
                </a:moveTo>
                <a:cubicBezTo>
                  <a:pt x="7022" y="0"/>
                  <a:pt x="1" y="7022"/>
                  <a:pt x="1" y="15715"/>
                </a:cubicBezTo>
                <a:cubicBezTo>
                  <a:pt x="1" y="24408"/>
                  <a:pt x="7022" y="31460"/>
                  <a:pt x="15715" y="31460"/>
                </a:cubicBezTo>
                <a:cubicBezTo>
                  <a:pt x="24439" y="31460"/>
                  <a:pt x="31460" y="24408"/>
                  <a:pt x="31460" y="15715"/>
                </a:cubicBezTo>
                <a:cubicBezTo>
                  <a:pt x="31460" y="7022"/>
                  <a:pt x="24439" y="0"/>
                  <a:pt x="15715" y="0"/>
                </a:cubicBezTo>
                <a:close/>
              </a:path>
            </a:pathLst>
          </a:custGeom>
          <a:solidFill>
            <a:srgbClr val="98D4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57"/>
          <p:cNvSpPr txBox="1">
            <a:spLocks noGrp="1"/>
          </p:cNvSpPr>
          <p:nvPr>
            <p:ph type="title"/>
          </p:nvPr>
        </p:nvSpPr>
        <p:spPr>
          <a:xfrm>
            <a:off x="4383802" y="187200"/>
            <a:ext cx="2727300" cy="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</a:t>
            </a:r>
            <a:r>
              <a:rPr lang="en">
                <a:solidFill>
                  <a:srgbClr val="212121"/>
                </a:solidFill>
              </a:rPr>
              <a:t>?</a:t>
            </a:r>
            <a:endParaRPr>
              <a:solidFill>
                <a:srgbClr val="212121"/>
              </a:solidFill>
            </a:endParaRPr>
          </a:p>
        </p:txBody>
      </p:sp>
      <p:pic>
        <p:nvPicPr>
          <p:cNvPr id="618" name="Google Shape;61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806812" y="-172837"/>
            <a:ext cx="1879976" cy="1879976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57"/>
          <p:cNvSpPr/>
          <p:nvPr/>
        </p:nvSpPr>
        <p:spPr>
          <a:xfrm rot="-2338211" flipH="1">
            <a:off x="7291310" y="437504"/>
            <a:ext cx="1128661" cy="1128661"/>
          </a:xfrm>
          <a:custGeom>
            <a:avLst/>
            <a:gdLst/>
            <a:ahLst/>
            <a:cxnLst/>
            <a:rect l="l" t="t" r="r" b="b"/>
            <a:pathLst>
              <a:path w="36932" h="36932" extrusionOk="0">
                <a:moveTo>
                  <a:pt x="18481" y="1"/>
                </a:moveTo>
                <a:cubicBezTo>
                  <a:pt x="8268" y="1"/>
                  <a:pt x="1" y="8268"/>
                  <a:pt x="1" y="18481"/>
                </a:cubicBezTo>
                <a:cubicBezTo>
                  <a:pt x="1" y="28664"/>
                  <a:pt x="8268" y="36931"/>
                  <a:pt x="18481" y="36931"/>
                </a:cubicBezTo>
                <a:cubicBezTo>
                  <a:pt x="28664" y="36931"/>
                  <a:pt x="36932" y="28664"/>
                  <a:pt x="36932" y="18481"/>
                </a:cubicBezTo>
                <a:cubicBezTo>
                  <a:pt x="36932" y="8268"/>
                  <a:pt x="28664" y="1"/>
                  <a:pt x="1848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57"/>
          <p:cNvSpPr/>
          <p:nvPr/>
        </p:nvSpPr>
        <p:spPr>
          <a:xfrm>
            <a:off x="3576415" y="1438076"/>
            <a:ext cx="1564198" cy="1189597"/>
          </a:xfrm>
          <a:custGeom>
            <a:avLst/>
            <a:gdLst/>
            <a:ahLst/>
            <a:cxnLst/>
            <a:rect l="l" t="t" r="r" b="b"/>
            <a:pathLst>
              <a:path w="61826" h="24683" extrusionOk="0">
                <a:moveTo>
                  <a:pt x="1465" y="0"/>
                </a:moveTo>
                <a:cubicBezTo>
                  <a:pt x="640" y="0"/>
                  <a:pt x="1" y="658"/>
                  <a:pt x="1" y="1491"/>
                </a:cubicBezTo>
                <a:lnTo>
                  <a:pt x="1" y="17296"/>
                </a:lnTo>
                <a:cubicBezTo>
                  <a:pt x="1" y="18117"/>
                  <a:pt x="669" y="18816"/>
                  <a:pt x="1520" y="18816"/>
                </a:cubicBezTo>
                <a:lnTo>
                  <a:pt x="23101" y="18816"/>
                </a:lnTo>
                <a:cubicBezTo>
                  <a:pt x="23466" y="18816"/>
                  <a:pt x="23831" y="18968"/>
                  <a:pt x="24074" y="19181"/>
                </a:cubicBezTo>
                <a:lnTo>
                  <a:pt x="29910" y="24318"/>
                </a:lnTo>
                <a:cubicBezTo>
                  <a:pt x="30184" y="24561"/>
                  <a:pt x="30541" y="24683"/>
                  <a:pt x="30902" y="24683"/>
                </a:cubicBezTo>
                <a:cubicBezTo>
                  <a:pt x="31263" y="24683"/>
                  <a:pt x="31627" y="24561"/>
                  <a:pt x="31916" y="24318"/>
                </a:cubicBezTo>
                <a:lnTo>
                  <a:pt x="37722" y="19181"/>
                </a:lnTo>
                <a:cubicBezTo>
                  <a:pt x="37995" y="18968"/>
                  <a:pt x="38360" y="18816"/>
                  <a:pt x="38725" y="18816"/>
                </a:cubicBezTo>
                <a:lnTo>
                  <a:pt x="60306" y="18816"/>
                </a:lnTo>
                <a:cubicBezTo>
                  <a:pt x="61126" y="18816"/>
                  <a:pt x="61825" y="18117"/>
                  <a:pt x="61825" y="17296"/>
                </a:cubicBezTo>
                <a:lnTo>
                  <a:pt x="61825" y="1521"/>
                </a:lnTo>
                <a:cubicBezTo>
                  <a:pt x="61825" y="670"/>
                  <a:pt x="61126" y="1"/>
                  <a:pt x="60306" y="1"/>
                </a:cubicBezTo>
                <a:lnTo>
                  <a:pt x="1520" y="1"/>
                </a:lnTo>
                <a:cubicBezTo>
                  <a:pt x="1502" y="1"/>
                  <a:pt x="1483" y="0"/>
                  <a:pt x="14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57"/>
          <p:cNvSpPr/>
          <p:nvPr/>
        </p:nvSpPr>
        <p:spPr>
          <a:xfrm flipH="1">
            <a:off x="76615" y="228602"/>
            <a:ext cx="1478260" cy="1280924"/>
          </a:xfrm>
          <a:custGeom>
            <a:avLst/>
            <a:gdLst/>
            <a:ahLst/>
            <a:cxnLst/>
            <a:rect l="l" t="t" r="r" b="b"/>
            <a:pathLst>
              <a:path w="61826" h="24683" extrusionOk="0">
                <a:moveTo>
                  <a:pt x="1465" y="0"/>
                </a:moveTo>
                <a:cubicBezTo>
                  <a:pt x="640" y="0"/>
                  <a:pt x="1" y="658"/>
                  <a:pt x="1" y="1491"/>
                </a:cubicBezTo>
                <a:lnTo>
                  <a:pt x="1" y="17296"/>
                </a:lnTo>
                <a:cubicBezTo>
                  <a:pt x="1" y="18117"/>
                  <a:pt x="669" y="18816"/>
                  <a:pt x="1520" y="18816"/>
                </a:cubicBezTo>
                <a:lnTo>
                  <a:pt x="23101" y="18816"/>
                </a:lnTo>
                <a:cubicBezTo>
                  <a:pt x="23466" y="18816"/>
                  <a:pt x="23831" y="18968"/>
                  <a:pt x="24074" y="19181"/>
                </a:cubicBezTo>
                <a:lnTo>
                  <a:pt x="29910" y="24318"/>
                </a:lnTo>
                <a:cubicBezTo>
                  <a:pt x="30184" y="24561"/>
                  <a:pt x="30541" y="24683"/>
                  <a:pt x="30902" y="24683"/>
                </a:cubicBezTo>
                <a:cubicBezTo>
                  <a:pt x="31263" y="24683"/>
                  <a:pt x="31627" y="24561"/>
                  <a:pt x="31916" y="24318"/>
                </a:cubicBezTo>
                <a:lnTo>
                  <a:pt x="37722" y="19181"/>
                </a:lnTo>
                <a:cubicBezTo>
                  <a:pt x="37995" y="18968"/>
                  <a:pt x="38360" y="18816"/>
                  <a:pt x="38725" y="18816"/>
                </a:cubicBezTo>
                <a:lnTo>
                  <a:pt x="60306" y="18816"/>
                </a:lnTo>
                <a:cubicBezTo>
                  <a:pt x="61126" y="18816"/>
                  <a:pt x="61825" y="18117"/>
                  <a:pt x="61825" y="17296"/>
                </a:cubicBezTo>
                <a:lnTo>
                  <a:pt x="61825" y="1521"/>
                </a:lnTo>
                <a:cubicBezTo>
                  <a:pt x="61825" y="670"/>
                  <a:pt x="61126" y="1"/>
                  <a:pt x="60306" y="1"/>
                </a:cubicBezTo>
                <a:lnTo>
                  <a:pt x="1520" y="1"/>
                </a:lnTo>
                <a:cubicBezTo>
                  <a:pt x="1502" y="1"/>
                  <a:pt x="1483" y="0"/>
                  <a:pt x="146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22" name="Google Shape;622;p57"/>
          <p:cNvSpPr/>
          <p:nvPr/>
        </p:nvSpPr>
        <p:spPr>
          <a:xfrm>
            <a:off x="8175217" y="4385192"/>
            <a:ext cx="354586" cy="353645"/>
          </a:xfrm>
          <a:custGeom>
            <a:avLst/>
            <a:gdLst/>
            <a:ahLst/>
            <a:cxnLst/>
            <a:rect l="l" t="t" r="r" b="b"/>
            <a:pathLst>
              <a:path w="11689" h="11658" extrusionOk="0">
                <a:moveTo>
                  <a:pt x="5829" y="2458"/>
                </a:moveTo>
                <a:cubicBezTo>
                  <a:pt x="6207" y="2458"/>
                  <a:pt x="6491" y="2773"/>
                  <a:pt x="6491" y="3120"/>
                </a:cubicBezTo>
                <a:cubicBezTo>
                  <a:pt x="6522" y="3466"/>
                  <a:pt x="6207" y="3781"/>
                  <a:pt x="5829" y="3781"/>
                </a:cubicBezTo>
                <a:cubicBezTo>
                  <a:pt x="5419" y="3781"/>
                  <a:pt x="5136" y="3466"/>
                  <a:pt x="5136" y="3120"/>
                </a:cubicBezTo>
                <a:cubicBezTo>
                  <a:pt x="5136" y="2742"/>
                  <a:pt x="5482" y="2458"/>
                  <a:pt x="5829" y="2458"/>
                </a:cubicBezTo>
                <a:close/>
                <a:moveTo>
                  <a:pt x="5860" y="4474"/>
                </a:moveTo>
                <a:cubicBezTo>
                  <a:pt x="6238" y="4474"/>
                  <a:pt x="6522" y="4789"/>
                  <a:pt x="6522" y="5136"/>
                </a:cubicBezTo>
                <a:lnTo>
                  <a:pt x="6522" y="8570"/>
                </a:lnTo>
                <a:cubicBezTo>
                  <a:pt x="6522" y="8948"/>
                  <a:pt x="6207" y="9232"/>
                  <a:pt x="5860" y="9232"/>
                </a:cubicBezTo>
                <a:cubicBezTo>
                  <a:pt x="5451" y="9232"/>
                  <a:pt x="5199" y="8917"/>
                  <a:pt x="5199" y="8570"/>
                </a:cubicBezTo>
                <a:lnTo>
                  <a:pt x="5199" y="5136"/>
                </a:lnTo>
                <a:cubicBezTo>
                  <a:pt x="5199" y="4726"/>
                  <a:pt x="5514" y="4474"/>
                  <a:pt x="5860" y="4474"/>
                </a:cubicBezTo>
                <a:close/>
                <a:moveTo>
                  <a:pt x="5829" y="1"/>
                </a:moveTo>
                <a:cubicBezTo>
                  <a:pt x="2615" y="1"/>
                  <a:pt x="0" y="2647"/>
                  <a:pt x="0" y="5829"/>
                </a:cubicBezTo>
                <a:cubicBezTo>
                  <a:pt x="0" y="9043"/>
                  <a:pt x="2615" y="11657"/>
                  <a:pt x="5829" y="11657"/>
                </a:cubicBezTo>
                <a:cubicBezTo>
                  <a:pt x="9011" y="11657"/>
                  <a:pt x="11657" y="9043"/>
                  <a:pt x="11657" y="5829"/>
                </a:cubicBezTo>
                <a:cubicBezTo>
                  <a:pt x="11689" y="2647"/>
                  <a:pt x="9042" y="1"/>
                  <a:pt x="58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57"/>
          <p:cNvSpPr txBox="1"/>
          <p:nvPr/>
        </p:nvSpPr>
        <p:spPr>
          <a:xfrm>
            <a:off x="30350" y="200550"/>
            <a:ext cx="1587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Professor</a:t>
            </a:r>
            <a:r>
              <a:rPr lang="en" sz="1400">
                <a:solidFill>
                  <a:srgbClr val="191919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 </a:t>
            </a:r>
            <a:r>
              <a:rPr lang="en">
                <a:solidFill>
                  <a:srgbClr val="191919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log in</a:t>
            </a:r>
            <a:r>
              <a:rPr lang="en" sz="1400">
                <a:solidFill>
                  <a:srgbClr val="191919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 using their college credentials</a:t>
            </a:r>
            <a:endParaRPr sz="1400">
              <a:solidFill>
                <a:srgbClr val="191919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624" name="Google Shape;624;p57"/>
          <p:cNvSpPr/>
          <p:nvPr/>
        </p:nvSpPr>
        <p:spPr>
          <a:xfrm rot="10800000">
            <a:off x="933475" y="2072381"/>
            <a:ext cx="1671775" cy="1440994"/>
          </a:xfrm>
          <a:custGeom>
            <a:avLst/>
            <a:gdLst/>
            <a:ahLst/>
            <a:cxnLst/>
            <a:rect l="l" t="t" r="r" b="b"/>
            <a:pathLst>
              <a:path w="61826" h="24683" extrusionOk="0">
                <a:moveTo>
                  <a:pt x="1465" y="0"/>
                </a:moveTo>
                <a:cubicBezTo>
                  <a:pt x="640" y="0"/>
                  <a:pt x="1" y="658"/>
                  <a:pt x="1" y="1491"/>
                </a:cubicBezTo>
                <a:lnTo>
                  <a:pt x="1" y="17296"/>
                </a:lnTo>
                <a:cubicBezTo>
                  <a:pt x="1" y="18117"/>
                  <a:pt x="669" y="18816"/>
                  <a:pt x="1520" y="18816"/>
                </a:cubicBezTo>
                <a:lnTo>
                  <a:pt x="23101" y="18816"/>
                </a:lnTo>
                <a:cubicBezTo>
                  <a:pt x="23466" y="18816"/>
                  <a:pt x="23831" y="18968"/>
                  <a:pt x="24074" y="19181"/>
                </a:cubicBezTo>
                <a:lnTo>
                  <a:pt x="29910" y="24318"/>
                </a:lnTo>
                <a:cubicBezTo>
                  <a:pt x="30184" y="24561"/>
                  <a:pt x="30541" y="24683"/>
                  <a:pt x="30902" y="24683"/>
                </a:cubicBezTo>
                <a:cubicBezTo>
                  <a:pt x="31263" y="24683"/>
                  <a:pt x="31627" y="24561"/>
                  <a:pt x="31916" y="24318"/>
                </a:cubicBezTo>
                <a:lnTo>
                  <a:pt x="37722" y="19181"/>
                </a:lnTo>
                <a:cubicBezTo>
                  <a:pt x="37995" y="18968"/>
                  <a:pt x="38360" y="18816"/>
                  <a:pt x="38725" y="18816"/>
                </a:cubicBezTo>
                <a:lnTo>
                  <a:pt x="60306" y="18816"/>
                </a:lnTo>
                <a:cubicBezTo>
                  <a:pt x="61126" y="18816"/>
                  <a:pt x="61825" y="18117"/>
                  <a:pt x="61825" y="17296"/>
                </a:cubicBezTo>
                <a:lnTo>
                  <a:pt x="61825" y="1521"/>
                </a:lnTo>
                <a:cubicBezTo>
                  <a:pt x="61825" y="670"/>
                  <a:pt x="61126" y="1"/>
                  <a:pt x="60306" y="1"/>
                </a:cubicBezTo>
                <a:lnTo>
                  <a:pt x="1520" y="1"/>
                </a:lnTo>
                <a:cubicBezTo>
                  <a:pt x="1502" y="1"/>
                  <a:pt x="1483" y="0"/>
                  <a:pt x="14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57"/>
          <p:cNvSpPr txBox="1"/>
          <p:nvPr/>
        </p:nvSpPr>
        <p:spPr>
          <a:xfrm>
            <a:off x="904013" y="2399375"/>
            <a:ext cx="1730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Professor views a lost of their currently taught classes</a:t>
            </a:r>
            <a:endParaRPr sz="1200"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626" name="Google Shape;626;p57"/>
          <p:cNvSpPr txBox="1"/>
          <p:nvPr/>
        </p:nvSpPr>
        <p:spPr>
          <a:xfrm>
            <a:off x="3493163" y="1509525"/>
            <a:ext cx="1730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Professor can make any alterations necessary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1919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627" name="Google Shape;627;p57"/>
          <p:cNvSpPr/>
          <p:nvPr/>
        </p:nvSpPr>
        <p:spPr>
          <a:xfrm rot="10800000">
            <a:off x="4982668" y="3127925"/>
            <a:ext cx="1833759" cy="1485917"/>
          </a:xfrm>
          <a:custGeom>
            <a:avLst/>
            <a:gdLst/>
            <a:ahLst/>
            <a:cxnLst/>
            <a:rect l="l" t="t" r="r" b="b"/>
            <a:pathLst>
              <a:path w="61826" h="24683" extrusionOk="0">
                <a:moveTo>
                  <a:pt x="1465" y="0"/>
                </a:moveTo>
                <a:cubicBezTo>
                  <a:pt x="640" y="0"/>
                  <a:pt x="1" y="658"/>
                  <a:pt x="1" y="1491"/>
                </a:cubicBezTo>
                <a:lnTo>
                  <a:pt x="1" y="17296"/>
                </a:lnTo>
                <a:cubicBezTo>
                  <a:pt x="1" y="18117"/>
                  <a:pt x="669" y="18816"/>
                  <a:pt x="1520" y="18816"/>
                </a:cubicBezTo>
                <a:lnTo>
                  <a:pt x="23101" y="18816"/>
                </a:lnTo>
                <a:cubicBezTo>
                  <a:pt x="23466" y="18816"/>
                  <a:pt x="23831" y="18968"/>
                  <a:pt x="24074" y="19181"/>
                </a:cubicBezTo>
                <a:lnTo>
                  <a:pt x="29910" y="24318"/>
                </a:lnTo>
                <a:cubicBezTo>
                  <a:pt x="30184" y="24561"/>
                  <a:pt x="30541" y="24683"/>
                  <a:pt x="30902" y="24683"/>
                </a:cubicBezTo>
                <a:cubicBezTo>
                  <a:pt x="31263" y="24683"/>
                  <a:pt x="31627" y="24561"/>
                  <a:pt x="31916" y="24318"/>
                </a:cubicBezTo>
                <a:lnTo>
                  <a:pt x="37722" y="19181"/>
                </a:lnTo>
                <a:cubicBezTo>
                  <a:pt x="37995" y="18968"/>
                  <a:pt x="38360" y="18816"/>
                  <a:pt x="38725" y="18816"/>
                </a:cubicBezTo>
                <a:lnTo>
                  <a:pt x="60306" y="18816"/>
                </a:lnTo>
                <a:cubicBezTo>
                  <a:pt x="61126" y="18816"/>
                  <a:pt x="61825" y="18117"/>
                  <a:pt x="61825" y="17296"/>
                </a:cubicBezTo>
                <a:lnTo>
                  <a:pt x="61825" y="1521"/>
                </a:lnTo>
                <a:cubicBezTo>
                  <a:pt x="61825" y="670"/>
                  <a:pt x="61126" y="1"/>
                  <a:pt x="60306" y="1"/>
                </a:cubicBezTo>
                <a:lnTo>
                  <a:pt x="1520" y="1"/>
                </a:lnTo>
                <a:cubicBezTo>
                  <a:pt x="1502" y="1"/>
                  <a:pt x="1483" y="0"/>
                  <a:pt x="146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28" name="Google Shape;628;p57"/>
          <p:cNvSpPr txBox="1"/>
          <p:nvPr/>
        </p:nvSpPr>
        <p:spPr>
          <a:xfrm>
            <a:off x="4850450" y="3522275"/>
            <a:ext cx="19458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Professor can add classes if they have the time to teach more classes</a:t>
            </a:r>
            <a:endParaRPr>
              <a:solidFill>
                <a:srgbClr val="191919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91919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629" name="Google Shape;629;p57"/>
          <p:cNvSpPr/>
          <p:nvPr/>
        </p:nvSpPr>
        <p:spPr>
          <a:xfrm>
            <a:off x="7415900" y="2311750"/>
            <a:ext cx="1730664" cy="1587302"/>
          </a:xfrm>
          <a:custGeom>
            <a:avLst/>
            <a:gdLst/>
            <a:ahLst/>
            <a:cxnLst/>
            <a:rect l="l" t="t" r="r" b="b"/>
            <a:pathLst>
              <a:path w="61826" h="24683" extrusionOk="0">
                <a:moveTo>
                  <a:pt x="1465" y="0"/>
                </a:moveTo>
                <a:cubicBezTo>
                  <a:pt x="640" y="0"/>
                  <a:pt x="1" y="658"/>
                  <a:pt x="1" y="1491"/>
                </a:cubicBezTo>
                <a:lnTo>
                  <a:pt x="1" y="17296"/>
                </a:lnTo>
                <a:cubicBezTo>
                  <a:pt x="1" y="18117"/>
                  <a:pt x="669" y="18816"/>
                  <a:pt x="1520" y="18816"/>
                </a:cubicBezTo>
                <a:lnTo>
                  <a:pt x="23101" y="18816"/>
                </a:lnTo>
                <a:cubicBezTo>
                  <a:pt x="23466" y="18816"/>
                  <a:pt x="23831" y="18968"/>
                  <a:pt x="24074" y="19181"/>
                </a:cubicBezTo>
                <a:lnTo>
                  <a:pt x="29910" y="24318"/>
                </a:lnTo>
                <a:cubicBezTo>
                  <a:pt x="30184" y="24561"/>
                  <a:pt x="30541" y="24683"/>
                  <a:pt x="30902" y="24683"/>
                </a:cubicBezTo>
                <a:cubicBezTo>
                  <a:pt x="31263" y="24683"/>
                  <a:pt x="31627" y="24561"/>
                  <a:pt x="31916" y="24318"/>
                </a:cubicBezTo>
                <a:lnTo>
                  <a:pt x="37722" y="19181"/>
                </a:lnTo>
                <a:cubicBezTo>
                  <a:pt x="37995" y="18968"/>
                  <a:pt x="38360" y="18816"/>
                  <a:pt x="38725" y="18816"/>
                </a:cubicBezTo>
                <a:lnTo>
                  <a:pt x="60306" y="18816"/>
                </a:lnTo>
                <a:cubicBezTo>
                  <a:pt x="61126" y="18816"/>
                  <a:pt x="61825" y="18117"/>
                  <a:pt x="61825" y="17296"/>
                </a:cubicBezTo>
                <a:lnTo>
                  <a:pt x="61825" y="1521"/>
                </a:lnTo>
                <a:cubicBezTo>
                  <a:pt x="61825" y="670"/>
                  <a:pt x="61126" y="1"/>
                  <a:pt x="60306" y="1"/>
                </a:cubicBezTo>
                <a:lnTo>
                  <a:pt x="1520" y="1"/>
                </a:lnTo>
                <a:cubicBezTo>
                  <a:pt x="1502" y="1"/>
                  <a:pt x="1483" y="0"/>
                  <a:pt x="14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57"/>
          <p:cNvSpPr txBox="1"/>
          <p:nvPr/>
        </p:nvSpPr>
        <p:spPr>
          <a:xfrm flipH="1">
            <a:off x="7442127" y="2307325"/>
            <a:ext cx="1730700" cy="12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191919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Professor submit changes to allow students to enroll</a:t>
            </a:r>
            <a:endParaRPr sz="1600" i="0" u="none" strike="noStrike" cap="none">
              <a:solidFill>
                <a:srgbClr val="191919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631" name="Google Shape;631;p57"/>
          <p:cNvSpPr txBox="1">
            <a:spLocks noGrp="1"/>
          </p:cNvSpPr>
          <p:nvPr>
            <p:ph type="title"/>
          </p:nvPr>
        </p:nvSpPr>
        <p:spPr>
          <a:xfrm>
            <a:off x="149675" y="4225800"/>
            <a:ext cx="4833000" cy="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</a:t>
            </a:r>
            <a:r>
              <a:rPr lang="en">
                <a:solidFill>
                  <a:schemeClr val="dk1"/>
                </a:solidFill>
              </a:rPr>
              <a:t>Journey Map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8"/>
          <p:cNvSpPr txBox="1"/>
          <p:nvPr/>
        </p:nvSpPr>
        <p:spPr>
          <a:xfrm>
            <a:off x="2370450" y="1001700"/>
            <a:ext cx="44031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 b="1">
                <a:solidFill>
                  <a:schemeClr val="accent3"/>
                </a:solidFill>
                <a:latin typeface="Prosto One"/>
                <a:ea typeface="Prosto One"/>
                <a:cs typeface="Prosto One"/>
                <a:sym typeface="Prosto One"/>
              </a:rPr>
              <a:t>User Action</a:t>
            </a:r>
            <a:endParaRPr sz="6400" b="1">
              <a:solidFill>
                <a:schemeClr val="accent3"/>
              </a:solidFill>
              <a:latin typeface="Prosto One"/>
              <a:ea typeface="Prosto One"/>
              <a:cs typeface="Prosto One"/>
              <a:sym typeface="Prosto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 b="1">
                <a:solidFill>
                  <a:schemeClr val="dk1"/>
                </a:solidFill>
                <a:latin typeface="Prosto One"/>
                <a:ea typeface="Prosto One"/>
                <a:cs typeface="Prosto One"/>
                <a:sym typeface="Prosto One"/>
              </a:rPr>
              <a:t>Demo</a:t>
            </a:r>
            <a:endParaRPr sz="6400" b="1">
              <a:solidFill>
                <a:schemeClr val="dk1"/>
              </a:solidFill>
              <a:latin typeface="Prosto One"/>
              <a:ea typeface="Prosto One"/>
              <a:cs typeface="Prosto One"/>
              <a:sym typeface="Prosto On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9"/>
          <p:cNvSpPr txBox="1"/>
          <p:nvPr/>
        </p:nvSpPr>
        <p:spPr>
          <a:xfrm>
            <a:off x="2240399" y="1986900"/>
            <a:ext cx="6639831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 b="1" dirty="0">
                <a:solidFill>
                  <a:schemeClr val="accent3"/>
                </a:solidFill>
                <a:latin typeface="Prosto One"/>
                <a:ea typeface="Prosto One"/>
                <a:cs typeface="Prosto One"/>
                <a:sym typeface="Prosto One"/>
              </a:rPr>
              <a:t>Reporting</a:t>
            </a:r>
            <a:endParaRPr sz="6400" b="1" dirty="0">
              <a:solidFill>
                <a:schemeClr val="dk1"/>
              </a:solidFill>
              <a:latin typeface="Prosto One"/>
              <a:ea typeface="Prosto One"/>
              <a:cs typeface="Prosto One"/>
              <a:sym typeface="Prosto On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0"/>
          <p:cNvSpPr/>
          <p:nvPr/>
        </p:nvSpPr>
        <p:spPr>
          <a:xfrm rot="10800000" flipH="1">
            <a:off x="5302283" y="2963107"/>
            <a:ext cx="524493" cy="525272"/>
          </a:xfrm>
          <a:custGeom>
            <a:avLst/>
            <a:gdLst/>
            <a:ahLst/>
            <a:cxnLst/>
            <a:rect l="l" t="t" r="r" b="b"/>
            <a:pathLst>
              <a:path w="19516" h="19545" extrusionOk="0">
                <a:moveTo>
                  <a:pt x="9758" y="4195"/>
                </a:moveTo>
                <a:cubicBezTo>
                  <a:pt x="12828" y="4195"/>
                  <a:pt x="15351" y="6687"/>
                  <a:pt x="15351" y="9757"/>
                </a:cubicBezTo>
                <a:cubicBezTo>
                  <a:pt x="15351" y="12827"/>
                  <a:pt x="12828" y="15350"/>
                  <a:pt x="9758" y="15350"/>
                </a:cubicBezTo>
                <a:cubicBezTo>
                  <a:pt x="6688" y="15350"/>
                  <a:pt x="4165" y="12858"/>
                  <a:pt x="4165" y="9757"/>
                </a:cubicBezTo>
                <a:cubicBezTo>
                  <a:pt x="4165" y="6687"/>
                  <a:pt x="6688" y="4195"/>
                  <a:pt x="9758" y="4195"/>
                </a:cubicBezTo>
                <a:close/>
                <a:moveTo>
                  <a:pt x="9758" y="0"/>
                </a:moveTo>
                <a:cubicBezTo>
                  <a:pt x="4348" y="0"/>
                  <a:pt x="1" y="4377"/>
                  <a:pt x="1" y="9757"/>
                </a:cubicBezTo>
                <a:cubicBezTo>
                  <a:pt x="1" y="15168"/>
                  <a:pt x="4348" y="19545"/>
                  <a:pt x="9758" y="19545"/>
                </a:cubicBezTo>
                <a:cubicBezTo>
                  <a:pt x="15138" y="19545"/>
                  <a:pt x="19515" y="15168"/>
                  <a:pt x="19515" y="9757"/>
                </a:cubicBezTo>
                <a:cubicBezTo>
                  <a:pt x="19515" y="4377"/>
                  <a:pt x="15138" y="0"/>
                  <a:pt x="97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60"/>
          <p:cNvSpPr/>
          <p:nvPr/>
        </p:nvSpPr>
        <p:spPr>
          <a:xfrm rot="-5400000" flipH="1">
            <a:off x="543319" y="3083994"/>
            <a:ext cx="845514" cy="845488"/>
          </a:xfrm>
          <a:custGeom>
            <a:avLst/>
            <a:gdLst/>
            <a:ahLst/>
            <a:cxnLst/>
            <a:rect l="l" t="t" r="r" b="b"/>
            <a:pathLst>
              <a:path w="31461" h="31460" extrusionOk="0">
                <a:moveTo>
                  <a:pt x="15715" y="4165"/>
                </a:moveTo>
                <a:cubicBezTo>
                  <a:pt x="22098" y="4165"/>
                  <a:pt x="27266" y="9332"/>
                  <a:pt x="27266" y="15715"/>
                </a:cubicBezTo>
                <a:cubicBezTo>
                  <a:pt x="27266" y="22098"/>
                  <a:pt x="22098" y="27265"/>
                  <a:pt x="15715" y="27265"/>
                </a:cubicBezTo>
                <a:cubicBezTo>
                  <a:pt x="9332" y="27265"/>
                  <a:pt x="4165" y="22098"/>
                  <a:pt x="4165" y="15715"/>
                </a:cubicBezTo>
                <a:cubicBezTo>
                  <a:pt x="4165" y="9332"/>
                  <a:pt x="9393" y="4165"/>
                  <a:pt x="15715" y="4165"/>
                </a:cubicBezTo>
                <a:close/>
                <a:moveTo>
                  <a:pt x="15715" y="0"/>
                </a:moveTo>
                <a:cubicBezTo>
                  <a:pt x="7022" y="0"/>
                  <a:pt x="1" y="7022"/>
                  <a:pt x="1" y="15715"/>
                </a:cubicBezTo>
                <a:cubicBezTo>
                  <a:pt x="1" y="24408"/>
                  <a:pt x="7022" y="31460"/>
                  <a:pt x="15715" y="31460"/>
                </a:cubicBezTo>
                <a:cubicBezTo>
                  <a:pt x="24439" y="31460"/>
                  <a:pt x="31460" y="24408"/>
                  <a:pt x="31460" y="15715"/>
                </a:cubicBezTo>
                <a:cubicBezTo>
                  <a:pt x="31460" y="7022"/>
                  <a:pt x="24439" y="0"/>
                  <a:pt x="1571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8" name="Google Shape;648;p60"/>
          <p:cNvGrpSpPr/>
          <p:nvPr/>
        </p:nvGrpSpPr>
        <p:grpSpPr>
          <a:xfrm>
            <a:off x="-146667" y="2874312"/>
            <a:ext cx="9346500" cy="393600"/>
            <a:chOff x="-126748" y="2571750"/>
            <a:chExt cx="9346500" cy="393600"/>
          </a:xfrm>
        </p:grpSpPr>
        <p:sp>
          <p:nvSpPr>
            <p:cNvPr id="649" name="Google Shape;649;p60"/>
            <p:cNvSpPr/>
            <p:nvPr/>
          </p:nvSpPr>
          <p:spPr>
            <a:xfrm>
              <a:off x="-126748" y="2571750"/>
              <a:ext cx="9346500" cy="393600"/>
            </a:xfrm>
            <a:prstGeom prst="rect">
              <a:avLst/>
            </a:prstGeom>
            <a:solidFill>
              <a:schemeClr val="accen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50" name="Google Shape;650;p60"/>
            <p:cNvCxnSpPr>
              <a:stCxn id="649" idx="1"/>
              <a:endCxn id="649" idx="3"/>
            </p:cNvCxnSpPr>
            <p:nvPr/>
          </p:nvCxnSpPr>
          <p:spPr>
            <a:xfrm>
              <a:off x="-126748" y="2768550"/>
              <a:ext cx="9346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sp>
        <p:nvSpPr>
          <p:cNvPr id="651" name="Google Shape;651;p6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Member Contributions</a:t>
            </a:r>
            <a:endParaRPr>
              <a:solidFill>
                <a:srgbClr val="212121"/>
              </a:solidFill>
            </a:endParaRPr>
          </a:p>
        </p:txBody>
      </p:sp>
      <p:grpSp>
        <p:nvGrpSpPr>
          <p:cNvPr id="652" name="Google Shape;652;p60"/>
          <p:cNvGrpSpPr/>
          <p:nvPr/>
        </p:nvGrpSpPr>
        <p:grpSpPr>
          <a:xfrm>
            <a:off x="735276" y="1412724"/>
            <a:ext cx="2228262" cy="1579625"/>
            <a:chOff x="5113875" y="1705179"/>
            <a:chExt cx="2521800" cy="1749696"/>
          </a:xfrm>
        </p:grpSpPr>
        <p:sp>
          <p:nvSpPr>
            <p:cNvPr id="653" name="Google Shape;653;p60"/>
            <p:cNvSpPr/>
            <p:nvPr/>
          </p:nvSpPr>
          <p:spPr>
            <a:xfrm>
              <a:off x="5605600" y="2837800"/>
              <a:ext cx="1545650" cy="617075"/>
            </a:xfrm>
            <a:custGeom>
              <a:avLst/>
              <a:gdLst/>
              <a:ahLst/>
              <a:cxnLst/>
              <a:rect l="l" t="t" r="r" b="b"/>
              <a:pathLst>
                <a:path w="61826" h="24683" extrusionOk="0">
                  <a:moveTo>
                    <a:pt x="1465" y="0"/>
                  </a:moveTo>
                  <a:cubicBezTo>
                    <a:pt x="640" y="0"/>
                    <a:pt x="1" y="658"/>
                    <a:pt x="1" y="1491"/>
                  </a:cubicBezTo>
                  <a:lnTo>
                    <a:pt x="1" y="17296"/>
                  </a:lnTo>
                  <a:cubicBezTo>
                    <a:pt x="1" y="18117"/>
                    <a:pt x="669" y="18816"/>
                    <a:pt x="1520" y="18816"/>
                  </a:cubicBezTo>
                  <a:lnTo>
                    <a:pt x="23101" y="18816"/>
                  </a:lnTo>
                  <a:cubicBezTo>
                    <a:pt x="23466" y="18816"/>
                    <a:pt x="23831" y="18968"/>
                    <a:pt x="24074" y="19181"/>
                  </a:cubicBezTo>
                  <a:lnTo>
                    <a:pt x="29910" y="24318"/>
                  </a:lnTo>
                  <a:cubicBezTo>
                    <a:pt x="30184" y="24561"/>
                    <a:pt x="30541" y="24683"/>
                    <a:pt x="30902" y="24683"/>
                  </a:cubicBezTo>
                  <a:cubicBezTo>
                    <a:pt x="31263" y="24683"/>
                    <a:pt x="31627" y="24561"/>
                    <a:pt x="31916" y="24318"/>
                  </a:cubicBezTo>
                  <a:lnTo>
                    <a:pt x="37722" y="19181"/>
                  </a:lnTo>
                  <a:cubicBezTo>
                    <a:pt x="37995" y="18968"/>
                    <a:pt x="38360" y="18816"/>
                    <a:pt x="38725" y="18816"/>
                  </a:cubicBezTo>
                  <a:lnTo>
                    <a:pt x="60306" y="18816"/>
                  </a:lnTo>
                  <a:cubicBezTo>
                    <a:pt x="61126" y="18816"/>
                    <a:pt x="61825" y="18117"/>
                    <a:pt x="61825" y="17296"/>
                  </a:cubicBezTo>
                  <a:lnTo>
                    <a:pt x="61825" y="1521"/>
                  </a:lnTo>
                  <a:cubicBezTo>
                    <a:pt x="61825" y="670"/>
                    <a:pt x="61126" y="1"/>
                    <a:pt x="60306" y="1"/>
                  </a:cubicBezTo>
                  <a:lnTo>
                    <a:pt x="1520" y="1"/>
                  </a:lnTo>
                  <a:cubicBezTo>
                    <a:pt x="1502" y="1"/>
                    <a:pt x="1483" y="0"/>
                    <a:pt x="1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60"/>
            <p:cNvSpPr/>
            <p:nvPr/>
          </p:nvSpPr>
          <p:spPr>
            <a:xfrm>
              <a:off x="5113875" y="1705179"/>
              <a:ext cx="2521800" cy="1598700"/>
            </a:xfrm>
            <a:prstGeom prst="roundRect">
              <a:avLst>
                <a:gd name="adj" fmla="val 878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Jay</a:t>
              </a:r>
              <a:endParaRPr b="1"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"/>
                <a:t>Implemented Backend (API’s)</a:t>
              </a:r>
              <a:endParaRPr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"/>
                <a:t>Created DB</a:t>
              </a:r>
              <a:endParaRPr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"/>
                <a:t>Managed overall implementation</a:t>
              </a:r>
              <a:endParaRPr/>
            </a:p>
          </p:txBody>
        </p:sp>
      </p:grpSp>
      <p:grpSp>
        <p:nvGrpSpPr>
          <p:cNvPr id="655" name="Google Shape;655;p60"/>
          <p:cNvGrpSpPr/>
          <p:nvPr/>
        </p:nvGrpSpPr>
        <p:grpSpPr>
          <a:xfrm rot="10800000">
            <a:off x="2730234" y="3157926"/>
            <a:ext cx="2231223" cy="1610200"/>
            <a:chOff x="4251427" y="606979"/>
            <a:chExt cx="4254000" cy="2847896"/>
          </a:xfrm>
        </p:grpSpPr>
        <p:sp>
          <p:nvSpPr>
            <p:cNvPr id="656" name="Google Shape;656;p60"/>
            <p:cNvSpPr/>
            <p:nvPr/>
          </p:nvSpPr>
          <p:spPr>
            <a:xfrm>
              <a:off x="5605600" y="2837800"/>
              <a:ext cx="1545650" cy="617075"/>
            </a:xfrm>
            <a:custGeom>
              <a:avLst/>
              <a:gdLst/>
              <a:ahLst/>
              <a:cxnLst/>
              <a:rect l="l" t="t" r="r" b="b"/>
              <a:pathLst>
                <a:path w="61826" h="24683" extrusionOk="0">
                  <a:moveTo>
                    <a:pt x="1465" y="0"/>
                  </a:moveTo>
                  <a:cubicBezTo>
                    <a:pt x="640" y="0"/>
                    <a:pt x="1" y="658"/>
                    <a:pt x="1" y="1491"/>
                  </a:cubicBezTo>
                  <a:lnTo>
                    <a:pt x="1" y="17296"/>
                  </a:lnTo>
                  <a:cubicBezTo>
                    <a:pt x="1" y="18117"/>
                    <a:pt x="669" y="18816"/>
                    <a:pt x="1520" y="18816"/>
                  </a:cubicBezTo>
                  <a:lnTo>
                    <a:pt x="23101" y="18816"/>
                  </a:lnTo>
                  <a:cubicBezTo>
                    <a:pt x="23466" y="18816"/>
                    <a:pt x="23831" y="18968"/>
                    <a:pt x="24074" y="19181"/>
                  </a:cubicBezTo>
                  <a:lnTo>
                    <a:pt x="29910" y="24318"/>
                  </a:lnTo>
                  <a:cubicBezTo>
                    <a:pt x="30184" y="24561"/>
                    <a:pt x="30541" y="24683"/>
                    <a:pt x="30902" y="24683"/>
                  </a:cubicBezTo>
                  <a:cubicBezTo>
                    <a:pt x="31263" y="24683"/>
                    <a:pt x="31627" y="24561"/>
                    <a:pt x="31916" y="24318"/>
                  </a:cubicBezTo>
                  <a:lnTo>
                    <a:pt x="37722" y="19181"/>
                  </a:lnTo>
                  <a:cubicBezTo>
                    <a:pt x="37995" y="18968"/>
                    <a:pt x="38360" y="18816"/>
                    <a:pt x="38725" y="18816"/>
                  </a:cubicBezTo>
                  <a:lnTo>
                    <a:pt x="60306" y="18816"/>
                  </a:lnTo>
                  <a:cubicBezTo>
                    <a:pt x="61126" y="18816"/>
                    <a:pt x="61825" y="18117"/>
                    <a:pt x="61825" y="17296"/>
                  </a:cubicBezTo>
                  <a:lnTo>
                    <a:pt x="61825" y="1521"/>
                  </a:lnTo>
                  <a:cubicBezTo>
                    <a:pt x="61825" y="670"/>
                    <a:pt x="61126" y="1"/>
                    <a:pt x="60306" y="1"/>
                  </a:cubicBezTo>
                  <a:lnTo>
                    <a:pt x="1520" y="1"/>
                  </a:lnTo>
                  <a:cubicBezTo>
                    <a:pt x="1502" y="1"/>
                    <a:pt x="1483" y="0"/>
                    <a:pt x="1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60"/>
            <p:cNvSpPr/>
            <p:nvPr/>
          </p:nvSpPr>
          <p:spPr>
            <a:xfrm>
              <a:off x="4251427" y="606979"/>
              <a:ext cx="4254000" cy="2697000"/>
            </a:xfrm>
            <a:prstGeom prst="roundRect">
              <a:avLst>
                <a:gd name="adj" fmla="val 878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658" name="Google Shape;658;p60"/>
          <p:cNvGrpSpPr/>
          <p:nvPr/>
        </p:nvGrpSpPr>
        <p:grpSpPr>
          <a:xfrm>
            <a:off x="4955851" y="1475998"/>
            <a:ext cx="2034336" cy="1521535"/>
            <a:chOff x="5113875" y="1705179"/>
            <a:chExt cx="2521800" cy="1749696"/>
          </a:xfrm>
        </p:grpSpPr>
        <p:sp>
          <p:nvSpPr>
            <p:cNvPr id="659" name="Google Shape;659;p60"/>
            <p:cNvSpPr/>
            <p:nvPr/>
          </p:nvSpPr>
          <p:spPr>
            <a:xfrm>
              <a:off x="5605600" y="2837800"/>
              <a:ext cx="1545650" cy="617075"/>
            </a:xfrm>
            <a:custGeom>
              <a:avLst/>
              <a:gdLst/>
              <a:ahLst/>
              <a:cxnLst/>
              <a:rect l="l" t="t" r="r" b="b"/>
              <a:pathLst>
                <a:path w="61826" h="24683" extrusionOk="0">
                  <a:moveTo>
                    <a:pt x="1465" y="0"/>
                  </a:moveTo>
                  <a:cubicBezTo>
                    <a:pt x="640" y="0"/>
                    <a:pt x="1" y="658"/>
                    <a:pt x="1" y="1491"/>
                  </a:cubicBezTo>
                  <a:lnTo>
                    <a:pt x="1" y="17296"/>
                  </a:lnTo>
                  <a:cubicBezTo>
                    <a:pt x="1" y="18117"/>
                    <a:pt x="669" y="18816"/>
                    <a:pt x="1520" y="18816"/>
                  </a:cubicBezTo>
                  <a:lnTo>
                    <a:pt x="23101" y="18816"/>
                  </a:lnTo>
                  <a:cubicBezTo>
                    <a:pt x="23466" y="18816"/>
                    <a:pt x="23831" y="18968"/>
                    <a:pt x="24074" y="19181"/>
                  </a:cubicBezTo>
                  <a:lnTo>
                    <a:pt x="29910" y="24318"/>
                  </a:lnTo>
                  <a:cubicBezTo>
                    <a:pt x="30184" y="24561"/>
                    <a:pt x="30541" y="24683"/>
                    <a:pt x="30902" y="24683"/>
                  </a:cubicBezTo>
                  <a:cubicBezTo>
                    <a:pt x="31263" y="24683"/>
                    <a:pt x="31627" y="24561"/>
                    <a:pt x="31916" y="24318"/>
                  </a:cubicBezTo>
                  <a:lnTo>
                    <a:pt x="37722" y="19181"/>
                  </a:lnTo>
                  <a:cubicBezTo>
                    <a:pt x="37995" y="18968"/>
                    <a:pt x="38360" y="18816"/>
                    <a:pt x="38725" y="18816"/>
                  </a:cubicBezTo>
                  <a:lnTo>
                    <a:pt x="60306" y="18816"/>
                  </a:lnTo>
                  <a:cubicBezTo>
                    <a:pt x="61126" y="18816"/>
                    <a:pt x="61825" y="18117"/>
                    <a:pt x="61825" y="17296"/>
                  </a:cubicBezTo>
                  <a:lnTo>
                    <a:pt x="61825" y="1521"/>
                  </a:lnTo>
                  <a:cubicBezTo>
                    <a:pt x="61825" y="670"/>
                    <a:pt x="61126" y="1"/>
                    <a:pt x="60306" y="1"/>
                  </a:cubicBezTo>
                  <a:lnTo>
                    <a:pt x="1520" y="1"/>
                  </a:lnTo>
                  <a:cubicBezTo>
                    <a:pt x="1502" y="1"/>
                    <a:pt x="1483" y="0"/>
                    <a:pt x="14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60"/>
            <p:cNvSpPr/>
            <p:nvPr/>
          </p:nvSpPr>
          <p:spPr>
            <a:xfrm>
              <a:off x="5113875" y="1705179"/>
              <a:ext cx="2521800" cy="1598700"/>
            </a:xfrm>
            <a:prstGeom prst="roundRect">
              <a:avLst>
                <a:gd name="adj" fmla="val 878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661" name="Google Shape;661;p60"/>
          <p:cNvGrpSpPr/>
          <p:nvPr/>
        </p:nvGrpSpPr>
        <p:grpSpPr>
          <a:xfrm rot="10800000">
            <a:off x="6708902" y="3094526"/>
            <a:ext cx="2228233" cy="1614638"/>
            <a:chOff x="4254279" y="599130"/>
            <a:chExt cx="4248300" cy="2855745"/>
          </a:xfrm>
        </p:grpSpPr>
        <p:sp>
          <p:nvSpPr>
            <p:cNvPr id="662" name="Google Shape;662;p60"/>
            <p:cNvSpPr/>
            <p:nvPr/>
          </p:nvSpPr>
          <p:spPr>
            <a:xfrm>
              <a:off x="5605600" y="2837800"/>
              <a:ext cx="1545650" cy="617075"/>
            </a:xfrm>
            <a:custGeom>
              <a:avLst/>
              <a:gdLst/>
              <a:ahLst/>
              <a:cxnLst/>
              <a:rect l="l" t="t" r="r" b="b"/>
              <a:pathLst>
                <a:path w="61826" h="24683" extrusionOk="0">
                  <a:moveTo>
                    <a:pt x="1465" y="0"/>
                  </a:moveTo>
                  <a:cubicBezTo>
                    <a:pt x="640" y="0"/>
                    <a:pt x="1" y="658"/>
                    <a:pt x="1" y="1491"/>
                  </a:cubicBezTo>
                  <a:lnTo>
                    <a:pt x="1" y="17296"/>
                  </a:lnTo>
                  <a:cubicBezTo>
                    <a:pt x="1" y="18117"/>
                    <a:pt x="669" y="18816"/>
                    <a:pt x="1520" y="18816"/>
                  </a:cubicBezTo>
                  <a:lnTo>
                    <a:pt x="23101" y="18816"/>
                  </a:lnTo>
                  <a:cubicBezTo>
                    <a:pt x="23466" y="18816"/>
                    <a:pt x="23831" y="18968"/>
                    <a:pt x="24074" y="19181"/>
                  </a:cubicBezTo>
                  <a:lnTo>
                    <a:pt x="29910" y="24318"/>
                  </a:lnTo>
                  <a:cubicBezTo>
                    <a:pt x="30184" y="24561"/>
                    <a:pt x="30541" y="24683"/>
                    <a:pt x="30902" y="24683"/>
                  </a:cubicBezTo>
                  <a:cubicBezTo>
                    <a:pt x="31263" y="24683"/>
                    <a:pt x="31627" y="24561"/>
                    <a:pt x="31916" y="24318"/>
                  </a:cubicBezTo>
                  <a:lnTo>
                    <a:pt x="37722" y="19181"/>
                  </a:lnTo>
                  <a:cubicBezTo>
                    <a:pt x="37995" y="18968"/>
                    <a:pt x="38360" y="18816"/>
                    <a:pt x="38725" y="18816"/>
                  </a:cubicBezTo>
                  <a:lnTo>
                    <a:pt x="60306" y="18816"/>
                  </a:lnTo>
                  <a:cubicBezTo>
                    <a:pt x="61126" y="18816"/>
                    <a:pt x="61825" y="18117"/>
                    <a:pt x="61825" y="17296"/>
                  </a:cubicBezTo>
                  <a:lnTo>
                    <a:pt x="61825" y="1521"/>
                  </a:lnTo>
                  <a:cubicBezTo>
                    <a:pt x="61825" y="670"/>
                    <a:pt x="61126" y="1"/>
                    <a:pt x="60306" y="1"/>
                  </a:cubicBezTo>
                  <a:lnTo>
                    <a:pt x="1520" y="1"/>
                  </a:lnTo>
                  <a:cubicBezTo>
                    <a:pt x="1502" y="1"/>
                    <a:pt x="1483" y="0"/>
                    <a:pt x="14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60"/>
            <p:cNvSpPr/>
            <p:nvPr/>
          </p:nvSpPr>
          <p:spPr>
            <a:xfrm>
              <a:off x="4254279" y="599130"/>
              <a:ext cx="4248300" cy="2693100"/>
            </a:xfrm>
            <a:prstGeom prst="roundRect">
              <a:avLst>
                <a:gd name="adj" fmla="val 878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664" name="Google Shape;664;p60"/>
          <p:cNvSpPr txBox="1"/>
          <p:nvPr/>
        </p:nvSpPr>
        <p:spPr>
          <a:xfrm>
            <a:off x="2730225" y="3267900"/>
            <a:ext cx="22281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1919"/>
                </a:solidFill>
              </a:rPr>
              <a:t>Matthew</a:t>
            </a:r>
            <a:endParaRPr b="1">
              <a:solidFill>
                <a:srgbClr val="191919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●"/>
            </a:pPr>
            <a:r>
              <a:rPr lang="en">
                <a:solidFill>
                  <a:srgbClr val="191919"/>
                </a:solidFill>
              </a:rPr>
              <a:t>Model Diagrams</a:t>
            </a:r>
            <a:endParaRPr>
              <a:solidFill>
                <a:srgbClr val="191919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●"/>
            </a:pPr>
            <a:r>
              <a:rPr lang="en">
                <a:solidFill>
                  <a:srgbClr val="191919"/>
                </a:solidFill>
              </a:rPr>
              <a:t>Cart Page </a:t>
            </a:r>
            <a:endParaRPr>
              <a:solidFill>
                <a:srgbClr val="191919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●"/>
            </a:pPr>
            <a:r>
              <a:rPr lang="en">
                <a:solidFill>
                  <a:srgbClr val="191919"/>
                </a:solidFill>
              </a:rPr>
              <a:t>Enrollment implementation in DB</a:t>
            </a:r>
            <a:endParaRPr>
              <a:solidFill>
                <a:srgbClr val="191919"/>
              </a:solidFill>
            </a:endParaRPr>
          </a:p>
        </p:txBody>
      </p:sp>
      <p:sp>
        <p:nvSpPr>
          <p:cNvPr id="665" name="Google Shape;665;p60"/>
          <p:cNvSpPr txBox="1"/>
          <p:nvPr/>
        </p:nvSpPr>
        <p:spPr>
          <a:xfrm>
            <a:off x="4955850" y="1470150"/>
            <a:ext cx="20343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1919"/>
                </a:solidFill>
              </a:rPr>
              <a:t>Baljinder</a:t>
            </a:r>
            <a:endParaRPr b="1">
              <a:solidFill>
                <a:srgbClr val="191919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●"/>
            </a:pPr>
            <a:r>
              <a:rPr lang="en">
                <a:solidFill>
                  <a:srgbClr val="191919"/>
                </a:solidFill>
              </a:rPr>
              <a:t>UI in figma</a:t>
            </a:r>
            <a:endParaRPr>
              <a:solidFill>
                <a:srgbClr val="191919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●"/>
            </a:pPr>
            <a:r>
              <a:rPr lang="en">
                <a:solidFill>
                  <a:srgbClr val="191919"/>
                </a:solidFill>
              </a:rPr>
              <a:t>Professor page</a:t>
            </a:r>
            <a:endParaRPr>
              <a:solidFill>
                <a:srgbClr val="191919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●"/>
            </a:pPr>
            <a:r>
              <a:rPr lang="en">
                <a:solidFill>
                  <a:srgbClr val="191919"/>
                </a:solidFill>
              </a:rPr>
              <a:t>Implemented Backend</a:t>
            </a:r>
            <a:endParaRPr>
              <a:solidFill>
                <a:srgbClr val="191919"/>
              </a:solidFill>
            </a:endParaRPr>
          </a:p>
        </p:txBody>
      </p:sp>
      <p:sp>
        <p:nvSpPr>
          <p:cNvPr id="666" name="Google Shape;666;p60"/>
          <p:cNvSpPr txBox="1"/>
          <p:nvPr/>
        </p:nvSpPr>
        <p:spPr>
          <a:xfrm>
            <a:off x="6708900" y="3267900"/>
            <a:ext cx="22281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1919"/>
                </a:solidFill>
              </a:rPr>
              <a:t>William</a:t>
            </a:r>
            <a:endParaRPr b="1">
              <a:solidFill>
                <a:srgbClr val="191919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●"/>
            </a:pPr>
            <a:r>
              <a:rPr lang="en">
                <a:solidFill>
                  <a:srgbClr val="191919"/>
                </a:solidFill>
              </a:rPr>
              <a:t>Class search page</a:t>
            </a:r>
            <a:endParaRPr>
              <a:solidFill>
                <a:srgbClr val="191919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●"/>
            </a:pPr>
            <a:r>
              <a:rPr lang="en">
                <a:solidFill>
                  <a:srgbClr val="191919"/>
                </a:solidFill>
              </a:rPr>
              <a:t>Implemented course info in DB</a:t>
            </a:r>
            <a:endParaRPr>
              <a:solidFill>
                <a:srgbClr val="191919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●"/>
            </a:pPr>
            <a:r>
              <a:rPr lang="en">
                <a:solidFill>
                  <a:srgbClr val="191919"/>
                </a:solidFill>
              </a:rPr>
              <a:t>Ensured page consistency</a:t>
            </a:r>
            <a:endParaRPr>
              <a:solidFill>
                <a:srgbClr val="19191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191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Plan</a:t>
            </a:r>
            <a:endParaRPr/>
          </a:p>
        </p:txBody>
      </p:sp>
      <p:sp>
        <p:nvSpPr>
          <p:cNvPr id="672" name="Google Shape;672;p61"/>
          <p:cNvSpPr txBox="1">
            <a:spLocks noGrp="1"/>
          </p:cNvSpPr>
          <p:nvPr>
            <p:ph type="subTitle" idx="1"/>
          </p:nvPr>
        </p:nvSpPr>
        <p:spPr>
          <a:xfrm>
            <a:off x="207321" y="1878250"/>
            <a:ext cx="2838900" cy="26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A4E41"/>
                </a:solidFill>
                <a:latin typeface="Poppins Light"/>
                <a:ea typeface="Poppins Light"/>
                <a:cs typeface="Poppins Light"/>
                <a:sym typeface="Poppins Light"/>
              </a:rPr>
              <a:t>We will have different models based on the number of students/ the size of the colleges. </a:t>
            </a:r>
            <a:endParaRPr sz="1300">
              <a:solidFill>
                <a:srgbClr val="5A4E4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5A4E4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A4E41"/>
                </a:solidFill>
                <a:latin typeface="Poppins Light"/>
                <a:ea typeface="Poppins Light"/>
                <a:cs typeface="Poppins Light"/>
                <a:sym typeface="Poppins Light"/>
              </a:rPr>
              <a:t>Smaller colleges with less student traffic and courses will not pay the same amount as a larger college such as CCNY where there are thousands of students for dozens of different majors. </a:t>
            </a:r>
            <a:br>
              <a:rPr lang="en" sz="1300">
                <a:solidFill>
                  <a:srgbClr val="5A4E4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br>
              <a:rPr lang="en" sz="1300">
                <a:solidFill>
                  <a:srgbClr val="5A4E4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673" name="Google Shape;673;p61"/>
          <p:cNvSpPr txBox="1">
            <a:spLocks noGrp="1"/>
          </p:cNvSpPr>
          <p:nvPr>
            <p:ph type="subTitle" idx="4"/>
          </p:nvPr>
        </p:nvSpPr>
        <p:spPr>
          <a:xfrm>
            <a:off x="3046225" y="1913850"/>
            <a:ext cx="3381300" cy="30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A4E41"/>
                </a:solidFill>
                <a:latin typeface="Poppins Light"/>
                <a:ea typeface="Poppins Light"/>
                <a:cs typeface="Poppins Light"/>
                <a:sym typeface="Poppins Light"/>
              </a:rPr>
              <a:t>We will also incorporate our service directly into the colleges infrastructure.</a:t>
            </a:r>
            <a:endParaRPr sz="1300">
              <a:solidFill>
                <a:srgbClr val="5A4E4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5A4E4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A4E41"/>
                </a:solidFill>
                <a:latin typeface="Poppins Light"/>
                <a:ea typeface="Poppins Light"/>
                <a:cs typeface="Poppins Light"/>
                <a:sym typeface="Poppins Light"/>
              </a:rPr>
              <a:t>This means that if the college has their own website for students to view all of their educational information, our service will also appear their for the students to use. </a:t>
            </a:r>
            <a:endParaRPr sz="1300">
              <a:solidFill>
                <a:srgbClr val="5A4E4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5A4E4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A4E41"/>
                </a:solidFill>
                <a:latin typeface="Poppins Light"/>
                <a:ea typeface="Poppins Light"/>
                <a:cs typeface="Poppins Light"/>
                <a:sym typeface="Poppins Light"/>
              </a:rPr>
              <a:t>This can be in the terms of redirecting them to our website or it can be a full on inclusion.</a:t>
            </a:r>
            <a:br>
              <a:rPr lang="en" sz="1300">
                <a:solidFill>
                  <a:srgbClr val="5A4E4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br>
              <a:rPr lang="en" sz="1300">
                <a:solidFill>
                  <a:srgbClr val="5A4E4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endParaRPr sz="1100"/>
          </a:p>
        </p:txBody>
      </p:sp>
      <p:sp>
        <p:nvSpPr>
          <p:cNvPr id="674" name="Google Shape;674;p61"/>
          <p:cNvSpPr txBox="1">
            <a:spLocks noGrp="1"/>
          </p:cNvSpPr>
          <p:nvPr>
            <p:ph type="subTitle" idx="6"/>
          </p:nvPr>
        </p:nvSpPr>
        <p:spPr>
          <a:xfrm>
            <a:off x="6606800" y="1979650"/>
            <a:ext cx="2412300" cy="2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A4E41"/>
                </a:solidFill>
                <a:latin typeface="Poppins Light"/>
                <a:ea typeface="Poppins Light"/>
                <a:cs typeface="Poppins Light"/>
                <a:sym typeface="Poppins Light"/>
              </a:rPr>
              <a:t>The full inclusion of our service into the schools website will also result in a larger charge occurring as that will require much more work and manpower, but will deliver a more user friendly product. </a:t>
            </a:r>
            <a:endParaRPr sz="1300">
              <a:solidFill>
                <a:srgbClr val="5A4E4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61"/>
          <p:cNvSpPr txBox="1"/>
          <p:nvPr/>
        </p:nvSpPr>
        <p:spPr>
          <a:xfrm>
            <a:off x="675450" y="1220375"/>
            <a:ext cx="7793100" cy="8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A4E41"/>
                </a:solidFill>
                <a:latin typeface="Poppins Light"/>
                <a:ea typeface="Poppins Light"/>
                <a:cs typeface="Poppins Light"/>
                <a:sym typeface="Poppins Light"/>
              </a:rPr>
              <a:t>We plan to make money via a contracted partnership with the Institutions. </a:t>
            </a:r>
            <a:br>
              <a:rPr lang="en" sz="1600">
                <a:solidFill>
                  <a:srgbClr val="5A4E4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br>
              <a:rPr lang="en" sz="1600">
                <a:solidFill>
                  <a:srgbClr val="5A4E4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6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Contract</a:t>
            </a:r>
            <a:endParaRPr/>
          </a:p>
        </p:txBody>
      </p:sp>
      <p:sp>
        <p:nvSpPr>
          <p:cNvPr id="681" name="Google Shape;681;p62"/>
          <p:cNvSpPr txBox="1">
            <a:spLocks noGrp="1"/>
          </p:cNvSpPr>
          <p:nvPr>
            <p:ph type="subTitle" idx="1"/>
          </p:nvPr>
        </p:nvSpPr>
        <p:spPr>
          <a:xfrm>
            <a:off x="602075" y="1441375"/>
            <a:ext cx="8094000" cy="31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A4E41"/>
                </a:solidFill>
                <a:latin typeface="Poppins Light"/>
                <a:ea typeface="Poppins Light"/>
                <a:cs typeface="Poppins Light"/>
                <a:sym typeface="Poppins Light"/>
              </a:rPr>
              <a:t>CUNY City College Of New York</a:t>
            </a:r>
            <a:endParaRPr sz="1300">
              <a:solidFill>
                <a:srgbClr val="5A4E4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5A4E4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A4E41"/>
                </a:solidFill>
                <a:latin typeface="Poppins Light"/>
                <a:ea typeface="Poppins Light"/>
                <a:cs typeface="Poppins Light"/>
                <a:sym typeface="Poppins Light"/>
              </a:rPr>
              <a:t>5 Year Period(open to extensions)</a:t>
            </a:r>
            <a:endParaRPr sz="1300">
              <a:solidFill>
                <a:srgbClr val="5A4E4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5A4E4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A4E41"/>
                </a:solidFill>
                <a:latin typeface="Poppins Light"/>
                <a:ea typeface="Poppins Light"/>
                <a:cs typeface="Poppins Light"/>
                <a:sym typeface="Poppins Light"/>
              </a:rPr>
              <a:t>16,000+ Students in both Graduate and Undergraduate courses</a:t>
            </a:r>
            <a:endParaRPr sz="1300">
              <a:solidFill>
                <a:srgbClr val="5A4E4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5A4E4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A4E41"/>
                </a:solidFill>
                <a:latin typeface="Poppins Light"/>
                <a:ea typeface="Poppins Light"/>
                <a:cs typeface="Poppins Light"/>
                <a:sym typeface="Poppins Light"/>
              </a:rPr>
              <a:t>73 Undergraduate Majors and 47 Graduate Programs</a:t>
            </a:r>
            <a:endParaRPr sz="1300">
              <a:solidFill>
                <a:srgbClr val="5A4E4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5A4E4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A4E41"/>
                </a:solidFill>
                <a:latin typeface="Poppins Light"/>
                <a:ea typeface="Poppins Light"/>
                <a:cs typeface="Poppins Light"/>
                <a:sym typeface="Poppins Light"/>
              </a:rPr>
              <a:t>Directly Incorporated into CUNY FIRST, no redirecting to our website</a:t>
            </a:r>
            <a:endParaRPr sz="1300">
              <a:solidFill>
                <a:srgbClr val="5A4E4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5A4E4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5A4E4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5A4E41"/>
                </a:solidFill>
                <a:latin typeface="Poppins Light"/>
                <a:ea typeface="Poppins Light"/>
                <a:cs typeface="Poppins Light"/>
                <a:sym typeface="Poppins Light"/>
              </a:rPr>
              <a:t>Charge:</a:t>
            </a:r>
            <a:endParaRPr sz="1300" u="sng">
              <a:solidFill>
                <a:srgbClr val="5A4E4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u="sng">
              <a:solidFill>
                <a:srgbClr val="5A4E4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A4E41"/>
                </a:solidFill>
                <a:latin typeface="Poppins Light"/>
                <a:ea typeface="Poppins Light"/>
                <a:cs typeface="Poppins Light"/>
                <a:sym typeface="Poppins Light"/>
              </a:rPr>
              <a:t>$15,000 USD Per Year with any additional features being an added charge discussed privately </a:t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3"/>
          <p:cNvSpPr txBox="1">
            <a:spLocks noGrp="1"/>
          </p:cNvSpPr>
          <p:nvPr>
            <p:ph type="title"/>
          </p:nvPr>
        </p:nvSpPr>
        <p:spPr>
          <a:xfrm>
            <a:off x="719988" y="53998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</a:t>
            </a:r>
            <a:r>
              <a:rPr lang="en">
                <a:solidFill>
                  <a:schemeClr val="dk1"/>
                </a:solidFill>
              </a:rPr>
              <a:t>Credit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7" name="Google Shape;687;p63"/>
          <p:cNvSpPr txBox="1">
            <a:spLocks noGrp="1"/>
          </p:cNvSpPr>
          <p:nvPr>
            <p:ph type="body" idx="1"/>
          </p:nvPr>
        </p:nvSpPr>
        <p:spPr>
          <a:xfrm>
            <a:off x="720000" y="1336100"/>
            <a:ext cx="4516800" cy="16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2800" b="1"/>
              <a:t>Beautiful and seemles user interface</a:t>
            </a:r>
            <a:endParaRPr sz="2800" b="1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2800" b="1"/>
              <a:t>Extra diagrams </a:t>
            </a:r>
            <a:endParaRPr sz="2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3775" y="3168725"/>
            <a:ext cx="1879976" cy="18799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" name="Google Shape;352;p46"/>
          <p:cNvGrpSpPr/>
          <p:nvPr/>
        </p:nvGrpSpPr>
        <p:grpSpPr>
          <a:xfrm>
            <a:off x="730089" y="3813059"/>
            <a:ext cx="1185192" cy="800104"/>
            <a:chOff x="4810642" y="1965482"/>
            <a:chExt cx="4091100" cy="1429012"/>
          </a:xfrm>
        </p:grpSpPr>
        <p:sp>
          <p:nvSpPr>
            <p:cNvPr id="353" name="Google Shape;353;p46"/>
            <p:cNvSpPr/>
            <p:nvPr/>
          </p:nvSpPr>
          <p:spPr>
            <a:xfrm>
              <a:off x="5616449" y="2777419"/>
              <a:ext cx="2410441" cy="617075"/>
            </a:xfrm>
            <a:custGeom>
              <a:avLst/>
              <a:gdLst/>
              <a:ahLst/>
              <a:cxnLst/>
              <a:rect l="l" t="t" r="r" b="b"/>
              <a:pathLst>
                <a:path w="61826" h="24683" extrusionOk="0">
                  <a:moveTo>
                    <a:pt x="1465" y="0"/>
                  </a:moveTo>
                  <a:cubicBezTo>
                    <a:pt x="640" y="0"/>
                    <a:pt x="1" y="658"/>
                    <a:pt x="1" y="1491"/>
                  </a:cubicBezTo>
                  <a:lnTo>
                    <a:pt x="1" y="17296"/>
                  </a:lnTo>
                  <a:cubicBezTo>
                    <a:pt x="1" y="18117"/>
                    <a:pt x="669" y="18816"/>
                    <a:pt x="1520" y="18816"/>
                  </a:cubicBezTo>
                  <a:lnTo>
                    <a:pt x="23101" y="18816"/>
                  </a:lnTo>
                  <a:cubicBezTo>
                    <a:pt x="23466" y="18816"/>
                    <a:pt x="23831" y="18968"/>
                    <a:pt x="24074" y="19181"/>
                  </a:cubicBezTo>
                  <a:lnTo>
                    <a:pt x="29910" y="24318"/>
                  </a:lnTo>
                  <a:cubicBezTo>
                    <a:pt x="30184" y="24561"/>
                    <a:pt x="30541" y="24683"/>
                    <a:pt x="30902" y="24683"/>
                  </a:cubicBezTo>
                  <a:cubicBezTo>
                    <a:pt x="31263" y="24683"/>
                    <a:pt x="31627" y="24561"/>
                    <a:pt x="31916" y="24318"/>
                  </a:cubicBezTo>
                  <a:lnTo>
                    <a:pt x="37722" y="19181"/>
                  </a:lnTo>
                  <a:cubicBezTo>
                    <a:pt x="37995" y="18968"/>
                    <a:pt x="38360" y="18816"/>
                    <a:pt x="38725" y="18816"/>
                  </a:cubicBezTo>
                  <a:lnTo>
                    <a:pt x="60306" y="18816"/>
                  </a:lnTo>
                  <a:cubicBezTo>
                    <a:pt x="61126" y="18816"/>
                    <a:pt x="61825" y="18117"/>
                    <a:pt x="61825" y="17296"/>
                  </a:cubicBezTo>
                  <a:lnTo>
                    <a:pt x="61825" y="1521"/>
                  </a:lnTo>
                  <a:cubicBezTo>
                    <a:pt x="61825" y="670"/>
                    <a:pt x="61126" y="1"/>
                    <a:pt x="60306" y="1"/>
                  </a:cubicBezTo>
                  <a:lnTo>
                    <a:pt x="1520" y="1"/>
                  </a:lnTo>
                  <a:cubicBezTo>
                    <a:pt x="1502" y="1"/>
                    <a:pt x="1483" y="0"/>
                    <a:pt x="1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6"/>
            <p:cNvSpPr/>
            <p:nvPr/>
          </p:nvSpPr>
          <p:spPr>
            <a:xfrm>
              <a:off x="4810642" y="1965482"/>
              <a:ext cx="4091100" cy="1293000"/>
            </a:xfrm>
            <a:prstGeom prst="roundRect">
              <a:avLst>
                <a:gd name="adj" fmla="val 106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46"/>
          <p:cNvGrpSpPr/>
          <p:nvPr/>
        </p:nvGrpSpPr>
        <p:grpSpPr>
          <a:xfrm>
            <a:off x="730089" y="2955659"/>
            <a:ext cx="1185192" cy="800104"/>
            <a:chOff x="4810642" y="1965482"/>
            <a:chExt cx="4091100" cy="1429012"/>
          </a:xfrm>
        </p:grpSpPr>
        <p:sp>
          <p:nvSpPr>
            <p:cNvPr id="356" name="Google Shape;356;p46"/>
            <p:cNvSpPr/>
            <p:nvPr/>
          </p:nvSpPr>
          <p:spPr>
            <a:xfrm>
              <a:off x="5616449" y="2777419"/>
              <a:ext cx="2410441" cy="617075"/>
            </a:xfrm>
            <a:custGeom>
              <a:avLst/>
              <a:gdLst/>
              <a:ahLst/>
              <a:cxnLst/>
              <a:rect l="l" t="t" r="r" b="b"/>
              <a:pathLst>
                <a:path w="61826" h="24683" extrusionOk="0">
                  <a:moveTo>
                    <a:pt x="1465" y="0"/>
                  </a:moveTo>
                  <a:cubicBezTo>
                    <a:pt x="640" y="0"/>
                    <a:pt x="1" y="658"/>
                    <a:pt x="1" y="1491"/>
                  </a:cubicBezTo>
                  <a:lnTo>
                    <a:pt x="1" y="17296"/>
                  </a:lnTo>
                  <a:cubicBezTo>
                    <a:pt x="1" y="18117"/>
                    <a:pt x="669" y="18816"/>
                    <a:pt x="1520" y="18816"/>
                  </a:cubicBezTo>
                  <a:lnTo>
                    <a:pt x="23101" y="18816"/>
                  </a:lnTo>
                  <a:cubicBezTo>
                    <a:pt x="23466" y="18816"/>
                    <a:pt x="23831" y="18968"/>
                    <a:pt x="24074" y="19181"/>
                  </a:cubicBezTo>
                  <a:lnTo>
                    <a:pt x="29910" y="24318"/>
                  </a:lnTo>
                  <a:cubicBezTo>
                    <a:pt x="30184" y="24561"/>
                    <a:pt x="30541" y="24683"/>
                    <a:pt x="30902" y="24683"/>
                  </a:cubicBezTo>
                  <a:cubicBezTo>
                    <a:pt x="31263" y="24683"/>
                    <a:pt x="31627" y="24561"/>
                    <a:pt x="31916" y="24318"/>
                  </a:cubicBezTo>
                  <a:lnTo>
                    <a:pt x="37722" y="19181"/>
                  </a:lnTo>
                  <a:cubicBezTo>
                    <a:pt x="37995" y="18968"/>
                    <a:pt x="38360" y="18816"/>
                    <a:pt x="38725" y="18816"/>
                  </a:cubicBezTo>
                  <a:lnTo>
                    <a:pt x="60306" y="18816"/>
                  </a:lnTo>
                  <a:cubicBezTo>
                    <a:pt x="61126" y="18816"/>
                    <a:pt x="61825" y="18117"/>
                    <a:pt x="61825" y="17296"/>
                  </a:cubicBezTo>
                  <a:lnTo>
                    <a:pt x="61825" y="1521"/>
                  </a:lnTo>
                  <a:cubicBezTo>
                    <a:pt x="61825" y="670"/>
                    <a:pt x="61126" y="1"/>
                    <a:pt x="60306" y="1"/>
                  </a:cubicBezTo>
                  <a:lnTo>
                    <a:pt x="1520" y="1"/>
                  </a:lnTo>
                  <a:cubicBezTo>
                    <a:pt x="1502" y="1"/>
                    <a:pt x="1483" y="0"/>
                    <a:pt x="14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6"/>
            <p:cNvSpPr/>
            <p:nvPr/>
          </p:nvSpPr>
          <p:spPr>
            <a:xfrm>
              <a:off x="4810642" y="1965482"/>
              <a:ext cx="4091100" cy="1293000"/>
            </a:xfrm>
            <a:prstGeom prst="roundRect">
              <a:avLst>
                <a:gd name="adj" fmla="val 1064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46"/>
          <p:cNvGrpSpPr/>
          <p:nvPr/>
        </p:nvGrpSpPr>
        <p:grpSpPr>
          <a:xfrm>
            <a:off x="730089" y="2094559"/>
            <a:ext cx="1185192" cy="800104"/>
            <a:chOff x="4810642" y="1965482"/>
            <a:chExt cx="4091100" cy="1429012"/>
          </a:xfrm>
        </p:grpSpPr>
        <p:sp>
          <p:nvSpPr>
            <p:cNvPr id="359" name="Google Shape;359;p46"/>
            <p:cNvSpPr/>
            <p:nvPr/>
          </p:nvSpPr>
          <p:spPr>
            <a:xfrm>
              <a:off x="5616449" y="2777419"/>
              <a:ext cx="2410441" cy="617075"/>
            </a:xfrm>
            <a:custGeom>
              <a:avLst/>
              <a:gdLst/>
              <a:ahLst/>
              <a:cxnLst/>
              <a:rect l="l" t="t" r="r" b="b"/>
              <a:pathLst>
                <a:path w="61826" h="24683" extrusionOk="0">
                  <a:moveTo>
                    <a:pt x="1465" y="0"/>
                  </a:moveTo>
                  <a:cubicBezTo>
                    <a:pt x="640" y="0"/>
                    <a:pt x="1" y="658"/>
                    <a:pt x="1" y="1491"/>
                  </a:cubicBezTo>
                  <a:lnTo>
                    <a:pt x="1" y="17296"/>
                  </a:lnTo>
                  <a:cubicBezTo>
                    <a:pt x="1" y="18117"/>
                    <a:pt x="669" y="18816"/>
                    <a:pt x="1520" y="18816"/>
                  </a:cubicBezTo>
                  <a:lnTo>
                    <a:pt x="23101" y="18816"/>
                  </a:lnTo>
                  <a:cubicBezTo>
                    <a:pt x="23466" y="18816"/>
                    <a:pt x="23831" y="18968"/>
                    <a:pt x="24074" y="19181"/>
                  </a:cubicBezTo>
                  <a:lnTo>
                    <a:pt x="29910" y="24318"/>
                  </a:lnTo>
                  <a:cubicBezTo>
                    <a:pt x="30184" y="24561"/>
                    <a:pt x="30541" y="24683"/>
                    <a:pt x="30902" y="24683"/>
                  </a:cubicBezTo>
                  <a:cubicBezTo>
                    <a:pt x="31263" y="24683"/>
                    <a:pt x="31627" y="24561"/>
                    <a:pt x="31916" y="24318"/>
                  </a:cubicBezTo>
                  <a:lnTo>
                    <a:pt x="37722" y="19181"/>
                  </a:lnTo>
                  <a:cubicBezTo>
                    <a:pt x="37995" y="18968"/>
                    <a:pt x="38360" y="18816"/>
                    <a:pt x="38725" y="18816"/>
                  </a:cubicBezTo>
                  <a:lnTo>
                    <a:pt x="60306" y="18816"/>
                  </a:lnTo>
                  <a:cubicBezTo>
                    <a:pt x="61126" y="18816"/>
                    <a:pt x="61825" y="18117"/>
                    <a:pt x="61825" y="17296"/>
                  </a:cubicBezTo>
                  <a:lnTo>
                    <a:pt x="61825" y="1521"/>
                  </a:lnTo>
                  <a:cubicBezTo>
                    <a:pt x="61825" y="670"/>
                    <a:pt x="61126" y="1"/>
                    <a:pt x="60306" y="1"/>
                  </a:cubicBezTo>
                  <a:lnTo>
                    <a:pt x="1520" y="1"/>
                  </a:lnTo>
                  <a:cubicBezTo>
                    <a:pt x="1502" y="1"/>
                    <a:pt x="1483" y="0"/>
                    <a:pt x="1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6"/>
            <p:cNvSpPr/>
            <p:nvPr/>
          </p:nvSpPr>
          <p:spPr>
            <a:xfrm>
              <a:off x="4810642" y="1965482"/>
              <a:ext cx="4091100" cy="1293000"/>
            </a:xfrm>
            <a:prstGeom prst="roundRect">
              <a:avLst>
                <a:gd name="adj" fmla="val 1064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46"/>
          <p:cNvGrpSpPr/>
          <p:nvPr/>
        </p:nvGrpSpPr>
        <p:grpSpPr>
          <a:xfrm>
            <a:off x="730089" y="1237962"/>
            <a:ext cx="1185192" cy="800104"/>
            <a:chOff x="4810642" y="1965482"/>
            <a:chExt cx="4091100" cy="1429012"/>
          </a:xfrm>
        </p:grpSpPr>
        <p:sp>
          <p:nvSpPr>
            <p:cNvPr id="362" name="Google Shape;362;p46"/>
            <p:cNvSpPr/>
            <p:nvPr/>
          </p:nvSpPr>
          <p:spPr>
            <a:xfrm>
              <a:off x="5616449" y="2777419"/>
              <a:ext cx="2410441" cy="617075"/>
            </a:xfrm>
            <a:custGeom>
              <a:avLst/>
              <a:gdLst/>
              <a:ahLst/>
              <a:cxnLst/>
              <a:rect l="l" t="t" r="r" b="b"/>
              <a:pathLst>
                <a:path w="61826" h="24683" extrusionOk="0">
                  <a:moveTo>
                    <a:pt x="1465" y="0"/>
                  </a:moveTo>
                  <a:cubicBezTo>
                    <a:pt x="640" y="0"/>
                    <a:pt x="1" y="658"/>
                    <a:pt x="1" y="1491"/>
                  </a:cubicBezTo>
                  <a:lnTo>
                    <a:pt x="1" y="17296"/>
                  </a:lnTo>
                  <a:cubicBezTo>
                    <a:pt x="1" y="18117"/>
                    <a:pt x="669" y="18816"/>
                    <a:pt x="1520" y="18816"/>
                  </a:cubicBezTo>
                  <a:lnTo>
                    <a:pt x="23101" y="18816"/>
                  </a:lnTo>
                  <a:cubicBezTo>
                    <a:pt x="23466" y="18816"/>
                    <a:pt x="23831" y="18968"/>
                    <a:pt x="24074" y="19181"/>
                  </a:cubicBezTo>
                  <a:lnTo>
                    <a:pt x="29910" y="24318"/>
                  </a:lnTo>
                  <a:cubicBezTo>
                    <a:pt x="30184" y="24561"/>
                    <a:pt x="30541" y="24683"/>
                    <a:pt x="30902" y="24683"/>
                  </a:cubicBezTo>
                  <a:cubicBezTo>
                    <a:pt x="31263" y="24683"/>
                    <a:pt x="31627" y="24561"/>
                    <a:pt x="31916" y="24318"/>
                  </a:cubicBezTo>
                  <a:lnTo>
                    <a:pt x="37722" y="19181"/>
                  </a:lnTo>
                  <a:cubicBezTo>
                    <a:pt x="37995" y="18968"/>
                    <a:pt x="38360" y="18816"/>
                    <a:pt x="38725" y="18816"/>
                  </a:cubicBezTo>
                  <a:lnTo>
                    <a:pt x="60306" y="18816"/>
                  </a:lnTo>
                  <a:cubicBezTo>
                    <a:pt x="61126" y="18816"/>
                    <a:pt x="61825" y="18117"/>
                    <a:pt x="61825" y="17296"/>
                  </a:cubicBezTo>
                  <a:lnTo>
                    <a:pt x="61825" y="1521"/>
                  </a:lnTo>
                  <a:cubicBezTo>
                    <a:pt x="61825" y="670"/>
                    <a:pt x="61126" y="1"/>
                    <a:pt x="60306" y="1"/>
                  </a:cubicBezTo>
                  <a:lnTo>
                    <a:pt x="1520" y="1"/>
                  </a:lnTo>
                  <a:cubicBezTo>
                    <a:pt x="1502" y="1"/>
                    <a:pt x="1483" y="0"/>
                    <a:pt x="14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6"/>
            <p:cNvSpPr/>
            <p:nvPr/>
          </p:nvSpPr>
          <p:spPr>
            <a:xfrm>
              <a:off x="4810642" y="1965482"/>
              <a:ext cx="4091100" cy="1293000"/>
            </a:xfrm>
            <a:prstGeom prst="roundRect">
              <a:avLst>
                <a:gd name="adj" fmla="val 1064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4" name="Google Shape;364;p46"/>
          <p:cNvSpPr/>
          <p:nvPr/>
        </p:nvSpPr>
        <p:spPr>
          <a:xfrm flipH="1">
            <a:off x="7368448" y="1796701"/>
            <a:ext cx="845514" cy="845488"/>
          </a:xfrm>
          <a:custGeom>
            <a:avLst/>
            <a:gdLst/>
            <a:ahLst/>
            <a:cxnLst/>
            <a:rect l="l" t="t" r="r" b="b"/>
            <a:pathLst>
              <a:path w="31461" h="31460" extrusionOk="0">
                <a:moveTo>
                  <a:pt x="15715" y="4165"/>
                </a:moveTo>
                <a:cubicBezTo>
                  <a:pt x="22098" y="4165"/>
                  <a:pt x="27266" y="9332"/>
                  <a:pt x="27266" y="15715"/>
                </a:cubicBezTo>
                <a:cubicBezTo>
                  <a:pt x="27266" y="22098"/>
                  <a:pt x="22098" y="27265"/>
                  <a:pt x="15715" y="27265"/>
                </a:cubicBezTo>
                <a:cubicBezTo>
                  <a:pt x="9332" y="27265"/>
                  <a:pt x="4165" y="22098"/>
                  <a:pt x="4165" y="15715"/>
                </a:cubicBezTo>
                <a:cubicBezTo>
                  <a:pt x="4165" y="9332"/>
                  <a:pt x="9393" y="4165"/>
                  <a:pt x="15715" y="4165"/>
                </a:cubicBezTo>
                <a:close/>
                <a:moveTo>
                  <a:pt x="15715" y="0"/>
                </a:moveTo>
                <a:cubicBezTo>
                  <a:pt x="7022" y="0"/>
                  <a:pt x="1" y="7022"/>
                  <a:pt x="1" y="15715"/>
                </a:cubicBezTo>
                <a:cubicBezTo>
                  <a:pt x="1" y="24408"/>
                  <a:pt x="7022" y="31460"/>
                  <a:pt x="15715" y="31460"/>
                </a:cubicBezTo>
                <a:cubicBezTo>
                  <a:pt x="24439" y="31460"/>
                  <a:pt x="31460" y="24408"/>
                  <a:pt x="31460" y="15715"/>
                </a:cubicBezTo>
                <a:cubicBezTo>
                  <a:pt x="31460" y="7022"/>
                  <a:pt x="24439" y="0"/>
                  <a:pt x="1571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6"/>
          <p:cNvSpPr/>
          <p:nvPr/>
        </p:nvSpPr>
        <p:spPr>
          <a:xfrm rot="3572999" flipH="1">
            <a:off x="2804030" y="-638973"/>
            <a:ext cx="9157179" cy="5717592"/>
          </a:xfrm>
          <a:custGeom>
            <a:avLst/>
            <a:gdLst/>
            <a:ahLst/>
            <a:cxnLst/>
            <a:rect l="l" t="t" r="r" b="b"/>
            <a:pathLst>
              <a:path w="326238" h="203682" extrusionOk="0">
                <a:moveTo>
                  <a:pt x="11551" y="203681"/>
                </a:moveTo>
                <a:lnTo>
                  <a:pt x="1" y="192131"/>
                </a:lnTo>
                <a:lnTo>
                  <a:pt x="29333" y="162769"/>
                </a:lnTo>
                <a:cubicBezTo>
                  <a:pt x="36780" y="155322"/>
                  <a:pt x="46658" y="151218"/>
                  <a:pt x="57175" y="151218"/>
                </a:cubicBezTo>
                <a:lnTo>
                  <a:pt x="57449" y="151218"/>
                </a:lnTo>
                <a:cubicBezTo>
                  <a:pt x="68087" y="151310"/>
                  <a:pt x="77996" y="155504"/>
                  <a:pt x="85413" y="163164"/>
                </a:cubicBezTo>
                <a:cubicBezTo>
                  <a:pt x="88452" y="166295"/>
                  <a:pt x="92556" y="168058"/>
                  <a:pt x="96963" y="168058"/>
                </a:cubicBezTo>
                <a:lnTo>
                  <a:pt x="97085" y="168058"/>
                </a:lnTo>
                <a:cubicBezTo>
                  <a:pt x="101401" y="168058"/>
                  <a:pt x="105474" y="166386"/>
                  <a:pt x="108544" y="163285"/>
                </a:cubicBezTo>
                <a:cubicBezTo>
                  <a:pt x="114745" y="157115"/>
                  <a:pt x="114866" y="146902"/>
                  <a:pt x="108787" y="140550"/>
                </a:cubicBezTo>
                <a:lnTo>
                  <a:pt x="99668" y="131036"/>
                </a:lnTo>
                <a:cubicBezTo>
                  <a:pt x="87662" y="118969"/>
                  <a:pt x="87662" y="99303"/>
                  <a:pt x="99729" y="87266"/>
                </a:cubicBezTo>
                <a:cubicBezTo>
                  <a:pt x="105656" y="81339"/>
                  <a:pt x="113498" y="78117"/>
                  <a:pt x="121857" y="78208"/>
                </a:cubicBezTo>
                <a:cubicBezTo>
                  <a:pt x="130216" y="78239"/>
                  <a:pt x="138028" y="81582"/>
                  <a:pt x="143864" y="87570"/>
                </a:cubicBezTo>
                <a:cubicBezTo>
                  <a:pt x="154107" y="98087"/>
                  <a:pt x="167481" y="111856"/>
                  <a:pt x="178515" y="123133"/>
                </a:cubicBezTo>
                <a:cubicBezTo>
                  <a:pt x="186722" y="131583"/>
                  <a:pt x="200309" y="131796"/>
                  <a:pt x="208819" y="123619"/>
                </a:cubicBezTo>
                <a:lnTo>
                  <a:pt x="209397" y="123103"/>
                </a:lnTo>
                <a:cubicBezTo>
                  <a:pt x="213835" y="118847"/>
                  <a:pt x="216297" y="113102"/>
                  <a:pt x="216388" y="107023"/>
                </a:cubicBezTo>
                <a:cubicBezTo>
                  <a:pt x="216449" y="101005"/>
                  <a:pt x="214108" y="95291"/>
                  <a:pt x="209822" y="91005"/>
                </a:cubicBezTo>
                <a:lnTo>
                  <a:pt x="199397" y="80549"/>
                </a:lnTo>
                <a:cubicBezTo>
                  <a:pt x="193470" y="74622"/>
                  <a:pt x="190217" y="66749"/>
                  <a:pt x="190217" y="58390"/>
                </a:cubicBezTo>
                <a:cubicBezTo>
                  <a:pt x="190217" y="50032"/>
                  <a:pt x="193470" y="42159"/>
                  <a:pt x="199366" y="36262"/>
                </a:cubicBezTo>
                <a:lnTo>
                  <a:pt x="200309" y="35350"/>
                </a:lnTo>
                <a:cubicBezTo>
                  <a:pt x="206266" y="29363"/>
                  <a:pt x="214139" y="26110"/>
                  <a:pt x="222467" y="26080"/>
                </a:cubicBezTo>
                <a:lnTo>
                  <a:pt x="222558" y="26080"/>
                </a:lnTo>
                <a:cubicBezTo>
                  <a:pt x="230856" y="26080"/>
                  <a:pt x="238668" y="29302"/>
                  <a:pt x="244534" y="35199"/>
                </a:cubicBezTo>
                <a:lnTo>
                  <a:pt x="245112" y="35746"/>
                </a:lnTo>
                <a:cubicBezTo>
                  <a:pt x="249610" y="40275"/>
                  <a:pt x="255629" y="42737"/>
                  <a:pt x="261982" y="42737"/>
                </a:cubicBezTo>
                <a:lnTo>
                  <a:pt x="261982" y="42737"/>
                </a:lnTo>
                <a:cubicBezTo>
                  <a:pt x="268365" y="42737"/>
                  <a:pt x="274353" y="40275"/>
                  <a:pt x="278851" y="35746"/>
                </a:cubicBezTo>
                <a:lnTo>
                  <a:pt x="314688" y="0"/>
                </a:lnTo>
                <a:lnTo>
                  <a:pt x="326238" y="11551"/>
                </a:lnTo>
                <a:lnTo>
                  <a:pt x="290462" y="47296"/>
                </a:lnTo>
                <a:cubicBezTo>
                  <a:pt x="282863" y="54895"/>
                  <a:pt x="272772" y="59089"/>
                  <a:pt x="262042" y="59089"/>
                </a:cubicBezTo>
                <a:lnTo>
                  <a:pt x="262042" y="59089"/>
                </a:lnTo>
                <a:cubicBezTo>
                  <a:pt x="251313" y="59089"/>
                  <a:pt x="241191" y="54895"/>
                  <a:pt x="233592" y="47296"/>
                </a:cubicBezTo>
                <a:lnTo>
                  <a:pt x="233014" y="46749"/>
                </a:lnTo>
                <a:cubicBezTo>
                  <a:pt x="230248" y="43952"/>
                  <a:pt x="226570" y="42402"/>
                  <a:pt x="222619" y="42402"/>
                </a:cubicBezTo>
                <a:lnTo>
                  <a:pt x="222589" y="42402"/>
                </a:lnTo>
                <a:cubicBezTo>
                  <a:pt x="218576" y="42402"/>
                  <a:pt x="214777" y="44013"/>
                  <a:pt x="211889" y="46901"/>
                </a:cubicBezTo>
                <a:lnTo>
                  <a:pt x="210947" y="47843"/>
                </a:lnTo>
                <a:cubicBezTo>
                  <a:pt x="208151" y="50639"/>
                  <a:pt x="206570" y="54409"/>
                  <a:pt x="206570" y="58421"/>
                </a:cubicBezTo>
                <a:cubicBezTo>
                  <a:pt x="206570" y="62433"/>
                  <a:pt x="208151" y="66202"/>
                  <a:pt x="210978" y="69029"/>
                </a:cubicBezTo>
                <a:lnTo>
                  <a:pt x="221434" y="79454"/>
                </a:lnTo>
                <a:cubicBezTo>
                  <a:pt x="228881" y="86871"/>
                  <a:pt x="232923" y="96750"/>
                  <a:pt x="232802" y="107236"/>
                </a:cubicBezTo>
                <a:cubicBezTo>
                  <a:pt x="232680" y="117753"/>
                  <a:pt x="228425" y="127601"/>
                  <a:pt x="220795" y="134957"/>
                </a:cubicBezTo>
                <a:lnTo>
                  <a:pt x="220218" y="135504"/>
                </a:lnTo>
                <a:cubicBezTo>
                  <a:pt x="212953" y="142434"/>
                  <a:pt x="203409" y="146173"/>
                  <a:pt x="193378" y="146021"/>
                </a:cubicBezTo>
                <a:cubicBezTo>
                  <a:pt x="183317" y="145869"/>
                  <a:pt x="173956" y="141796"/>
                  <a:pt x="166904" y="134562"/>
                </a:cubicBezTo>
                <a:cubicBezTo>
                  <a:pt x="155900" y="123255"/>
                  <a:pt x="142526" y="109546"/>
                  <a:pt x="132253" y="98999"/>
                </a:cubicBezTo>
                <a:cubicBezTo>
                  <a:pt x="129487" y="96172"/>
                  <a:pt x="125809" y="94591"/>
                  <a:pt x="121857" y="94561"/>
                </a:cubicBezTo>
                <a:cubicBezTo>
                  <a:pt x="117906" y="94561"/>
                  <a:pt x="114167" y="96050"/>
                  <a:pt x="111371" y="98847"/>
                </a:cubicBezTo>
                <a:cubicBezTo>
                  <a:pt x="108574" y="101643"/>
                  <a:pt x="107055" y="105321"/>
                  <a:pt x="107055" y="109242"/>
                </a:cubicBezTo>
                <a:cubicBezTo>
                  <a:pt x="107055" y="113133"/>
                  <a:pt x="108574" y="116841"/>
                  <a:pt x="111371" y="119607"/>
                </a:cubicBezTo>
                <a:lnTo>
                  <a:pt x="111492" y="119729"/>
                </a:lnTo>
                <a:lnTo>
                  <a:pt x="120672" y="129303"/>
                </a:lnTo>
                <a:cubicBezTo>
                  <a:pt x="126599" y="135504"/>
                  <a:pt x="129821" y="143620"/>
                  <a:pt x="129760" y="152221"/>
                </a:cubicBezTo>
                <a:cubicBezTo>
                  <a:pt x="129669" y="160793"/>
                  <a:pt x="126265" y="168848"/>
                  <a:pt x="120216" y="174927"/>
                </a:cubicBezTo>
                <a:cubicBezTo>
                  <a:pt x="114046" y="181097"/>
                  <a:pt x="105900" y="184471"/>
                  <a:pt x="97176" y="184471"/>
                </a:cubicBezTo>
                <a:lnTo>
                  <a:pt x="96963" y="184471"/>
                </a:lnTo>
                <a:cubicBezTo>
                  <a:pt x="88179" y="184380"/>
                  <a:pt x="79942" y="180885"/>
                  <a:pt x="73832" y="174593"/>
                </a:cubicBezTo>
                <a:cubicBezTo>
                  <a:pt x="69486" y="170155"/>
                  <a:pt x="63680" y="167632"/>
                  <a:pt x="57449" y="167602"/>
                </a:cubicBezTo>
                <a:lnTo>
                  <a:pt x="57297" y="167602"/>
                </a:lnTo>
                <a:cubicBezTo>
                  <a:pt x="51126" y="167602"/>
                  <a:pt x="45321" y="170003"/>
                  <a:pt x="41005" y="174349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46"/>
          <p:cNvSpPr txBox="1">
            <a:spLocks noGrp="1"/>
          </p:cNvSpPr>
          <p:nvPr>
            <p:ph type="ctrTitle"/>
          </p:nvPr>
        </p:nvSpPr>
        <p:spPr>
          <a:xfrm>
            <a:off x="2071051" y="1173675"/>
            <a:ext cx="3717900" cy="3675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Introduction</a:t>
            </a:r>
            <a:endParaRPr>
              <a:solidFill>
                <a:srgbClr val="212121"/>
              </a:solidFill>
              <a:latin typeface="Denk One"/>
              <a:ea typeface="Denk One"/>
              <a:cs typeface="Denk One"/>
              <a:sym typeface="Denk One"/>
            </a:endParaRPr>
          </a:p>
        </p:txBody>
      </p:sp>
      <p:sp>
        <p:nvSpPr>
          <p:cNvPr id="367" name="Google Shape;367;p46"/>
          <p:cNvSpPr txBox="1">
            <a:spLocks noGrp="1"/>
          </p:cNvSpPr>
          <p:nvPr>
            <p:ph type="subTitle" idx="4"/>
          </p:nvPr>
        </p:nvSpPr>
        <p:spPr>
          <a:xfrm>
            <a:off x="2071072" y="2405525"/>
            <a:ext cx="3717600" cy="4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Preserve data integrity, eliminate redundancy.</a:t>
            </a:r>
            <a:endParaRPr/>
          </a:p>
        </p:txBody>
      </p:sp>
      <p:sp>
        <p:nvSpPr>
          <p:cNvPr id="368" name="Google Shape;368;p46"/>
          <p:cNvSpPr txBox="1">
            <a:spLocks noGrp="1"/>
          </p:cNvSpPr>
          <p:nvPr>
            <p:ph type="ctrTitle" idx="6"/>
          </p:nvPr>
        </p:nvSpPr>
        <p:spPr>
          <a:xfrm>
            <a:off x="2071051" y="2897734"/>
            <a:ext cx="3717900" cy="367500"/>
          </a:xfrm>
          <a:prstGeom prst="rect">
            <a:avLst/>
          </a:prstGeom>
        </p:spPr>
        <p:txBody>
          <a:bodyPr spcFirstLastPara="1" wrap="square" lIns="91425" tIns="91425" rIns="457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Landing Demo</a:t>
            </a:r>
            <a:endParaRPr>
              <a:solidFill>
                <a:srgbClr val="212121"/>
              </a:solidFill>
              <a:latin typeface="Denk One"/>
              <a:ea typeface="Denk One"/>
              <a:cs typeface="Denk One"/>
              <a:sym typeface="Denk One"/>
            </a:endParaRPr>
          </a:p>
        </p:txBody>
      </p:sp>
      <p:sp>
        <p:nvSpPr>
          <p:cNvPr id="369" name="Google Shape;369;p46"/>
          <p:cNvSpPr txBox="1">
            <a:spLocks noGrp="1"/>
          </p:cNvSpPr>
          <p:nvPr>
            <p:ph type="ctrTitle" idx="3"/>
          </p:nvPr>
        </p:nvSpPr>
        <p:spPr>
          <a:xfrm>
            <a:off x="2071072" y="2035696"/>
            <a:ext cx="37179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Relational Data Model</a:t>
            </a:r>
            <a:endParaRPr>
              <a:solidFill>
                <a:srgbClr val="212121"/>
              </a:solidFill>
              <a:latin typeface="Denk One"/>
              <a:ea typeface="Denk One"/>
              <a:cs typeface="Denk One"/>
              <a:sym typeface="Denk One"/>
            </a:endParaRPr>
          </a:p>
        </p:txBody>
      </p:sp>
      <p:sp>
        <p:nvSpPr>
          <p:cNvPr id="370" name="Google Shape;370;p46"/>
          <p:cNvSpPr txBox="1">
            <a:spLocks noGrp="1"/>
          </p:cNvSpPr>
          <p:nvPr>
            <p:ph type="ctrTitle" idx="14"/>
          </p:nvPr>
        </p:nvSpPr>
        <p:spPr>
          <a:xfrm>
            <a:off x="2071048" y="3765774"/>
            <a:ext cx="37176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Use Cases </a:t>
            </a:r>
            <a:endParaRPr>
              <a:solidFill>
                <a:srgbClr val="212121"/>
              </a:solidFill>
              <a:latin typeface="Denk One"/>
              <a:ea typeface="Denk One"/>
              <a:cs typeface="Denk One"/>
              <a:sym typeface="Denk One"/>
            </a:endParaRPr>
          </a:p>
        </p:txBody>
      </p:sp>
      <p:sp>
        <p:nvSpPr>
          <p:cNvPr id="371" name="Google Shape;371;p46"/>
          <p:cNvSpPr txBox="1">
            <a:spLocks noGrp="1"/>
          </p:cNvSpPr>
          <p:nvPr>
            <p:ph type="subTitle" idx="1"/>
          </p:nvPr>
        </p:nvSpPr>
        <p:spPr>
          <a:xfrm>
            <a:off x="2071051" y="1540676"/>
            <a:ext cx="3717900" cy="4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is schedule snake and why choose it?</a:t>
            </a:r>
            <a:endParaRPr/>
          </a:p>
        </p:txBody>
      </p:sp>
      <p:sp>
        <p:nvSpPr>
          <p:cNvPr id="372" name="Google Shape;372;p46"/>
          <p:cNvSpPr txBox="1">
            <a:spLocks noGrp="1"/>
          </p:cNvSpPr>
          <p:nvPr>
            <p:ph type="subTitle" idx="7"/>
          </p:nvPr>
        </p:nvSpPr>
        <p:spPr>
          <a:xfrm>
            <a:off x="2071051" y="3263520"/>
            <a:ext cx="3717900" cy="4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look into a new way of enrollment</a:t>
            </a:r>
            <a:endParaRPr/>
          </a:p>
        </p:txBody>
      </p:sp>
      <p:sp>
        <p:nvSpPr>
          <p:cNvPr id="373" name="Google Shape;373;p46"/>
          <p:cNvSpPr txBox="1">
            <a:spLocks noGrp="1"/>
          </p:cNvSpPr>
          <p:nvPr>
            <p:ph type="subTitle" idx="9"/>
          </p:nvPr>
        </p:nvSpPr>
        <p:spPr>
          <a:xfrm>
            <a:off x="2071048" y="4432510"/>
            <a:ext cx="3717600" cy="4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How will our customers interact with Schedule Snakes</a:t>
            </a:r>
            <a:endParaRPr dirty="0"/>
          </a:p>
        </p:txBody>
      </p:sp>
      <p:sp>
        <p:nvSpPr>
          <p:cNvPr id="374" name="Google Shape;374;p46"/>
          <p:cNvSpPr txBox="1">
            <a:spLocks noGrp="1"/>
          </p:cNvSpPr>
          <p:nvPr>
            <p:ph type="title" idx="15"/>
          </p:nvPr>
        </p:nvSpPr>
        <p:spPr>
          <a:xfrm>
            <a:off x="730082" y="540000"/>
            <a:ext cx="5058900" cy="55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dk1"/>
                </a:solidFill>
              </a:rPr>
              <a:t>contents</a:t>
            </a:r>
            <a:endParaRPr>
              <a:solidFill>
                <a:schemeClr val="dk1"/>
              </a:solidFill>
              <a:latin typeface="Denk One"/>
              <a:ea typeface="Denk One"/>
              <a:cs typeface="Denk One"/>
              <a:sym typeface="Denk One"/>
            </a:endParaRPr>
          </a:p>
        </p:txBody>
      </p:sp>
      <p:sp>
        <p:nvSpPr>
          <p:cNvPr id="375" name="Google Shape;375;p46"/>
          <p:cNvSpPr txBox="1">
            <a:spLocks noGrp="1"/>
          </p:cNvSpPr>
          <p:nvPr>
            <p:ph type="title" idx="2"/>
          </p:nvPr>
        </p:nvSpPr>
        <p:spPr>
          <a:xfrm>
            <a:off x="809009" y="1171682"/>
            <a:ext cx="9837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 </a:t>
            </a:r>
            <a:endParaRPr/>
          </a:p>
        </p:txBody>
      </p:sp>
      <p:sp>
        <p:nvSpPr>
          <p:cNvPr id="376" name="Google Shape;376;p46"/>
          <p:cNvSpPr txBox="1">
            <a:spLocks noGrp="1"/>
          </p:cNvSpPr>
          <p:nvPr>
            <p:ph type="title" idx="5"/>
          </p:nvPr>
        </p:nvSpPr>
        <p:spPr>
          <a:xfrm>
            <a:off x="809009" y="2036472"/>
            <a:ext cx="9837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7" name="Google Shape;377;p46"/>
          <p:cNvSpPr txBox="1">
            <a:spLocks noGrp="1"/>
          </p:cNvSpPr>
          <p:nvPr>
            <p:ph type="title" idx="8"/>
          </p:nvPr>
        </p:nvSpPr>
        <p:spPr>
          <a:xfrm>
            <a:off x="809009" y="2889142"/>
            <a:ext cx="983700" cy="8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8" name="Google Shape;378;p46"/>
          <p:cNvSpPr txBox="1">
            <a:spLocks noGrp="1"/>
          </p:cNvSpPr>
          <p:nvPr>
            <p:ph type="title" idx="13"/>
          </p:nvPr>
        </p:nvSpPr>
        <p:spPr>
          <a:xfrm>
            <a:off x="830984" y="3760200"/>
            <a:ext cx="983400" cy="8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64"/>
          <p:cNvSpPr/>
          <p:nvPr/>
        </p:nvSpPr>
        <p:spPr>
          <a:xfrm>
            <a:off x="395650" y="2164000"/>
            <a:ext cx="544511" cy="544494"/>
          </a:xfrm>
          <a:custGeom>
            <a:avLst/>
            <a:gdLst/>
            <a:ahLst/>
            <a:cxnLst/>
            <a:rect l="l" t="t" r="r" b="b"/>
            <a:pathLst>
              <a:path w="31461" h="31460" extrusionOk="0">
                <a:moveTo>
                  <a:pt x="15715" y="4165"/>
                </a:moveTo>
                <a:cubicBezTo>
                  <a:pt x="22098" y="4165"/>
                  <a:pt x="27266" y="9332"/>
                  <a:pt x="27266" y="15715"/>
                </a:cubicBezTo>
                <a:cubicBezTo>
                  <a:pt x="27266" y="22098"/>
                  <a:pt x="22098" y="27265"/>
                  <a:pt x="15715" y="27265"/>
                </a:cubicBezTo>
                <a:cubicBezTo>
                  <a:pt x="9332" y="27265"/>
                  <a:pt x="4165" y="22098"/>
                  <a:pt x="4165" y="15715"/>
                </a:cubicBezTo>
                <a:cubicBezTo>
                  <a:pt x="4165" y="9332"/>
                  <a:pt x="9393" y="4165"/>
                  <a:pt x="15715" y="4165"/>
                </a:cubicBezTo>
                <a:close/>
                <a:moveTo>
                  <a:pt x="15715" y="0"/>
                </a:moveTo>
                <a:cubicBezTo>
                  <a:pt x="7022" y="0"/>
                  <a:pt x="1" y="7022"/>
                  <a:pt x="1" y="15715"/>
                </a:cubicBezTo>
                <a:cubicBezTo>
                  <a:pt x="1" y="24408"/>
                  <a:pt x="7022" y="31460"/>
                  <a:pt x="15715" y="31460"/>
                </a:cubicBezTo>
                <a:cubicBezTo>
                  <a:pt x="24439" y="31460"/>
                  <a:pt x="31460" y="24408"/>
                  <a:pt x="31460" y="15715"/>
                </a:cubicBezTo>
                <a:cubicBezTo>
                  <a:pt x="31460" y="7022"/>
                  <a:pt x="24439" y="0"/>
                  <a:pt x="157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64"/>
          <p:cNvSpPr/>
          <p:nvPr/>
        </p:nvSpPr>
        <p:spPr>
          <a:xfrm rot="10800000" flipH="1">
            <a:off x="3212846" y="290637"/>
            <a:ext cx="845514" cy="845488"/>
          </a:xfrm>
          <a:custGeom>
            <a:avLst/>
            <a:gdLst/>
            <a:ahLst/>
            <a:cxnLst/>
            <a:rect l="l" t="t" r="r" b="b"/>
            <a:pathLst>
              <a:path w="31461" h="31460" extrusionOk="0">
                <a:moveTo>
                  <a:pt x="15715" y="4165"/>
                </a:moveTo>
                <a:cubicBezTo>
                  <a:pt x="22098" y="4165"/>
                  <a:pt x="27266" y="9332"/>
                  <a:pt x="27266" y="15715"/>
                </a:cubicBezTo>
                <a:cubicBezTo>
                  <a:pt x="27266" y="22098"/>
                  <a:pt x="22098" y="27265"/>
                  <a:pt x="15715" y="27265"/>
                </a:cubicBezTo>
                <a:cubicBezTo>
                  <a:pt x="9332" y="27265"/>
                  <a:pt x="4165" y="22098"/>
                  <a:pt x="4165" y="15715"/>
                </a:cubicBezTo>
                <a:cubicBezTo>
                  <a:pt x="4165" y="9332"/>
                  <a:pt x="9393" y="4165"/>
                  <a:pt x="15715" y="4165"/>
                </a:cubicBezTo>
                <a:close/>
                <a:moveTo>
                  <a:pt x="15715" y="0"/>
                </a:moveTo>
                <a:cubicBezTo>
                  <a:pt x="7022" y="0"/>
                  <a:pt x="1" y="7022"/>
                  <a:pt x="1" y="15715"/>
                </a:cubicBezTo>
                <a:cubicBezTo>
                  <a:pt x="1" y="24408"/>
                  <a:pt x="7022" y="31460"/>
                  <a:pt x="15715" y="31460"/>
                </a:cubicBezTo>
                <a:cubicBezTo>
                  <a:pt x="24439" y="31460"/>
                  <a:pt x="31460" y="24408"/>
                  <a:pt x="31460" y="15715"/>
                </a:cubicBezTo>
                <a:cubicBezTo>
                  <a:pt x="31460" y="7022"/>
                  <a:pt x="24439" y="0"/>
                  <a:pt x="15715" y="0"/>
                </a:cubicBezTo>
                <a:close/>
              </a:path>
            </a:pathLst>
          </a:custGeom>
          <a:solidFill>
            <a:srgbClr val="98D4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64"/>
          <p:cNvSpPr/>
          <p:nvPr/>
        </p:nvSpPr>
        <p:spPr>
          <a:xfrm rot="10800000" flipH="1">
            <a:off x="2933083" y="2276144"/>
            <a:ext cx="524493" cy="525272"/>
          </a:xfrm>
          <a:custGeom>
            <a:avLst/>
            <a:gdLst/>
            <a:ahLst/>
            <a:cxnLst/>
            <a:rect l="l" t="t" r="r" b="b"/>
            <a:pathLst>
              <a:path w="19516" h="19545" extrusionOk="0">
                <a:moveTo>
                  <a:pt x="9758" y="4195"/>
                </a:moveTo>
                <a:cubicBezTo>
                  <a:pt x="12828" y="4195"/>
                  <a:pt x="15351" y="6687"/>
                  <a:pt x="15351" y="9757"/>
                </a:cubicBezTo>
                <a:cubicBezTo>
                  <a:pt x="15351" y="12827"/>
                  <a:pt x="12828" y="15350"/>
                  <a:pt x="9758" y="15350"/>
                </a:cubicBezTo>
                <a:cubicBezTo>
                  <a:pt x="6688" y="15350"/>
                  <a:pt x="4165" y="12858"/>
                  <a:pt x="4165" y="9757"/>
                </a:cubicBezTo>
                <a:cubicBezTo>
                  <a:pt x="4165" y="6687"/>
                  <a:pt x="6688" y="4195"/>
                  <a:pt x="9758" y="4195"/>
                </a:cubicBezTo>
                <a:close/>
                <a:moveTo>
                  <a:pt x="9758" y="0"/>
                </a:moveTo>
                <a:cubicBezTo>
                  <a:pt x="4348" y="0"/>
                  <a:pt x="1" y="4377"/>
                  <a:pt x="1" y="9757"/>
                </a:cubicBezTo>
                <a:cubicBezTo>
                  <a:pt x="1" y="15168"/>
                  <a:pt x="4348" y="19545"/>
                  <a:pt x="9758" y="19545"/>
                </a:cubicBezTo>
                <a:cubicBezTo>
                  <a:pt x="15138" y="19545"/>
                  <a:pt x="19515" y="15168"/>
                  <a:pt x="19515" y="9757"/>
                </a:cubicBezTo>
                <a:cubicBezTo>
                  <a:pt x="19515" y="4377"/>
                  <a:pt x="15138" y="0"/>
                  <a:pt x="97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5" name="Google Shape;695;p64"/>
          <p:cNvGrpSpPr/>
          <p:nvPr/>
        </p:nvGrpSpPr>
        <p:grpSpPr>
          <a:xfrm rot="-1251183">
            <a:off x="-2275271" y="-1614835"/>
            <a:ext cx="10330909" cy="6449954"/>
            <a:chOff x="-1012700" y="0"/>
            <a:chExt cx="8155950" cy="5092050"/>
          </a:xfrm>
        </p:grpSpPr>
        <p:sp>
          <p:nvSpPr>
            <p:cNvPr id="696" name="Google Shape;696;p64"/>
            <p:cNvSpPr/>
            <p:nvPr/>
          </p:nvSpPr>
          <p:spPr>
            <a:xfrm>
              <a:off x="-1012700" y="0"/>
              <a:ext cx="8155950" cy="5092050"/>
            </a:xfrm>
            <a:custGeom>
              <a:avLst/>
              <a:gdLst/>
              <a:ahLst/>
              <a:cxnLst/>
              <a:rect l="l" t="t" r="r" b="b"/>
              <a:pathLst>
                <a:path w="326238" h="203682" extrusionOk="0">
                  <a:moveTo>
                    <a:pt x="11551" y="203681"/>
                  </a:moveTo>
                  <a:lnTo>
                    <a:pt x="1" y="192131"/>
                  </a:lnTo>
                  <a:lnTo>
                    <a:pt x="29333" y="162769"/>
                  </a:lnTo>
                  <a:cubicBezTo>
                    <a:pt x="36780" y="155322"/>
                    <a:pt x="46658" y="151218"/>
                    <a:pt x="57175" y="151218"/>
                  </a:cubicBezTo>
                  <a:lnTo>
                    <a:pt x="57449" y="151218"/>
                  </a:lnTo>
                  <a:cubicBezTo>
                    <a:pt x="68087" y="151310"/>
                    <a:pt x="77996" y="155504"/>
                    <a:pt x="85413" y="163164"/>
                  </a:cubicBezTo>
                  <a:cubicBezTo>
                    <a:pt x="88452" y="166295"/>
                    <a:pt x="92556" y="168058"/>
                    <a:pt x="96963" y="168058"/>
                  </a:cubicBezTo>
                  <a:lnTo>
                    <a:pt x="97085" y="168058"/>
                  </a:lnTo>
                  <a:cubicBezTo>
                    <a:pt x="101401" y="168058"/>
                    <a:pt x="105474" y="166386"/>
                    <a:pt x="108544" y="163285"/>
                  </a:cubicBezTo>
                  <a:cubicBezTo>
                    <a:pt x="114745" y="157115"/>
                    <a:pt x="114866" y="146902"/>
                    <a:pt x="108787" y="140550"/>
                  </a:cubicBezTo>
                  <a:lnTo>
                    <a:pt x="99668" y="131036"/>
                  </a:lnTo>
                  <a:cubicBezTo>
                    <a:pt x="87662" y="118969"/>
                    <a:pt x="87662" y="99303"/>
                    <a:pt x="99729" y="87266"/>
                  </a:cubicBezTo>
                  <a:cubicBezTo>
                    <a:pt x="105656" y="81339"/>
                    <a:pt x="113498" y="78117"/>
                    <a:pt x="121857" y="78208"/>
                  </a:cubicBezTo>
                  <a:cubicBezTo>
                    <a:pt x="130216" y="78239"/>
                    <a:pt x="138028" y="81582"/>
                    <a:pt x="143864" y="87570"/>
                  </a:cubicBezTo>
                  <a:cubicBezTo>
                    <a:pt x="154107" y="98087"/>
                    <a:pt x="167481" y="111856"/>
                    <a:pt x="178515" y="123133"/>
                  </a:cubicBezTo>
                  <a:cubicBezTo>
                    <a:pt x="186722" y="131583"/>
                    <a:pt x="200309" y="131796"/>
                    <a:pt x="208819" y="123619"/>
                  </a:cubicBezTo>
                  <a:lnTo>
                    <a:pt x="209397" y="123103"/>
                  </a:lnTo>
                  <a:cubicBezTo>
                    <a:pt x="213835" y="118847"/>
                    <a:pt x="216297" y="113102"/>
                    <a:pt x="216388" y="107023"/>
                  </a:cubicBezTo>
                  <a:cubicBezTo>
                    <a:pt x="216449" y="101005"/>
                    <a:pt x="214108" y="95291"/>
                    <a:pt x="209822" y="91005"/>
                  </a:cubicBezTo>
                  <a:lnTo>
                    <a:pt x="199397" y="80549"/>
                  </a:lnTo>
                  <a:cubicBezTo>
                    <a:pt x="193470" y="74622"/>
                    <a:pt x="190217" y="66749"/>
                    <a:pt x="190217" y="58390"/>
                  </a:cubicBezTo>
                  <a:cubicBezTo>
                    <a:pt x="190217" y="50032"/>
                    <a:pt x="193470" y="42159"/>
                    <a:pt x="199366" y="36262"/>
                  </a:cubicBezTo>
                  <a:lnTo>
                    <a:pt x="200309" y="35350"/>
                  </a:lnTo>
                  <a:cubicBezTo>
                    <a:pt x="206266" y="29363"/>
                    <a:pt x="214139" y="26110"/>
                    <a:pt x="222467" y="26080"/>
                  </a:cubicBezTo>
                  <a:lnTo>
                    <a:pt x="222558" y="26080"/>
                  </a:lnTo>
                  <a:cubicBezTo>
                    <a:pt x="230856" y="26080"/>
                    <a:pt x="238668" y="29302"/>
                    <a:pt x="244534" y="35199"/>
                  </a:cubicBezTo>
                  <a:lnTo>
                    <a:pt x="245112" y="35746"/>
                  </a:lnTo>
                  <a:cubicBezTo>
                    <a:pt x="249610" y="40275"/>
                    <a:pt x="255629" y="42737"/>
                    <a:pt x="261982" y="42737"/>
                  </a:cubicBezTo>
                  <a:lnTo>
                    <a:pt x="261982" y="42737"/>
                  </a:lnTo>
                  <a:cubicBezTo>
                    <a:pt x="268365" y="42737"/>
                    <a:pt x="274353" y="40275"/>
                    <a:pt x="278851" y="35746"/>
                  </a:cubicBezTo>
                  <a:lnTo>
                    <a:pt x="314688" y="0"/>
                  </a:lnTo>
                  <a:lnTo>
                    <a:pt x="326238" y="11551"/>
                  </a:lnTo>
                  <a:lnTo>
                    <a:pt x="290462" y="47296"/>
                  </a:lnTo>
                  <a:cubicBezTo>
                    <a:pt x="282863" y="54895"/>
                    <a:pt x="272772" y="59089"/>
                    <a:pt x="262042" y="59089"/>
                  </a:cubicBezTo>
                  <a:lnTo>
                    <a:pt x="262042" y="59089"/>
                  </a:lnTo>
                  <a:cubicBezTo>
                    <a:pt x="251313" y="59089"/>
                    <a:pt x="241191" y="54895"/>
                    <a:pt x="233592" y="47296"/>
                  </a:cubicBezTo>
                  <a:lnTo>
                    <a:pt x="233014" y="46749"/>
                  </a:lnTo>
                  <a:cubicBezTo>
                    <a:pt x="230248" y="43952"/>
                    <a:pt x="226570" y="42402"/>
                    <a:pt x="222619" y="42402"/>
                  </a:cubicBezTo>
                  <a:lnTo>
                    <a:pt x="222589" y="42402"/>
                  </a:lnTo>
                  <a:cubicBezTo>
                    <a:pt x="218576" y="42402"/>
                    <a:pt x="214777" y="44013"/>
                    <a:pt x="211889" y="46901"/>
                  </a:cubicBezTo>
                  <a:lnTo>
                    <a:pt x="210947" y="47843"/>
                  </a:lnTo>
                  <a:cubicBezTo>
                    <a:pt x="208151" y="50639"/>
                    <a:pt x="206570" y="54409"/>
                    <a:pt x="206570" y="58421"/>
                  </a:cubicBezTo>
                  <a:cubicBezTo>
                    <a:pt x="206570" y="62433"/>
                    <a:pt x="208151" y="66202"/>
                    <a:pt x="210978" y="69029"/>
                  </a:cubicBezTo>
                  <a:lnTo>
                    <a:pt x="221434" y="79454"/>
                  </a:lnTo>
                  <a:cubicBezTo>
                    <a:pt x="228881" y="86871"/>
                    <a:pt x="232923" y="96750"/>
                    <a:pt x="232802" y="107236"/>
                  </a:cubicBezTo>
                  <a:cubicBezTo>
                    <a:pt x="232680" y="117753"/>
                    <a:pt x="228425" y="127601"/>
                    <a:pt x="220795" y="134957"/>
                  </a:cubicBezTo>
                  <a:lnTo>
                    <a:pt x="220218" y="135504"/>
                  </a:lnTo>
                  <a:cubicBezTo>
                    <a:pt x="212953" y="142434"/>
                    <a:pt x="203409" y="146173"/>
                    <a:pt x="193378" y="146021"/>
                  </a:cubicBezTo>
                  <a:cubicBezTo>
                    <a:pt x="183317" y="145869"/>
                    <a:pt x="173956" y="141796"/>
                    <a:pt x="166904" y="134562"/>
                  </a:cubicBezTo>
                  <a:cubicBezTo>
                    <a:pt x="155900" y="123255"/>
                    <a:pt x="142526" y="109546"/>
                    <a:pt x="132253" y="98999"/>
                  </a:cubicBezTo>
                  <a:cubicBezTo>
                    <a:pt x="129487" y="96172"/>
                    <a:pt x="125809" y="94591"/>
                    <a:pt x="121857" y="94561"/>
                  </a:cubicBezTo>
                  <a:cubicBezTo>
                    <a:pt x="117906" y="94561"/>
                    <a:pt x="114167" y="96050"/>
                    <a:pt x="111371" y="98847"/>
                  </a:cubicBezTo>
                  <a:cubicBezTo>
                    <a:pt x="108574" y="101643"/>
                    <a:pt x="107055" y="105321"/>
                    <a:pt x="107055" y="109242"/>
                  </a:cubicBezTo>
                  <a:cubicBezTo>
                    <a:pt x="107055" y="113133"/>
                    <a:pt x="108574" y="116841"/>
                    <a:pt x="111371" y="119607"/>
                  </a:cubicBezTo>
                  <a:lnTo>
                    <a:pt x="111492" y="119729"/>
                  </a:lnTo>
                  <a:lnTo>
                    <a:pt x="120672" y="129303"/>
                  </a:lnTo>
                  <a:cubicBezTo>
                    <a:pt x="126599" y="135504"/>
                    <a:pt x="129821" y="143620"/>
                    <a:pt x="129760" y="152221"/>
                  </a:cubicBezTo>
                  <a:cubicBezTo>
                    <a:pt x="129669" y="160793"/>
                    <a:pt x="126265" y="168848"/>
                    <a:pt x="120216" y="174927"/>
                  </a:cubicBezTo>
                  <a:cubicBezTo>
                    <a:pt x="114046" y="181097"/>
                    <a:pt x="105900" y="184471"/>
                    <a:pt x="97176" y="184471"/>
                  </a:cubicBezTo>
                  <a:lnTo>
                    <a:pt x="96963" y="184471"/>
                  </a:lnTo>
                  <a:cubicBezTo>
                    <a:pt x="88179" y="184380"/>
                    <a:pt x="79942" y="180885"/>
                    <a:pt x="73832" y="174593"/>
                  </a:cubicBezTo>
                  <a:cubicBezTo>
                    <a:pt x="69486" y="170155"/>
                    <a:pt x="63680" y="167632"/>
                    <a:pt x="57449" y="167602"/>
                  </a:cubicBezTo>
                  <a:lnTo>
                    <a:pt x="57297" y="167602"/>
                  </a:lnTo>
                  <a:cubicBezTo>
                    <a:pt x="51126" y="167602"/>
                    <a:pt x="45321" y="170003"/>
                    <a:pt x="41005" y="17434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64"/>
            <p:cNvSpPr/>
            <p:nvPr/>
          </p:nvSpPr>
          <p:spPr>
            <a:xfrm>
              <a:off x="-758125" y="256850"/>
              <a:ext cx="7644550" cy="4580625"/>
            </a:xfrm>
            <a:custGeom>
              <a:avLst/>
              <a:gdLst/>
              <a:ahLst/>
              <a:cxnLst/>
              <a:rect l="l" t="t" r="r" b="b"/>
              <a:pathLst>
                <a:path w="305782" h="183225" extrusionOk="0">
                  <a:moveTo>
                    <a:pt x="304991" y="0"/>
                  </a:moveTo>
                  <a:lnTo>
                    <a:pt x="301799" y="3192"/>
                  </a:lnTo>
                  <a:lnTo>
                    <a:pt x="302590" y="3982"/>
                  </a:lnTo>
                  <a:lnTo>
                    <a:pt x="305781" y="790"/>
                  </a:lnTo>
                  <a:lnTo>
                    <a:pt x="304991" y="0"/>
                  </a:lnTo>
                  <a:close/>
                  <a:moveTo>
                    <a:pt x="298608" y="6414"/>
                  </a:moveTo>
                  <a:lnTo>
                    <a:pt x="295416" y="9605"/>
                  </a:lnTo>
                  <a:lnTo>
                    <a:pt x="296207" y="10395"/>
                  </a:lnTo>
                  <a:lnTo>
                    <a:pt x="299398" y="7204"/>
                  </a:lnTo>
                  <a:lnTo>
                    <a:pt x="298608" y="6414"/>
                  </a:lnTo>
                  <a:close/>
                  <a:moveTo>
                    <a:pt x="292164" y="12797"/>
                  </a:moveTo>
                  <a:lnTo>
                    <a:pt x="289003" y="15988"/>
                  </a:lnTo>
                  <a:lnTo>
                    <a:pt x="289793" y="16779"/>
                  </a:lnTo>
                  <a:lnTo>
                    <a:pt x="292985" y="13587"/>
                  </a:lnTo>
                  <a:lnTo>
                    <a:pt x="292164" y="12797"/>
                  </a:lnTo>
                  <a:close/>
                  <a:moveTo>
                    <a:pt x="285750" y="19210"/>
                  </a:moveTo>
                  <a:lnTo>
                    <a:pt x="282559" y="22402"/>
                  </a:lnTo>
                  <a:lnTo>
                    <a:pt x="283380" y="23192"/>
                  </a:lnTo>
                  <a:lnTo>
                    <a:pt x="286571" y="20000"/>
                  </a:lnTo>
                  <a:lnTo>
                    <a:pt x="285750" y="19210"/>
                  </a:lnTo>
                  <a:close/>
                  <a:moveTo>
                    <a:pt x="212011" y="23374"/>
                  </a:moveTo>
                  <a:lnTo>
                    <a:pt x="212041" y="24529"/>
                  </a:lnTo>
                  <a:lnTo>
                    <a:pt x="212436" y="24529"/>
                  </a:lnTo>
                  <a:cubicBezTo>
                    <a:pt x="213773" y="24529"/>
                    <a:pt x="215080" y="24651"/>
                    <a:pt x="216418" y="24864"/>
                  </a:cubicBezTo>
                  <a:lnTo>
                    <a:pt x="216661" y="23769"/>
                  </a:lnTo>
                  <a:cubicBezTo>
                    <a:pt x="215232" y="23496"/>
                    <a:pt x="213834" y="23374"/>
                    <a:pt x="212436" y="23374"/>
                  </a:cubicBezTo>
                  <a:close/>
                  <a:moveTo>
                    <a:pt x="207390" y="23921"/>
                  </a:moveTo>
                  <a:cubicBezTo>
                    <a:pt x="205871" y="24225"/>
                    <a:pt x="204381" y="24712"/>
                    <a:pt x="202953" y="25320"/>
                  </a:cubicBezTo>
                  <a:lnTo>
                    <a:pt x="203439" y="26384"/>
                  </a:lnTo>
                  <a:cubicBezTo>
                    <a:pt x="204807" y="25776"/>
                    <a:pt x="206205" y="25320"/>
                    <a:pt x="207603" y="25016"/>
                  </a:cubicBezTo>
                  <a:lnTo>
                    <a:pt x="207390" y="23921"/>
                  </a:lnTo>
                  <a:close/>
                  <a:moveTo>
                    <a:pt x="221068" y="25016"/>
                  </a:moveTo>
                  <a:lnTo>
                    <a:pt x="220643" y="26080"/>
                  </a:lnTo>
                  <a:cubicBezTo>
                    <a:pt x="222011" y="26627"/>
                    <a:pt x="223348" y="27295"/>
                    <a:pt x="224564" y="28116"/>
                  </a:cubicBezTo>
                  <a:lnTo>
                    <a:pt x="225172" y="27143"/>
                  </a:lnTo>
                  <a:cubicBezTo>
                    <a:pt x="223865" y="26323"/>
                    <a:pt x="222497" y="25593"/>
                    <a:pt x="221068" y="25016"/>
                  </a:cubicBezTo>
                  <a:close/>
                  <a:moveTo>
                    <a:pt x="279367" y="25624"/>
                  </a:moveTo>
                  <a:lnTo>
                    <a:pt x="276176" y="28815"/>
                  </a:lnTo>
                  <a:lnTo>
                    <a:pt x="276997" y="29636"/>
                  </a:lnTo>
                  <a:lnTo>
                    <a:pt x="280188" y="26444"/>
                  </a:lnTo>
                  <a:lnTo>
                    <a:pt x="279367" y="25624"/>
                  </a:lnTo>
                  <a:close/>
                  <a:moveTo>
                    <a:pt x="198940" y="27599"/>
                  </a:moveTo>
                  <a:cubicBezTo>
                    <a:pt x="197725" y="28450"/>
                    <a:pt x="196570" y="29393"/>
                    <a:pt x="195506" y="30457"/>
                  </a:cubicBezTo>
                  <a:lnTo>
                    <a:pt x="195414" y="30578"/>
                  </a:lnTo>
                  <a:lnTo>
                    <a:pt x="196205" y="31368"/>
                  </a:lnTo>
                  <a:lnTo>
                    <a:pt x="196326" y="31247"/>
                  </a:lnTo>
                  <a:cubicBezTo>
                    <a:pt x="197360" y="30274"/>
                    <a:pt x="198454" y="29362"/>
                    <a:pt x="199579" y="28572"/>
                  </a:cubicBezTo>
                  <a:lnTo>
                    <a:pt x="198940" y="27599"/>
                  </a:lnTo>
                  <a:close/>
                  <a:moveTo>
                    <a:pt x="228819" y="30092"/>
                  </a:moveTo>
                  <a:lnTo>
                    <a:pt x="227999" y="30882"/>
                  </a:lnTo>
                  <a:lnTo>
                    <a:pt x="228759" y="31642"/>
                  </a:lnTo>
                  <a:cubicBezTo>
                    <a:pt x="229549" y="32463"/>
                    <a:pt x="230430" y="33283"/>
                    <a:pt x="231342" y="33982"/>
                  </a:cubicBezTo>
                  <a:lnTo>
                    <a:pt x="232072" y="33071"/>
                  </a:lnTo>
                  <a:cubicBezTo>
                    <a:pt x="231190" y="32402"/>
                    <a:pt x="230370" y="31642"/>
                    <a:pt x="229579" y="30852"/>
                  </a:cubicBezTo>
                  <a:lnTo>
                    <a:pt x="228819" y="30092"/>
                  </a:lnTo>
                  <a:close/>
                  <a:moveTo>
                    <a:pt x="272954" y="31946"/>
                  </a:moveTo>
                  <a:cubicBezTo>
                    <a:pt x="271860" y="32919"/>
                    <a:pt x="270674" y="33830"/>
                    <a:pt x="269458" y="34681"/>
                  </a:cubicBezTo>
                  <a:lnTo>
                    <a:pt x="270097" y="35624"/>
                  </a:lnTo>
                  <a:cubicBezTo>
                    <a:pt x="271373" y="34803"/>
                    <a:pt x="272589" y="33830"/>
                    <a:pt x="273714" y="32767"/>
                  </a:cubicBezTo>
                  <a:lnTo>
                    <a:pt x="272954" y="31946"/>
                  </a:lnTo>
                  <a:close/>
                  <a:moveTo>
                    <a:pt x="192344" y="33952"/>
                  </a:moveTo>
                  <a:cubicBezTo>
                    <a:pt x="191433" y="35198"/>
                    <a:pt x="190582" y="36536"/>
                    <a:pt x="189943" y="37934"/>
                  </a:cubicBezTo>
                  <a:lnTo>
                    <a:pt x="190977" y="38451"/>
                  </a:lnTo>
                  <a:cubicBezTo>
                    <a:pt x="191554" y="37113"/>
                    <a:pt x="192314" y="35867"/>
                    <a:pt x="193256" y="34651"/>
                  </a:cubicBezTo>
                  <a:lnTo>
                    <a:pt x="192344" y="33952"/>
                  </a:lnTo>
                  <a:close/>
                  <a:moveTo>
                    <a:pt x="235719" y="35624"/>
                  </a:moveTo>
                  <a:lnTo>
                    <a:pt x="235142" y="36627"/>
                  </a:lnTo>
                  <a:cubicBezTo>
                    <a:pt x="236449" y="37417"/>
                    <a:pt x="237847" y="38086"/>
                    <a:pt x="239245" y="38694"/>
                  </a:cubicBezTo>
                  <a:lnTo>
                    <a:pt x="239671" y="37630"/>
                  </a:lnTo>
                  <a:cubicBezTo>
                    <a:pt x="238333" y="37083"/>
                    <a:pt x="236965" y="36384"/>
                    <a:pt x="235719" y="35624"/>
                  </a:cubicBezTo>
                  <a:close/>
                  <a:moveTo>
                    <a:pt x="265629" y="36870"/>
                  </a:moveTo>
                  <a:cubicBezTo>
                    <a:pt x="264291" y="37539"/>
                    <a:pt x="262893" y="38086"/>
                    <a:pt x="261495" y="38542"/>
                  </a:cubicBezTo>
                  <a:lnTo>
                    <a:pt x="261829" y="39666"/>
                  </a:lnTo>
                  <a:cubicBezTo>
                    <a:pt x="263258" y="39210"/>
                    <a:pt x="264717" y="38633"/>
                    <a:pt x="266115" y="37903"/>
                  </a:cubicBezTo>
                  <a:lnTo>
                    <a:pt x="265629" y="36870"/>
                  </a:lnTo>
                  <a:close/>
                  <a:moveTo>
                    <a:pt x="243926" y="39089"/>
                  </a:moveTo>
                  <a:lnTo>
                    <a:pt x="243622" y="40183"/>
                  </a:lnTo>
                  <a:cubicBezTo>
                    <a:pt x="245111" y="40578"/>
                    <a:pt x="246631" y="40821"/>
                    <a:pt x="248151" y="41034"/>
                  </a:cubicBezTo>
                  <a:lnTo>
                    <a:pt x="248303" y="39879"/>
                  </a:lnTo>
                  <a:cubicBezTo>
                    <a:pt x="246814" y="39727"/>
                    <a:pt x="245385" y="39454"/>
                    <a:pt x="243926" y="39089"/>
                  </a:cubicBezTo>
                  <a:close/>
                  <a:moveTo>
                    <a:pt x="257148" y="39666"/>
                  </a:moveTo>
                  <a:cubicBezTo>
                    <a:pt x="255689" y="39879"/>
                    <a:pt x="254230" y="40031"/>
                    <a:pt x="252741" y="40062"/>
                  </a:cubicBezTo>
                  <a:lnTo>
                    <a:pt x="252771" y="41217"/>
                  </a:lnTo>
                  <a:cubicBezTo>
                    <a:pt x="254291" y="41186"/>
                    <a:pt x="255811" y="41034"/>
                    <a:pt x="257331" y="40791"/>
                  </a:cubicBezTo>
                  <a:lnTo>
                    <a:pt x="257148" y="39666"/>
                  </a:lnTo>
                  <a:close/>
                  <a:moveTo>
                    <a:pt x="188332" y="42280"/>
                  </a:moveTo>
                  <a:cubicBezTo>
                    <a:pt x="187968" y="43800"/>
                    <a:pt x="187724" y="45320"/>
                    <a:pt x="187664" y="46870"/>
                  </a:cubicBezTo>
                  <a:lnTo>
                    <a:pt x="188788" y="46961"/>
                  </a:lnTo>
                  <a:cubicBezTo>
                    <a:pt x="188879" y="45502"/>
                    <a:pt x="189092" y="44013"/>
                    <a:pt x="189457" y="42554"/>
                  </a:cubicBezTo>
                  <a:lnTo>
                    <a:pt x="188332" y="42280"/>
                  </a:lnTo>
                  <a:close/>
                  <a:moveTo>
                    <a:pt x="189031" y="51399"/>
                  </a:moveTo>
                  <a:lnTo>
                    <a:pt x="187876" y="51551"/>
                  </a:lnTo>
                  <a:cubicBezTo>
                    <a:pt x="188119" y="53071"/>
                    <a:pt x="188454" y="54591"/>
                    <a:pt x="189001" y="56019"/>
                  </a:cubicBezTo>
                  <a:lnTo>
                    <a:pt x="190095" y="55685"/>
                  </a:lnTo>
                  <a:cubicBezTo>
                    <a:pt x="189609" y="54287"/>
                    <a:pt x="189244" y="52828"/>
                    <a:pt x="189031" y="51399"/>
                  </a:cubicBezTo>
                  <a:close/>
                  <a:moveTo>
                    <a:pt x="191949" y="59667"/>
                  </a:moveTo>
                  <a:lnTo>
                    <a:pt x="190946" y="60244"/>
                  </a:lnTo>
                  <a:cubicBezTo>
                    <a:pt x="191706" y="61582"/>
                    <a:pt x="192679" y="62828"/>
                    <a:pt x="193712" y="63983"/>
                  </a:cubicBezTo>
                  <a:lnTo>
                    <a:pt x="194563" y="63253"/>
                  </a:lnTo>
                  <a:cubicBezTo>
                    <a:pt x="193591" y="62159"/>
                    <a:pt x="192709" y="60943"/>
                    <a:pt x="191949" y="59667"/>
                  </a:cubicBezTo>
                  <a:close/>
                  <a:moveTo>
                    <a:pt x="197725" y="66445"/>
                  </a:moveTo>
                  <a:lnTo>
                    <a:pt x="196934" y="67235"/>
                  </a:lnTo>
                  <a:lnTo>
                    <a:pt x="200126" y="70427"/>
                  </a:lnTo>
                  <a:lnTo>
                    <a:pt x="200916" y="69636"/>
                  </a:lnTo>
                  <a:lnTo>
                    <a:pt x="197725" y="66445"/>
                  </a:lnTo>
                  <a:close/>
                  <a:moveTo>
                    <a:pt x="204108" y="72828"/>
                  </a:moveTo>
                  <a:lnTo>
                    <a:pt x="203317" y="73618"/>
                  </a:lnTo>
                  <a:lnTo>
                    <a:pt x="205020" y="75320"/>
                  </a:lnTo>
                  <a:cubicBezTo>
                    <a:pt x="205506" y="75837"/>
                    <a:pt x="205962" y="76323"/>
                    <a:pt x="206418" y="76840"/>
                  </a:cubicBezTo>
                  <a:lnTo>
                    <a:pt x="207299" y="76080"/>
                  </a:lnTo>
                  <a:cubicBezTo>
                    <a:pt x="206813" y="75564"/>
                    <a:pt x="206296" y="75016"/>
                    <a:pt x="205810" y="74530"/>
                  </a:cubicBezTo>
                  <a:lnTo>
                    <a:pt x="204108" y="72828"/>
                  </a:lnTo>
                  <a:close/>
                  <a:moveTo>
                    <a:pt x="111549" y="75523"/>
                  </a:moveTo>
                  <a:cubicBezTo>
                    <a:pt x="111085" y="75523"/>
                    <a:pt x="110620" y="75536"/>
                    <a:pt x="110155" y="75564"/>
                  </a:cubicBezTo>
                  <a:lnTo>
                    <a:pt x="110215" y="76688"/>
                  </a:lnTo>
                  <a:cubicBezTo>
                    <a:pt x="110577" y="76673"/>
                    <a:pt x="110938" y="76666"/>
                    <a:pt x="111299" y="76666"/>
                  </a:cubicBezTo>
                  <a:cubicBezTo>
                    <a:pt x="112424" y="76666"/>
                    <a:pt x="113541" y="76740"/>
                    <a:pt x="114623" y="76901"/>
                  </a:cubicBezTo>
                  <a:lnTo>
                    <a:pt x="114775" y="75746"/>
                  </a:lnTo>
                  <a:cubicBezTo>
                    <a:pt x="113711" y="75597"/>
                    <a:pt x="112632" y="75523"/>
                    <a:pt x="111549" y="75523"/>
                  </a:cubicBezTo>
                  <a:close/>
                  <a:moveTo>
                    <a:pt x="105595" y="76323"/>
                  </a:moveTo>
                  <a:cubicBezTo>
                    <a:pt x="104106" y="76688"/>
                    <a:pt x="102647" y="77235"/>
                    <a:pt x="101249" y="77904"/>
                  </a:cubicBezTo>
                  <a:lnTo>
                    <a:pt x="101735" y="78937"/>
                  </a:lnTo>
                  <a:cubicBezTo>
                    <a:pt x="103042" y="78299"/>
                    <a:pt x="104440" y="77752"/>
                    <a:pt x="105899" y="77418"/>
                  </a:cubicBezTo>
                  <a:lnTo>
                    <a:pt x="105595" y="76323"/>
                  </a:lnTo>
                  <a:close/>
                  <a:moveTo>
                    <a:pt x="119304" y="76871"/>
                  </a:moveTo>
                  <a:lnTo>
                    <a:pt x="118939" y="77965"/>
                  </a:lnTo>
                  <a:cubicBezTo>
                    <a:pt x="120307" y="78451"/>
                    <a:pt x="121674" y="79059"/>
                    <a:pt x="122921" y="79819"/>
                  </a:cubicBezTo>
                  <a:lnTo>
                    <a:pt x="123498" y="78846"/>
                  </a:lnTo>
                  <a:cubicBezTo>
                    <a:pt x="122191" y="78056"/>
                    <a:pt x="120763" y="77418"/>
                    <a:pt x="119304" y="76871"/>
                  </a:cubicBezTo>
                  <a:close/>
                  <a:moveTo>
                    <a:pt x="97267" y="80336"/>
                  </a:moveTo>
                  <a:cubicBezTo>
                    <a:pt x="96476" y="81004"/>
                    <a:pt x="95656" y="81673"/>
                    <a:pt x="94957" y="82403"/>
                  </a:cubicBezTo>
                  <a:cubicBezTo>
                    <a:pt x="94562" y="82737"/>
                    <a:pt x="94227" y="83132"/>
                    <a:pt x="93893" y="83497"/>
                  </a:cubicBezTo>
                  <a:lnTo>
                    <a:pt x="94774" y="84257"/>
                  </a:lnTo>
                  <a:cubicBezTo>
                    <a:pt x="95078" y="83892"/>
                    <a:pt x="95413" y="83527"/>
                    <a:pt x="95747" y="83193"/>
                  </a:cubicBezTo>
                  <a:cubicBezTo>
                    <a:pt x="96446" y="82524"/>
                    <a:pt x="97206" y="81855"/>
                    <a:pt x="97966" y="81248"/>
                  </a:cubicBezTo>
                  <a:lnTo>
                    <a:pt x="97267" y="80336"/>
                  </a:lnTo>
                  <a:close/>
                  <a:moveTo>
                    <a:pt x="210035" y="79789"/>
                  </a:moveTo>
                  <a:lnTo>
                    <a:pt x="209093" y="80396"/>
                  </a:lnTo>
                  <a:cubicBezTo>
                    <a:pt x="209883" y="81643"/>
                    <a:pt x="210612" y="82980"/>
                    <a:pt x="211220" y="84287"/>
                  </a:cubicBezTo>
                  <a:lnTo>
                    <a:pt x="212223" y="83831"/>
                  </a:lnTo>
                  <a:cubicBezTo>
                    <a:pt x="211585" y="82433"/>
                    <a:pt x="210886" y="81065"/>
                    <a:pt x="210035" y="79789"/>
                  </a:cubicBezTo>
                  <a:close/>
                  <a:moveTo>
                    <a:pt x="127237" y="81612"/>
                  </a:moveTo>
                  <a:lnTo>
                    <a:pt x="126477" y="82433"/>
                  </a:lnTo>
                  <a:lnTo>
                    <a:pt x="127480" y="83436"/>
                  </a:lnTo>
                  <a:lnTo>
                    <a:pt x="129638" y="85624"/>
                  </a:lnTo>
                  <a:lnTo>
                    <a:pt x="130489" y="84834"/>
                  </a:lnTo>
                  <a:lnTo>
                    <a:pt x="128301" y="82615"/>
                  </a:lnTo>
                  <a:cubicBezTo>
                    <a:pt x="127966" y="82281"/>
                    <a:pt x="127602" y="81947"/>
                    <a:pt x="127237" y="81612"/>
                  </a:cubicBezTo>
                  <a:close/>
                  <a:moveTo>
                    <a:pt x="91218" y="87266"/>
                  </a:moveTo>
                  <a:cubicBezTo>
                    <a:pt x="90458" y="88603"/>
                    <a:pt x="89820" y="90001"/>
                    <a:pt x="89333" y="91491"/>
                  </a:cubicBezTo>
                  <a:lnTo>
                    <a:pt x="90397" y="91856"/>
                  </a:lnTo>
                  <a:cubicBezTo>
                    <a:pt x="90853" y="90457"/>
                    <a:pt x="91461" y="89120"/>
                    <a:pt x="92221" y="87843"/>
                  </a:cubicBezTo>
                  <a:lnTo>
                    <a:pt x="91218" y="87266"/>
                  </a:lnTo>
                  <a:close/>
                  <a:moveTo>
                    <a:pt x="133590" y="88087"/>
                  </a:moveTo>
                  <a:lnTo>
                    <a:pt x="132799" y="88907"/>
                  </a:lnTo>
                  <a:lnTo>
                    <a:pt x="135960" y="92129"/>
                  </a:lnTo>
                  <a:lnTo>
                    <a:pt x="136751" y="91308"/>
                  </a:lnTo>
                  <a:lnTo>
                    <a:pt x="133590" y="88087"/>
                  </a:lnTo>
                  <a:close/>
                  <a:moveTo>
                    <a:pt x="213834" y="88147"/>
                  </a:moveTo>
                  <a:lnTo>
                    <a:pt x="212740" y="88451"/>
                  </a:lnTo>
                  <a:cubicBezTo>
                    <a:pt x="213135" y="89880"/>
                    <a:pt x="213409" y="91339"/>
                    <a:pt x="213591" y="92798"/>
                  </a:cubicBezTo>
                  <a:lnTo>
                    <a:pt x="214746" y="92646"/>
                  </a:lnTo>
                  <a:cubicBezTo>
                    <a:pt x="214564" y="91126"/>
                    <a:pt x="214260" y="89606"/>
                    <a:pt x="213834" y="88147"/>
                  </a:cubicBezTo>
                  <a:close/>
                  <a:moveTo>
                    <a:pt x="139912" y="94561"/>
                  </a:moveTo>
                  <a:lnTo>
                    <a:pt x="139091" y="95351"/>
                  </a:lnTo>
                  <a:lnTo>
                    <a:pt x="142252" y="98573"/>
                  </a:lnTo>
                  <a:lnTo>
                    <a:pt x="143043" y="97783"/>
                  </a:lnTo>
                  <a:lnTo>
                    <a:pt x="139912" y="94561"/>
                  </a:lnTo>
                  <a:close/>
                  <a:moveTo>
                    <a:pt x="88270" y="96050"/>
                  </a:moveTo>
                  <a:cubicBezTo>
                    <a:pt x="88148" y="97023"/>
                    <a:pt x="88087" y="97965"/>
                    <a:pt x="88087" y="98968"/>
                  </a:cubicBezTo>
                  <a:cubicBezTo>
                    <a:pt x="88087" y="99546"/>
                    <a:pt x="88118" y="100093"/>
                    <a:pt x="88148" y="100670"/>
                  </a:cubicBezTo>
                  <a:lnTo>
                    <a:pt x="89303" y="100610"/>
                  </a:lnTo>
                  <a:cubicBezTo>
                    <a:pt x="89242" y="100062"/>
                    <a:pt x="89212" y="99485"/>
                    <a:pt x="89212" y="98968"/>
                  </a:cubicBezTo>
                  <a:cubicBezTo>
                    <a:pt x="89212" y="98056"/>
                    <a:pt x="89303" y="97084"/>
                    <a:pt x="89394" y="96202"/>
                  </a:cubicBezTo>
                  <a:lnTo>
                    <a:pt x="88270" y="96050"/>
                  </a:lnTo>
                  <a:close/>
                  <a:moveTo>
                    <a:pt x="213804" y="97296"/>
                  </a:moveTo>
                  <a:cubicBezTo>
                    <a:pt x="213804" y="98786"/>
                    <a:pt x="213652" y="100245"/>
                    <a:pt x="213378" y="101704"/>
                  </a:cubicBezTo>
                  <a:lnTo>
                    <a:pt x="214533" y="101886"/>
                  </a:lnTo>
                  <a:cubicBezTo>
                    <a:pt x="214777" y="100366"/>
                    <a:pt x="214929" y="98816"/>
                    <a:pt x="214929" y="97327"/>
                  </a:cubicBezTo>
                  <a:lnTo>
                    <a:pt x="213804" y="97296"/>
                  </a:lnTo>
                  <a:close/>
                  <a:moveTo>
                    <a:pt x="146234" y="101065"/>
                  </a:moveTo>
                  <a:lnTo>
                    <a:pt x="145444" y="101856"/>
                  </a:lnTo>
                  <a:lnTo>
                    <a:pt x="148605" y="105078"/>
                  </a:lnTo>
                  <a:lnTo>
                    <a:pt x="149395" y="104287"/>
                  </a:lnTo>
                  <a:lnTo>
                    <a:pt x="146234" y="101065"/>
                  </a:lnTo>
                  <a:close/>
                  <a:moveTo>
                    <a:pt x="90093" y="104926"/>
                  </a:moveTo>
                  <a:lnTo>
                    <a:pt x="88999" y="105230"/>
                  </a:lnTo>
                  <a:cubicBezTo>
                    <a:pt x="89394" y="106719"/>
                    <a:pt x="89972" y="108178"/>
                    <a:pt x="90671" y="109546"/>
                  </a:cubicBezTo>
                  <a:lnTo>
                    <a:pt x="91674" y="109029"/>
                  </a:lnTo>
                  <a:cubicBezTo>
                    <a:pt x="91036" y="107722"/>
                    <a:pt x="90458" y="106324"/>
                    <a:pt x="90093" y="104926"/>
                  </a:cubicBezTo>
                  <a:close/>
                  <a:moveTo>
                    <a:pt x="212314" y="105990"/>
                  </a:moveTo>
                  <a:cubicBezTo>
                    <a:pt x="211859" y="107388"/>
                    <a:pt x="211281" y="108756"/>
                    <a:pt x="210612" y="110093"/>
                  </a:cubicBezTo>
                  <a:lnTo>
                    <a:pt x="211646" y="110640"/>
                  </a:lnTo>
                  <a:cubicBezTo>
                    <a:pt x="212314" y="109211"/>
                    <a:pt x="212892" y="107813"/>
                    <a:pt x="213378" y="106324"/>
                  </a:cubicBezTo>
                  <a:lnTo>
                    <a:pt x="212314" y="105990"/>
                  </a:lnTo>
                  <a:close/>
                  <a:moveTo>
                    <a:pt x="152587" y="107540"/>
                  </a:moveTo>
                  <a:lnTo>
                    <a:pt x="151797" y="108360"/>
                  </a:lnTo>
                  <a:lnTo>
                    <a:pt x="154958" y="111582"/>
                  </a:lnTo>
                  <a:lnTo>
                    <a:pt x="155748" y="110762"/>
                  </a:lnTo>
                  <a:lnTo>
                    <a:pt x="152587" y="107540"/>
                  </a:lnTo>
                  <a:close/>
                  <a:moveTo>
                    <a:pt x="94045" y="112768"/>
                  </a:moveTo>
                  <a:lnTo>
                    <a:pt x="93133" y="113467"/>
                  </a:lnTo>
                  <a:cubicBezTo>
                    <a:pt x="93710" y="114166"/>
                    <a:pt x="94318" y="114835"/>
                    <a:pt x="94957" y="115503"/>
                  </a:cubicBezTo>
                  <a:lnTo>
                    <a:pt x="96233" y="116810"/>
                  </a:lnTo>
                  <a:lnTo>
                    <a:pt x="97024" y="116050"/>
                  </a:lnTo>
                  <a:lnTo>
                    <a:pt x="95747" y="114683"/>
                  </a:lnTo>
                  <a:cubicBezTo>
                    <a:pt x="95139" y="114075"/>
                    <a:pt x="94562" y="113436"/>
                    <a:pt x="94045" y="112768"/>
                  </a:cubicBezTo>
                  <a:close/>
                  <a:moveTo>
                    <a:pt x="158909" y="114044"/>
                  </a:moveTo>
                  <a:lnTo>
                    <a:pt x="158089" y="114835"/>
                  </a:lnTo>
                  <a:lnTo>
                    <a:pt x="161250" y="118087"/>
                  </a:lnTo>
                  <a:lnTo>
                    <a:pt x="162040" y="117266"/>
                  </a:lnTo>
                  <a:lnTo>
                    <a:pt x="158909" y="114044"/>
                  </a:lnTo>
                  <a:close/>
                  <a:moveTo>
                    <a:pt x="208272" y="113892"/>
                  </a:moveTo>
                  <a:cubicBezTo>
                    <a:pt x="207451" y="115078"/>
                    <a:pt x="206509" y="116233"/>
                    <a:pt x="205475" y="117297"/>
                  </a:cubicBezTo>
                  <a:lnTo>
                    <a:pt x="206327" y="118117"/>
                  </a:lnTo>
                  <a:cubicBezTo>
                    <a:pt x="207390" y="117023"/>
                    <a:pt x="208363" y="115807"/>
                    <a:pt x="209184" y="114531"/>
                  </a:cubicBezTo>
                  <a:lnTo>
                    <a:pt x="208272" y="113892"/>
                  </a:lnTo>
                  <a:close/>
                  <a:moveTo>
                    <a:pt x="100185" y="119272"/>
                  </a:moveTo>
                  <a:lnTo>
                    <a:pt x="99364" y="120093"/>
                  </a:lnTo>
                  <a:lnTo>
                    <a:pt x="102495" y="123345"/>
                  </a:lnTo>
                  <a:lnTo>
                    <a:pt x="103346" y="122555"/>
                  </a:lnTo>
                  <a:lnTo>
                    <a:pt x="100185" y="119272"/>
                  </a:lnTo>
                  <a:close/>
                  <a:moveTo>
                    <a:pt x="165323" y="120367"/>
                  </a:moveTo>
                  <a:lnTo>
                    <a:pt x="164593" y="121218"/>
                  </a:lnTo>
                  <a:cubicBezTo>
                    <a:pt x="165779" y="122221"/>
                    <a:pt x="167025" y="123102"/>
                    <a:pt x="168362" y="123893"/>
                  </a:cubicBezTo>
                  <a:lnTo>
                    <a:pt x="168970" y="122889"/>
                  </a:lnTo>
                  <a:cubicBezTo>
                    <a:pt x="167663" y="122130"/>
                    <a:pt x="166447" y="121309"/>
                    <a:pt x="165323" y="120367"/>
                  </a:cubicBezTo>
                  <a:close/>
                  <a:moveTo>
                    <a:pt x="202253" y="120367"/>
                  </a:moveTo>
                  <a:cubicBezTo>
                    <a:pt x="201098" y="121309"/>
                    <a:pt x="199852" y="122130"/>
                    <a:pt x="198606" y="122889"/>
                  </a:cubicBezTo>
                  <a:lnTo>
                    <a:pt x="199153" y="123893"/>
                  </a:lnTo>
                  <a:cubicBezTo>
                    <a:pt x="200491" y="123133"/>
                    <a:pt x="201767" y="122221"/>
                    <a:pt x="202953" y="121218"/>
                  </a:cubicBezTo>
                  <a:lnTo>
                    <a:pt x="202253" y="120367"/>
                  </a:lnTo>
                  <a:close/>
                  <a:moveTo>
                    <a:pt x="172922" y="124865"/>
                  </a:moveTo>
                  <a:lnTo>
                    <a:pt x="172496" y="125929"/>
                  </a:lnTo>
                  <a:cubicBezTo>
                    <a:pt x="173955" y="126507"/>
                    <a:pt x="175414" y="126962"/>
                    <a:pt x="176903" y="127297"/>
                  </a:cubicBezTo>
                  <a:lnTo>
                    <a:pt x="177147" y="126203"/>
                  </a:lnTo>
                  <a:cubicBezTo>
                    <a:pt x="175718" y="125868"/>
                    <a:pt x="174289" y="125412"/>
                    <a:pt x="172922" y="124865"/>
                  </a:cubicBezTo>
                  <a:close/>
                  <a:moveTo>
                    <a:pt x="194563" y="124865"/>
                  </a:moveTo>
                  <a:cubicBezTo>
                    <a:pt x="193196" y="125412"/>
                    <a:pt x="191797" y="125868"/>
                    <a:pt x="190369" y="126203"/>
                  </a:cubicBezTo>
                  <a:lnTo>
                    <a:pt x="190612" y="127297"/>
                  </a:lnTo>
                  <a:cubicBezTo>
                    <a:pt x="192132" y="126962"/>
                    <a:pt x="193621" y="126507"/>
                    <a:pt x="194989" y="125929"/>
                  </a:cubicBezTo>
                  <a:lnTo>
                    <a:pt x="194563" y="124865"/>
                  </a:lnTo>
                  <a:close/>
                  <a:moveTo>
                    <a:pt x="181554" y="126902"/>
                  </a:moveTo>
                  <a:lnTo>
                    <a:pt x="181463" y="128026"/>
                  </a:lnTo>
                  <a:cubicBezTo>
                    <a:pt x="182223" y="128057"/>
                    <a:pt x="183013" y="128118"/>
                    <a:pt x="183773" y="128118"/>
                  </a:cubicBezTo>
                  <a:cubicBezTo>
                    <a:pt x="184533" y="128118"/>
                    <a:pt x="185293" y="128057"/>
                    <a:pt x="186053" y="128026"/>
                  </a:cubicBezTo>
                  <a:lnTo>
                    <a:pt x="185992" y="126902"/>
                  </a:lnTo>
                  <a:cubicBezTo>
                    <a:pt x="185247" y="126947"/>
                    <a:pt x="184502" y="126970"/>
                    <a:pt x="183762" y="126970"/>
                  </a:cubicBezTo>
                  <a:cubicBezTo>
                    <a:pt x="183021" y="126970"/>
                    <a:pt x="182284" y="126947"/>
                    <a:pt x="181554" y="126902"/>
                  </a:cubicBezTo>
                  <a:close/>
                  <a:moveTo>
                    <a:pt x="106416" y="125929"/>
                  </a:moveTo>
                  <a:lnTo>
                    <a:pt x="105565" y="126659"/>
                  </a:lnTo>
                  <a:cubicBezTo>
                    <a:pt x="106477" y="127814"/>
                    <a:pt x="107297" y="129060"/>
                    <a:pt x="107996" y="130336"/>
                  </a:cubicBezTo>
                  <a:lnTo>
                    <a:pt x="108969" y="129820"/>
                  </a:lnTo>
                  <a:cubicBezTo>
                    <a:pt x="108240" y="128452"/>
                    <a:pt x="107389" y="127145"/>
                    <a:pt x="106416" y="125929"/>
                  </a:cubicBezTo>
                  <a:close/>
                  <a:moveTo>
                    <a:pt x="110793" y="134075"/>
                  </a:moveTo>
                  <a:lnTo>
                    <a:pt x="109699" y="134409"/>
                  </a:lnTo>
                  <a:cubicBezTo>
                    <a:pt x="110094" y="135808"/>
                    <a:pt x="110428" y="137267"/>
                    <a:pt x="110610" y="138756"/>
                  </a:cubicBezTo>
                  <a:lnTo>
                    <a:pt x="111735" y="138604"/>
                  </a:lnTo>
                  <a:cubicBezTo>
                    <a:pt x="111583" y="137084"/>
                    <a:pt x="111249" y="135564"/>
                    <a:pt x="110793" y="134075"/>
                  </a:cubicBezTo>
                  <a:close/>
                  <a:moveTo>
                    <a:pt x="110732" y="143194"/>
                  </a:moveTo>
                  <a:cubicBezTo>
                    <a:pt x="110641" y="144683"/>
                    <a:pt x="110428" y="146142"/>
                    <a:pt x="110033" y="147571"/>
                  </a:cubicBezTo>
                  <a:lnTo>
                    <a:pt x="111127" y="147814"/>
                  </a:lnTo>
                  <a:cubicBezTo>
                    <a:pt x="111522" y="146294"/>
                    <a:pt x="111735" y="144774"/>
                    <a:pt x="111857" y="143254"/>
                  </a:cubicBezTo>
                  <a:lnTo>
                    <a:pt x="110732" y="143194"/>
                  </a:lnTo>
                  <a:close/>
                  <a:moveTo>
                    <a:pt x="46658" y="148543"/>
                  </a:moveTo>
                  <a:cubicBezTo>
                    <a:pt x="45108" y="148543"/>
                    <a:pt x="43588" y="148695"/>
                    <a:pt x="42068" y="148938"/>
                  </a:cubicBezTo>
                  <a:lnTo>
                    <a:pt x="42251" y="150063"/>
                  </a:lnTo>
                  <a:cubicBezTo>
                    <a:pt x="43740" y="149850"/>
                    <a:pt x="45229" y="149729"/>
                    <a:pt x="46658" y="149698"/>
                  </a:cubicBezTo>
                  <a:lnTo>
                    <a:pt x="46658" y="148543"/>
                  </a:lnTo>
                  <a:close/>
                  <a:moveTo>
                    <a:pt x="51308" y="148847"/>
                  </a:moveTo>
                  <a:lnTo>
                    <a:pt x="51126" y="150002"/>
                  </a:lnTo>
                  <a:cubicBezTo>
                    <a:pt x="52585" y="150185"/>
                    <a:pt x="54074" y="150489"/>
                    <a:pt x="55473" y="150914"/>
                  </a:cubicBezTo>
                  <a:lnTo>
                    <a:pt x="55807" y="149790"/>
                  </a:lnTo>
                  <a:cubicBezTo>
                    <a:pt x="54348" y="149394"/>
                    <a:pt x="52828" y="149030"/>
                    <a:pt x="51308" y="148847"/>
                  </a:cubicBezTo>
                  <a:close/>
                  <a:moveTo>
                    <a:pt x="37570" y="150002"/>
                  </a:moveTo>
                  <a:cubicBezTo>
                    <a:pt x="36111" y="150458"/>
                    <a:pt x="34652" y="151005"/>
                    <a:pt x="33284" y="151674"/>
                  </a:cubicBezTo>
                  <a:lnTo>
                    <a:pt x="33770" y="152677"/>
                  </a:lnTo>
                  <a:cubicBezTo>
                    <a:pt x="35138" y="152039"/>
                    <a:pt x="36506" y="151522"/>
                    <a:pt x="37934" y="151097"/>
                  </a:cubicBezTo>
                  <a:lnTo>
                    <a:pt x="37570" y="150002"/>
                  </a:lnTo>
                  <a:close/>
                  <a:moveTo>
                    <a:pt x="60123" y="151370"/>
                  </a:moveTo>
                  <a:lnTo>
                    <a:pt x="59667" y="152373"/>
                  </a:lnTo>
                  <a:cubicBezTo>
                    <a:pt x="61035" y="152981"/>
                    <a:pt x="62312" y="153711"/>
                    <a:pt x="63558" y="154501"/>
                  </a:cubicBezTo>
                  <a:lnTo>
                    <a:pt x="64166" y="153559"/>
                  </a:lnTo>
                  <a:cubicBezTo>
                    <a:pt x="62889" y="152738"/>
                    <a:pt x="61521" y="152008"/>
                    <a:pt x="60123" y="151370"/>
                  </a:cubicBezTo>
                  <a:close/>
                  <a:moveTo>
                    <a:pt x="108544" y="151674"/>
                  </a:moveTo>
                  <a:cubicBezTo>
                    <a:pt x="107936" y="152981"/>
                    <a:pt x="107176" y="154288"/>
                    <a:pt x="106325" y="155474"/>
                  </a:cubicBezTo>
                  <a:lnTo>
                    <a:pt x="107237" y="156142"/>
                  </a:lnTo>
                  <a:cubicBezTo>
                    <a:pt x="108088" y="154896"/>
                    <a:pt x="108908" y="153559"/>
                    <a:pt x="109577" y="152160"/>
                  </a:cubicBezTo>
                  <a:lnTo>
                    <a:pt x="108544" y="151674"/>
                  </a:lnTo>
                  <a:close/>
                  <a:moveTo>
                    <a:pt x="29332" y="153954"/>
                  </a:moveTo>
                  <a:cubicBezTo>
                    <a:pt x="28056" y="154805"/>
                    <a:pt x="26840" y="155777"/>
                    <a:pt x="25685" y="156781"/>
                  </a:cubicBezTo>
                  <a:lnTo>
                    <a:pt x="26445" y="157632"/>
                  </a:lnTo>
                  <a:cubicBezTo>
                    <a:pt x="27539" y="156629"/>
                    <a:pt x="28724" y="155717"/>
                    <a:pt x="29971" y="154896"/>
                  </a:cubicBezTo>
                  <a:lnTo>
                    <a:pt x="29332" y="153954"/>
                  </a:lnTo>
                  <a:close/>
                  <a:moveTo>
                    <a:pt x="67904" y="156294"/>
                  </a:moveTo>
                  <a:lnTo>
                    <a:pt x="67145" y="157176"/>
                  </a:lnTo>
                  <a:cubicBezTo>
                    <a:pt x="67783" y="157753"/>
                    <a:pt x="68421" y="158331"/>
                    <a:pt x="69029" y="158969"/>
                  </a:cubicBezTo>
                  <a:cubicBezTo>
                    <a:pt x="69455" y="159425"/>
                    <a:pt x="69941" y="159850"/>
                    <a:pt x="70397" y="160276"/>
                  </a:cubicBezTo>
                  <a:lnTo>
                    <a:pt x="71218" y="159425"/>
                  </a:lnTo>
                  <a:cubicBezTo>
                    <a:pt x="70762" y="159030"/>
                    <a:pt x="70306" y="158574"/>
                    <a:pt x="69880" y="158148"/>
                  </a:cubicBezTo>
                  <a:cubicBezTo>
                    <a:pt x="69242" y="157510"/>
                    <a:pt x="68573" y="156872"/>
                    <a:pt x="67904" y="156294"/>
                  </a:cubicBezTo>
                  <a:close/>
                  <a:moveTo>
                    <a:pt x="103376" y="158847"/>
                  </a:moveTo>
                  <a:cubicBezTo>
                    <a:pt x="102312" y="159881"/>
                    <a:pt x="101127" y="160793"/>
                    <a:pt x="99911" y="161583"/>
                  </a:cubicBezTo>
                  <a:lnTo>
                    <a:pt x="100549" y="162525"/>
                  </a:lnTo>
                  <a:cubicBezTo>
                    <a:pt x="101826" y="161705"/>
                    <a:pt x="103042" y="160702"/>
                    <a:pt x="104197" y="159668"/>
                  </a:cubicBezTo>
                  <a:lnTo>
                    <a:pt x="103376" y="158847"/>
                  </a:lnTo>
                  <a:close/>
                  <a:moveTo>
                    <a:pt x="22402" y="160033"/>
                  </a:moveTo>
                  <a:lnTo>
                    <a:pt x="19241" y="163224"/>
                  </a:lnTo>
                  <a:lnTo>
                    <a:pt x="20031" y="164015"/>
                  </a:lnTo>
                  <a:lnTo>
                    <a:pt x="23223" y="160823"/>
                  </a:lnTo>
                  <a:lnTo>
                    <a:pt x="22402" y="160033"/>
                  </a:lnTo>
                  <a:close/>
                  <a:moveTo>
                    <a:pt x="74713" y="162069"/>
                  </a:moveTo>
                  <a:lnTo>
                    <a:pt x="74136" y="163072"/>
                  </a:lnTo>
                  <a:cubicBezTo>
                    <a:pt x="75473" y="163832"/>
                    <a:pt x="76871" y="164501"/>
                    <a:pt x="78300" y="165048"/>
                  </a:cubicBezTo>
                  <a:lnTo>
                    <a:pt x="78695" y="163984"/>
                  </a:lnTo>
                  <a:cubicBezTo>
                    <a:pt x="77327" y="163468"/>
                    <a:pt x="75959" y="162829"/>
                    <a:pt x="74713" y="162069"/>
                  </a:cubicBezTo>
                  <a:close/>
                  <a:moveTo>
                    <a:pt x="96021" y="163620"/>
                  </a:moveTo>
                  <a:cubicBezTo>
                    <a:pt x="94653" y="164197"/>
                    <a:pt x="93255" y="164623"/>
                    <a:pt x="91796" y="164927"/>
                  </a:cubicBezTo>
                  <a:lnTo>
                    <a:pt x="92039" y="166021"/>
                  </a:lnTo>
                  <a:cubicBezTo>
                    <a:pt x="93498" y="165717"/>
                    <a:pt x="95017" y="165261"/>
                    <a:pt x="96446" y="164683"/>
                  </a:cubicBezTo>
                  <a:lnTo>
                    <a:pt x="96021" y="163620"/>
                  </a:lnTo>
                  <a:close/>
                  <a:moveTo>
                    <a:pt x="82981" y="165079"/>
                  </a:moveTo>
                  <a:lnTo>
                    <a:pt x="82798" y="166203"/>
                  </a:lnTo>
                  <a:cubicBezTo>
                    <a:pt x="84166" y="166446"/>
                    <a:pt x="85564" y="166568"/>
                    <a:pt x="86932" y="166568"/>
                  </a:cubicBezTo>
                  <a:cubicBezTo>
                    <a:pt x="87084" y="166568"/>
                    <a:pt x="87236" y="166568"/>
                    <a:pt x="87419" y="166507"/>
                  </a:cubicBezTo>
                  <a:lnTo>
                    <a:pt x="87388" y="165382"/>
                  </a:lnTo>
                  <a:cubicBezTo>
                    <a:pt x="87236" y="165386"/>
                    <a:pt x="87084" y="165387"/>
                    <a:pt x="86933" y="165387"/>
                  </a:cubicBezTo>
                  <a:cubicBezTo>
                    <a:pt x="85601" y="165387"/>
                    <a:pt x="84291" y="165270"/>
                    <a:pt x="82981" y="165079"/>
                  </a:cubicBezTo>
                  <a:close/>
                  <a:moveTo>
                    <a:pt x="15989" y="166416"/>
                  </a:moveTo>
                  <a:lnTo>
                    <a:pt x="12797" y="169607"/>
                  </a:lnTo>
                  <a:lnTo>
                    <a:pt x="13618" y="170398"/>
                  </a:lnTo>
                  <a:lnTo>
                    <a:pt x="16809" y="167206"/>
                  </a:lnTo>
                  <a:lnTo>
                    <a:pt x="15989" y="166416"/>
                  </a:lnTo>
                  <a:close/>
                  <a:moveTo>
                    <a:pt x="9606" y="172829"/>
                  </a:moveTo>
                  <a:lnTo>
                    <a:pt x="6414" y="176021"/>
                  </a:lnTo>
                  <a:lnTo>
                    <a:pt x="7235" y="176811"/>
                  </a:lnTo>
                  <a:lnTo>
                    <a:pt x="10426" y="173620"/>
                  </a:lnTo>
                  <a:lnTo>
                    <a:pt x="9606" y="172829"/>
                  </a:lnTo>
                  <a:close/>
                  <a:moveTo>
                    <a:pt x="3192" y="179243"/>
                  </a:moveTo>
                  <a:lnTo>
                    <a:pt x="0" y="182434"/>
                  </a:lnTo>
                  <a:lnTo>
                    <a:pt x="791" y="183225"/>
                  </a:lnTo>
                  <a:lnTo>
                    <a:pt x="3982" y="180033"/>
                  </a:lnTo>
                  <a:lnTo>
                    <a:pt x="3192" y="1792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64"/>
          <p:cNvGrpSpPr/>
          <p:nvPr/>
        </p:nvGrpSpPr>
        <p:grpSpPr>
          <a:xfrm>
            <a:off x="5450563" y="1136212"/>
            <a:ext cx="2384702" cy="1443588"/>
            <a:chOff x="4810642" y="1965482"/>
            <a:chExt cx="4091100" cy="1429012"/>
          </a:xfrm>
        </p:grpSpPr>
        <p:sp>
          <p:nvSpPr>
            <p:cNvPr id="699" name="Google Shape;699;p64"/>
            <p:cNvSpPr/>
            <p:nvPr/>
          </p:nvSpPr>
          <p:spPr>
            <a:xfrm>
              <a:off x="5616449" y="2777419"/>
              <a:ext cx="2410441" cy="617075"/>
            </a:xfrm>
            <a:custGeom>
              <a:avLst/>
              <a:gdLst/>
              <a:ahLst/>
              <a:cxnLst/>
              <a:rect l="l" t="t" r="r" b="b"/>
              <a:pathLst>
                <a:path w="61826" h="24683" extrusionOk="0">
                  <a:moveTo>
                    <a:pt x="1465" y="0"/>
                  </a:moveTo>
                  <a:cubicBezTo>
                    <a:pt x="640" y="0"/>
                    <a:pt x="1" y="658"/>
                    <a:pt x="1" y="1491"/>
                  </a:cubicBezTo>
                  <a:lnTo>
                    <a:pt x="1" y="17296"/>
                  </a:lnTo>
                  <a:cubicBezTo>
                    <a:pt x="1" y="18117"/>
                    <a:pt x="669" y="18816"/>
                    <a:pt x="1520" y="18816"/>
                  </a:cubicBezTo>
                  <a:lnTo>
                    <a:pt x="23101" y="18816"/>
                  </a:lnTo>
                  <a:cubicBezTo>
                    <a:pt x="23466" y="18816"/>
                    <a:pt x="23831" y="18968"/>
                    <a:pt x="24074" y="19181"/>
                  </a:cubicBezTo>
                  <a:lnTo>
                    <a:pt x="29910" y="24318"/>
                  </a:lnTo>
                  <a:cubicBezTo>
                    <a:pt x="30184" y="24561"/>
                    <a:pt x="30541" y="24683"/>
                    <a:pt x="30902" y="24683"/>
                  </a:cubicBezTo>
                  <a:cubicBezTo>
                    <a:pt x="31263" y="24683"/>
                    <a:pt x="31627" y="24561"/>
                    <a:pt x="31916" y="24318"/>
                  </a:cubicBezTo>
                  <a:lnTo>
                    <a:pt x="37722" y="19181"/>
                  </a:lnTo>
                  <a:cubicBezTo>
                    <a:pt x="37995" y="18968"/>
                    <a:pt x="38360" y="18816"/>
                    <a:pt x="38725" y="18816"/>
                  </a:cubicBezTo>
                  <a:lnTo>
                    <a:pt x="60306" y="18816"/>
                  </a:lnTo>
                  <a:cubicBezTo>
                    <a:pt x="61126" y="18816"/>
                    <a:pt x="61825" y="18117"/>
                    <a:pt x="61825" y="17296"/>
                  </a:cubicBezTo>
                  <a:lnTo>
                    <a:pt x="61825" y="1521"/>
                  </a:lnTo>
                  <a:cubicBezTo>
                    <a:pt x="61825" y="670"/>
                    <a:pt x="61126" y="1"/>
                    <a:pt x="60306" y="1"/>
                  </a:cubicBezTo>
                  <a:lnTo>
                    <a:pt x="1520" y="1"/>
                  </a:lnTo>
                  <a:cubicBezTo>
                    <a:pt x="1502" y="1"/>
                    <a:pt x="1483" y="0"/>
                    <a:pt x="1465" y="0"/>
                  </a:cubicBezTo>
                  <a:close/>
                </a:path>
              </a:pathLst>
            </a:custGeom>
            <a:solidFill>
              <a:srgbClr val="F55E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64"/>
            <p:cNvSpPr/>
            <p:nvPr/>
          </p:nvSpPr>
          <p:spPr>
            <a:xfrm>
              <a:off x="4810642" y="1965482"/>
              <a:ext cx="4091100" cy="1293000"/>
            </a:xfrm>
            <a:prstGeom prst="roundRect">
              <a:avLst>
                <a:gd name="adj" fmla="val 10640"/>
              </a:avLst>
            </a:prstGeom>
            <a:solidFill>
              <a:srgbClr val="F55E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1" name="Google Shape;701;p64"/>
          <p:cNvSpPr txBox="1">
            <a:spLocks noGrp="1"/>
          </p:cNvSpPr>
          <p:nvPr>
            <p:ph type="subTitle" idx="1"/>
          </p:nvPr>
        </p:nvSpPr>
        <p:spPr>
          <a:xfrm>
            <a:off x="5134725" y="3718303"/>
            <a:ext cx="27603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 to our presentation! - Presented by Jay, Baljinder, Matthew, &amp; William</a:t>
            </a:r>
            <a:endParaRPr/>
          </a:p>
        </p:txBody>
      </p:sp>
      <p:sp>
        <p:nvSpPr>
          <p:cNvPr id="702" name="Google Shape;702;p64"/>
          <p:cNvSpPr txBox="1">
            <a:spLocks noGrp="1"/>
          </p:cNvSpPr>
          <p:nvPr>
            <p:ph type="title" idx="2"/>
          </p:nvPr>
        </p:nvSpPr>
        <p:spPr>
          <a:xfrm>
            <a:off x="5450575" y="1410350"/>
            <a:ext cx="2384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EFEFE"/>
                </a:solidFill>
              </a:rPr>
              <a:t>Q&amp;A</a:t>
            </a:r>
            <a:endParaRPr>
              <a:solidFill>
                <a:srgbClr val="FEFEFE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3775" y="3168725"/>
            <a:ext cx="1879976" cy="18799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4" name="Google Shape;384;p47"/>
          <p:cNvGrpSpPr/>
          <p:nvPr/>
        </p:nvGrpSpPr>
        <p:grpSpPr>
          <a:xfrm>
            <a:off x="730089" y="3813059"/>
            <a:ext cx="1185192" cy="800104"/>
            <a:chOff x="4810642" y="1965482"/>
            <a:chExt cx="4091100" cy="1429012"/>
          </a:xfrm>
        </p:grpSpPr>
        <p:sp>
          <p:nvSpPr>
            <p:cNvPr id="385" name="Google Shape;385;p47"/>
            <p:cNvSpPr/>
            <p:nvPr/>
          </p:nvSpPr>
          <p:spPr>
            <a:xfrm>
              <a:off x="5616449" y="2777419"/>
              <a:ext cx="2410441" cy="617075"/>
            </a:xfrm>
            <a:custGeom>
              <a:avLst/>
              <a:gdLst/>
              <a:ahLst/>
              <a:cxnLst/>
              <a:rect l="l" t="t" r="r" b="b"/>
              <a:pathLst>
                <a:path w="61826" h="24683" extrusionOk="0">
                  <a:moveTo>
                    <a:pt x="1465" y="0"/>
                  </a:moveTo>
                  <a:cubicBezTo>
                    <a:pt x="640" y="0"/>
                    <a:pt x="1" y="658"/>
                    <a:pt x="1" y="1491"/>
                  </a:cubicBezTo>
                  <a:lnTo>
                    <a:pt x="1" y="17296"/>
                  </a:lnTo>
                  <a:cubicBezTo>
                    <a:pt x="1" y="18117"/>
                    <a:pt x="669" y="18816"/>
                    <a:pt x="1520" y="18816"/>
                  </a:cubicBezTo>
                  <a:lnTo>
                    <a:pt x="23101" y="18816"/>
                  </a:lnTo>
                  <a:cubicBezTo>
                    <a:pt x="23466" y="18816"/>
                    <a:pt x="23831" y="18968"/>
                    <a:pt x="24074" y="19181"/>
                  </a:cubicBezTo>
                  <a:lnTo>
                    <a:pt x="29910" y="24318"/>
                  </a:lnTo>
                  <a:cubicBezTo>
                    <a:pt x="30184" y="24561"/>
                    <a:pt x="30541" y="24683"/>
                    <a:pt x="30902" y="24683"/>
                  </a:cubicBezTo>
                  <a:cubicBezTo>
                    <a:pt x="31263" y="24683"/>
                    <a:pt x="31627" y="24561"/>
                    <a:pt x="31916" y="24318"/>
                  </a:cubicBezTo>
                  <a:lnTo>
                    <a:pt x="37722" y="19181"/>
                  </a:lnTo>
                  <a:cubicBezTo>
                    <a:pt x="37995" y="18968"/>
                    <a:pt x="38360" y="18816"/>
                    <a:pt x="38725" y="18816"/>
                  </a:cubicBezTo>
                  <a:lnTo>
                    <a:pt x="60306" y="18816"/>
                  </a:lnTo>
                  <a:cubicBezTo>
                    <a:pt x="61126" y="18816"/>
                    <a:pt x="61825" y="18117"/>
                    <a:pt x="61825" y="17296"/>
                  </a:cubicBezTo>
                  <a:lnTo>
                    <a:pt x="61825" y="1521"/>
                  </a:lnTo>
                  <a:cubicBezTo>
                    <a:pt x="61825" y="670"/>
                    <a:pt x="61126" y="1"/>
                    <a:pt x="60306" y="1"/>
                  </a:cubicBezTo>
                  <a:lnTo>
                    <a:pt x="1520" y="1"/>
                  </a:lnTo>
                  <a:cubicBezTo>
                    <a:pt x="1502" y="1"/>
                    <a:pt x="1483" y="0"/>
                    <a:pt x="1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7"/>
            <p:cNvSpPr/>
            <p:nvPr/>
          </p:nvSpPr>
          <p:spPr>
            <a:xfrm>
              <a:off x="4810642" y="1965482"/>
              <a:ext cx="4091100" cy="1293000"/>
            </a:xfrm>
            <a:prstGeom prst="roundRect">
              <a:avLst>
                <a:gd name="adj" fmla="val 106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" name="Google Shape;387;p47"/>
          <p:cNvGrpSpPr/>
          <p:nvPr/>
        </p:nvGrpSpPr>
        <p:grpSpPr>
          <a:xfrm>
            <a:off x="730089" y="2955659"/>
            <a:ext cx="1185192" cy="800104"/>
            <a:chOff x="4810642" y="1965482"/>
            <a:chExt cx="4091100" cy="1429012"/>
          </a:xfrm>
        </p:grpSpPr>
        <p:sp>
          <p:nvSpPr>
            <p:cNvPr id="388" name="Google Shape;388;p47"/>
            <p:cNvSpPr/>
            <p:nvPr/>
          </p:nvSpPr>
          <p:spPr>
            <a:xfrm>
              <a:off x="5616449" y="2777419"/>
              <a:ext cx="2410441" cy="617075"/>
            </a:xfrm>
            <a:custGeom>
              <a:avLst/>
              <a:gdLst/>
              <a:ahLst/>
              <a:cxnLst/>
              <a:rect l="l" t="t" r="r" b="b"/>
              <a:pathLst>
                <a:path w="61826" h="24683" extrusionOk="0">
                  <a:moveTo>
                    <a:pt x="1465" y="0"/>
                  </a:moveTo>
                  <a:cubicBezTo>
                    <a:pt x="640" y="0"/>
                    <a:pt x="1" y="658"/>
                    <a:pt x="1" y="1491"/>
                  </a:cubicBezTo>
                  <a:lnTo>
                    <a:pt x="1" y="17296"/>
                  </a:lnTo>
                  <a:cubicBezTo>
                    <a:pt x="1" y="18117"/>
                    <a:pt x="669" y="18816"/>
                    <a:pt x="1520" y="18816"/>
                  </a:cubicBezTo>
                  <a:lnTo>
                    <a:pt x="23101" y="18816"/>
                  </a:lnTo>
                  <a:cubicBezTo>
                    <a:pt x="23466" y="18816"/>
                    <a:pt x="23831" y="18968"/>
                    <a:pt x="24074" y="19181"/>
                  </a:cubicBezTo>
                  <a:lnTo>
                    <a:pt x="29910" y="24318"/>
                  </a:lnTo>
                  <a:cubicBezTo>
                    <a:pt x="30184" y="24561"/>
                    <a:pt x="30541" y="24683"/>
                    <a:pt x="30902" y="24683"/>
                  </a:cubicBezTo>
                  <a:cubicBezTo>
                    <a:pt x="31263" y="24683"/>
                    <a:pt x="31627" y="24561"/>
                    <a:pt x="31916" y="24318"/>
                  </a:cubicBezTo>
                  <a:lnTo>
                    <a:pt x="37722" y="19181"/>
                  </a:lnTo>
                  <a:cubicBezTo>
                    <a:pt x="37995" y="18968"/>
                    <a:pt x="38360" y="18816"/>
                    <a:pt x="38725" y="18816"/>
                  </a:cubicBezTo>
                  <a:lnTo>
                    <a:pt x="60306" y="18816"/>
                  </a:lnTo>
                  <a:cubicBezTo>
                    <a:pt x="61126" y="18816"/>
                    <a:pt x="61825" y="18117"/>
                    <a:pt x="61825" y="17296"/>
                  </a:cubicBezTo>
                  <a:lnTo>
                    <a:pt x="61825" y="1521"/>
                  </a:lnTo>
                  <a:cubicBezTo>
                    <a:pt x="61825" y="670"/>
                    <a:pt x="61126" y="1"/>
                    <a:pt x="60306" y="1"/>
                  </a:cubicBezTo>
                  <a:lnTo>
                    <a:pt x="1520" y="1"/>
                  </a:lnTo>
                  <a:cubicBezTo>
                    <a:pt x="1502" y="1"/>
                    <a:pt x="1483" y="0"/>
                    <a:pt x="14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7"/>
            <p:cNvSpPr/>
            <p:nvPr/>
          </p:nvSpPr>
          <p:spPr>
            <a:xfrm>
              <a:off x="4810642" y="1965482"/>
              <a:ext cx="4091100" cy="1293000"/>
            </a:xfrm>
            <a:prstGeom prst="roundRect">
              <a:avLst>
                <a:gd name="adj" fmla="val 1064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47"/>
          <p:cNvGrpSpPr/>
          <p:nvPr/>
        </p:nvGrpSpPr>
        <p:grpSpPr>
          <a:xfrm>
            <a:off x="730089" y="2094559"/>
            <a:ext cx="1185192" cy="800104"/>
            <a:chOff x="4810642" y="1965482"/>
            <a:chExt cx="4091100" cy="1429012"/>
          </a:xfrm>
        </p:grpSpPr>
        <p:sp>
          <p:nvSpPr>
            <p:cNvPr id="391" name="Google Shape;391;p47"/>
            <p:cNvSpPr/>
            <p:nvPr/>
          </p:nvSpPr>
          <p:spPr>
            <a:xfrm>
              <a:off x="5616449" y="2777419"/>
              <a:ext cx="2410441" cy="617075"/>
            </a:xfrm>
            <a:custGeom>
              <a:avLst/>
              <a:gdLst/>
              <a:ahLst/>
              <a:cxnLst/>
              <a:rect l="l" t="t" r="r" b="b"/>
              <a:pathLst>
                <a:path w="61826" h="24683" extrusionOk="0">
                  <a:moveTo>
                    <a:pt x="1465" y="0"/>
                  </a:moveTo>
                  <a:cubicBezTo>
                    <a:pt x="640" y="0"/>
                    <a:pt x="1" y="658"/>
                    <a:pt x="1" y="1491"/>
                  </a:cubicBezTo>
                  <a:lnTo>
                    <a:pt x="1" y="17296"/>
                  </a:lnTo>
                  <a:cubicBezTo>
                    <a:pt x="1" y="18117"/>
                    <a:pt x="669" y="18816"/>
                    <a:pt x="1520" y="18816"/>
                  </a:cubicBezTo>
                  <a:lnTo>
                    <a:pt x="23101" y="18816"/>
                  </a:lnTo>
                  <a:cubicBezTo>
                    <a:pt x="23466" y="18816"/>
                    <a:pt x="23831" y="18968"/>
                    <a:pt x="24074" y="19181"/>
                  </a:cubicBezTo>
                  <a:lnTo>
                    <a:pt x="29910" y="24318"/>
                  </a:lnTo>
                  <a:cubicBezTo>
                    <a:pt x="30184" y="24561"/>
                    <a:pt x="30541" y="24683"/>
                    <a:pt x="30902" y="24683"/>
                  </a:cubicBezTo>
                  <a:cubicBezTo>
                    <a:pt x="31263" y="24683"/>
                    <a:pt x="31627" y="24561"/>
                    <a:pt x="31916" y="24318"/>
                  </a:cubicBezTo>
                  <a:lnTo>
                    <a:pt x="37722" y="19181"/>
                  </a:lnTo>
                  <a:cubicBezTo>
                    <a:pt x="37995" y="18968"/>
                    <a:pt x="38360" y="18816"/>
                    <a:pt x="38725" y="18816"/>
                  </a:cubicBezTo>
                  <a:lnTo>
                    <a:pt x="60306" y="18816"/>
                  </a:lnTo>
                  <a:cubicBezTo>
                    <a:pt x="61126" y="18816"/>
                    <a:pt x="61825" y="18117"/>
                    <a:pt x="61825" y="17296"/>
                  </a:cubicBezTo>
                  <a:lnTo>
                    <a:pt x="61825" y="1521"/>
                  </a:lnTo>
                  <a:cubicBezTo>
                    <a:pt x="61825" y="670"/>
                    <a:pt x="61126" y="1"/>
                    <a:pt x="60306" y="1"/>
                  </a:cubicBezTo>
                  <a:lnTo>
                    <a:pt x="1520" y="1"/>
                  </a:lnTo>
                  <a:cubicBezTo>
                    <a:pt x="1502" y="1"/>
                    <a:pt x="1483" y="0"/>
                    <a:pt x="1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7"/>
            <p:cNvSpPr/>
            <p:nvPr/>
          </p:nvSpPr>
          <p:spPr>
            <a:xfrm>
              <a:off x="4810642" y="1965482"/>
              <a:ext cx="4091100" cy="1293000"/>
            </a:xfrm>
            <a:prstGeom prst="roundRect">
              <a:avLst>
                <a:gd name="adj" fmla="val 1064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47"/>
          <p:cNvGrpSpPr/>
          <p:nvPr/>
        </p:nvGrpSpPr>
        <p:grpSpPr>
          <a:xfrm>
            <a:off x="730089" y="1237962"/>
            <a:ext cx="1185192" cy="800104"/>
            <a:chOff x="4810642" y="1965482"/>
            <a:chExt cx="4091100" cy="1429012"/>
          </a:xfrm>
        </p:grpSpPr>
        <p:sp>
          <p:nvSpPr>
            <p:cNvPr id="394" name="Google Shape;394;p47"/>
            <p:cNvSpPr/>
            <p:nvPr/>
          </p:nvSpPr>
          <p:spPr>
            <a:xfrm>
              <a:off x="5616449" y="2777419"/>
              <a:ext cx="2410441" cy="617075"/>
            </a:xfrm>
            <a:custGeom>
              <a:avLst/>
              <a:gdLst/>
              <a:ahLst/>
              <a:cxnLst/>
              <a:rect l="l" t="t" r="r" b="b"/>
              <a:pathLst>
                <a:path w="61826" h="24683" extrusionOk="0">
                  <a:moveTo>
                    <a:pt x="1465" y="0"/>
                  </a:moveTo>
                  <a:cubicBezTo>
                    <a:pt x="640" y="0"/>
                    <a:pt x="1" y="658"/>
                    <a:pt x="1" y="1491"/>
                  </a:cubicBezTo>
                  <a:lnTo>
                    <a:pt x="1" y="17296"/>
                  </a:lnTo>
                  <a:cubicBezTo>
                    <a:pt x="1" y="18117"/>
                    <a:pt x="669" y="18816"/>
                    <a:pt x="1520" y="18816"/>
                  </a:cubicBezTo>
                  <a:lnTo>
                    <a:pt x="23101" y="18816"/>
                  </a:lnTo>
                  <a:cubicBezTo>
                    <a:pt x="23466" y="18816"/>
                    <a:pt x="23831" y="18968"/>
                    <a:pt x="24074" y="19181"/>
                  </a:cubicBezTo>
                  <a:lnTo>
                    <a:pt x="29910" y="24318"/>
                  </a:lnTo>
                  <a:cubicBezTo>
                    <a:pt x="30184" y="24561"/>
                    <a:pt x="30541" y="24683"/>
                    <a:pt x="30902" y="24683"/>
                  </a:cubicBezTo>
                  <a:cubicBezTo>
                    <a:pt x="31263" y="24683"/>
                    <a:pt x="31627" y="24561"/>
                    <a:pt x="31916" y="24318"/>
                  </a:cubicBezTo>
                  <a:lnTo>
                    <a:pt x="37722" y="19181"/>
                  </a:lnTo>
                  <a:cubicBezTo>
                    <a:pt x="37995" y="18968"/>
                    <a:pt x="38360" y="18816"/>
                    <a:pt x="38725" y="18816"/>
                  </a:cubicBezTo>
                  <a:lnTo>
                    <a:pt x="60306" y="18816"/>
                  </a:lnTo>
                  <a:cubicBezTo>
                    <a:pt x="61126" y="18816"/>
                    <a:pt x="61825" y="18117"/>
                    <a:pt x="61825" y="17296"/>
                  </a:cubicBezTo>
                  <a:lnTo>
                    <a:pt x="61825" y="1521"/>
                  </a:lnTo>
                  <a:cubicBezTo>
                    <a:pt x="61825" y="670"/>
                    <a:pt x="61126" y="1"/>
                    <a:pt x="60306" y="1"/>
                  </a:cubicBezTo>
                  <a:lnTo>
                    <a:pt x="1520" y="1"/>
                  </a:lnTo>
                  <a:cubicBezTo>
                    <a:pt x="1502" y="1"/>
                    <a:pt x="1483" y="0"/>
                    <a:pt x="14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7"/>
            <p:cNvSpPr/>
            <p:nvPr/>
          </p:nvSpPr>
          <p:spPr>
            <a:xfrm>
              <a:off x="4810642" y="1965482"/>
              <a:ext cx="4091100" cy="1293000"/>
            </a:xfrm>
            <a:prstGeom prst="roundRect">
              <a:avLst>
                <a:gd name="adj" fmla="val 1064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6" name="Google Shape;396;p47"/>
          <p:cNvSpPr/>
          <p:nvPr/>
        </p:nvSpPr>
        <p:spPr>
          <a:xfrm flipH="1">
            <a:off x="7368448" y="1796701"/>
            <a:ext cx="845514" cy="845488"/>
          </a:xfrm>
          <a:custGeom>
            <a:avLst/>
            <a:gdLst/>
            <a:ahLst/>
            <a:cxnLst/>
            <a:rect l="l" t="t" r="r" b="b"/>
            <a:pathLst>
              <a:path w="31461" h="31460" extrusionOk="0">
                <a:moveTo>
                  <a:pt x="15715" y="4165"/>
                </a:moveTo>
                <a:cubicBezTo>
                  <a:pt x="22098" y="4165"/>
                  <a:pt x="27266" y="9332"/>
                  <a:pt x="27266" y="15715"/>
                </a:cubicBezTo>
                <a:cubicBezTo>
                  <a:pt x="27266" y="22098"/>
                  <a:pt x="22098" y="27265"/>
                  <a:pt x="15715" y="27265"/>
                </a:cubicBezTo>
                <a:cubicBezTo>
                  <a:pt x="9332" y="27265"/>
                  <a:pt x="4165" y="22098"/>
                  <a:pt x="4165" y="15715"/>
                </a:cubicBezTo>
                <a:cubicBezTo>
                  <a:pt x="4165" y="9332"/>
                  <a:pt x="9393" y="4165"/>
                  <a:pt x="15715" y="4165"/>
                </a:cubicBezTo>
                <a:close/>
                <a:moveTo>
                  <a:pt x="15715" y="0"/>
                </a:moveTo>
                <a:cubicBezTo>
                  <a:pt x="7022" y="0"/>
                  <a:pt x="1" y="7022"/>
                  <a:pt x="1" y="15715"/>
                </a:cubicBezTo>
                <a:cubicBezTo>
                  <a:pt x="1" y="24408"/>
                  <a:pt x="7022" y="31460"/>
                  <a:pt x="15715" y="31460"/>
                </a:cubicBezTo>
                <a:cubicBezTo>
                  <a:pt x="24439" y="31460"/>
                  <a:pt x="31460" y="24408"/>
                  <a:pt x="31460" y="15715"/>
                </a:cubicBezTo>
                <a:cubicBezTo>
                  <a:pt x="31460" y="7022"/>
                  <a:pt x="24439" y="0"/>
                  <a:pt x="1571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7"/>
          <p:cNvSpPr/>
          <p:nvPr/>
        </p:nvSpPr>
        <p:spPr>
          <a:xfrm rot="3572999" flipH="1">
            <a:off x="2804030" y="-638973"/>
            <a:ext cx="9157179" cy="5717592"/>
          </a:xfrm>
          <a:custGeom>
            <a:avLst/>
            <a:gdLst/>
            <a:ahLst/>
            <a:cxnLst/>
            <a:rect l="l" t="t" r="r" b="b"/>
            <a:pathLst>
              <a:path w="326238" h="203682" extrusionOk="0">
                <a:moveTo>
                  <a:pt x="11551" y="203681"/>
                </a:moveTo>
                <a:lnTo>
                  <a:pt x="1" y="192131"/>
                </a:lnTo>
                <a:lnTo>
                  <a:pt x="29333" y="162769"/>
                </a:lnTo>
                <a:cubicBezTo>
                  <a:pt x="36780" y="155322"/>
                  <a:pt x="46658" y="151218"/>
                  <a:pt x="57175" y="151218"/>
                </a:cubicBezTo>
                <a:lnTo>
                  <a:pt x="57449" y="151218"/>
                </a:lnTo>
                <a:cubicBezTo>
                  <a:pt x="68087" y="151310"/>
                  <a:pt x="77996" y="155504"/>
                  <a:pt x="85413" y="163164"/>
                </a:cubicBezTo>
                <a:cubicBezTo>
                  <a:pt x="88452" y="166295"/>
                  <a:pt x="92556" y="168058"/>
                  <a:pt x="96963" y="168058"/>
                </a:cubicBezTo>
                <a:lnTo>
                  <a:pt x="97085" y="168058"/>
                </a:lnTo>
                <a:cubicBezTo>
                  <a:pt x="101401" y="168058"/>
                  <a:pt x="105474" y="166386"/>
                  <a:pt x="108544" y="163285"/>
                </a:cubicBezTo>
                <a:cubicBezTo>
                  <a:pt x="114745" y="157115"/>
                  <a:pt x="114866" y="146902"/>
                  <a:pt x="108787" y="140550"/>
                </a:cubicBezTo>
                <a:lnTo>
                  <a:pt x="99668" y="131036"/>
                </a:lnTo>
                <a:cubicBezTo>
                  <a:pt x="87662" y="118969"/>
                  <a:pt x="87662" y="99303"/>
                  <a:pt x="99729" y="87266"/>
                </a:cubicBezTo>
                <a:cubicBezTo>
                  <a:pt x="105656" y="81339"/>
                  <a:pt x="113498" y="78117"/>
                  <a:pt x="121857" y="78208"/>
                </a:cubicBezTo>
                <a:cubicBezTo>
                  <a:pt x="130216" y="78239"/>
                  <a:pt x="138028" y="81582"/>
                  <a:pt x="143864" y="87570"/>
                </a:cubicBezTo>
                <a:cubicBezTo>
                  <a:pt x="154107" y="98087"/>
                  <a:pt x="167481" y="111856"/>
                  <a:pt x="178515" y="123133"/>
                </a:cubicBezTo>
                <a:cubicBezTo>
                  <a:pt x="186722" y="131583"/>
                  <a:pt x="200309" y="131796"/>
                  <a:pt x="208819" y="123619"/>
                </a:cubicBezTo>
                <a:lnTo>
                  <a:pt x="209397" y="123103"/>
                </a:lnTo>
                <a:cubicBezTo>
                  <a:pt x="213835" y="118847"/>
                  <a:pt x="216297" y="113102"/>
                  <a:pt x="216388" y="107023"/>
                </a:cubicBezTo>
                <a:cubicBezTo>
                  <a:pt x="216449" y="101005"/>
                  <a:pt x="214108" y="95291"/>
                  <a:pt x="209822" y="91005"/>
                </a:cubicBezTo>
                <a:lnTo>
                  <a:pt x="199397" y="80549"/>
                </a:lnTo>
                <a:cubicBezTo>
                  <a:pt x="193470" y="74622"/>
                  <a:pt x="190217" y="66749"/>
                  <a:pt x="190217" y="58390"/>
                </a:cubicBezTo>
                <a:cubicBezTo>
                  <a:pt x="190217" y="50032"/>
                  <a:pt x="193470" y="42159"/>
                  <a:pt x="199366" y="36262"/>
                </a:cubicBezTo>
                <a:lnTo>
                  <a:pt x="200309" y="35350"/>
                </a:lnTo>
                <a:cubicBezTo>
                  <a:pt x="206266" y="29363"/>
                  <a:pt x="214139" y="26110"/>
                  <a:pt x="222467" y="26080"/>
                </a:cubicBezTo>
                <a:lnTo>
                  <a:pt x="222558" y="26080"/>
                </a:lnTo>
                <a:cubicBezTo>
                  <a:pt x="230856" y="26080"/>
                  <a:pt x="238668" y="29302"/>
                  <a:pt x="244534" y="35199"/>
                </a:cubicBezTo>
                <a:lnTo>
                  <a:pt x="245112" y="35746"/>
                </a:lnTo>
                <a:cubicBezTo>
                  <a:pt x="249610" y="40275"/>
                  <a:pt x="255629" y="42737"/>
                  <a:pt x="261982" y="42737"/>
                </a:cubicBezTo>
                <a:lnTo>
                  <a:pt x="261982" y="42737"/>
                </a:lnTo>
                <a:cubicBezTo>
                  <a:pt x="268365" y="42737"/>
                  <a:pt x="274353" y="40275"/>
                  <a:pt x="278851" y="35746"/>
                </a:cubicBezTo>
                <a:lnTo>
                  <a:pt x="314688" y="0"/>
                </a:lnTo>
                <a:lnTo>
                  <a:pt x="326238" y="11551"/>
                </a:lnTo>
                <a:lnTo>
                  <a:pt x="290462" y="47296"/>
                </a:lnTo>
                <a:cubicBezTo>
                  <a:pt x="282863" y="54895"/>
                  <a:pt x="272772" y="59089"/>
                  <a:pt x="262042" y="59089"/>
                </a:cubicBezTo>
                <a:lnTo>
                  <a:pt x="262042" y="59089"/>
                </a:lnTo>
                <a:cubicBezTo>
                  <a:pt x="251313" y="59089"/>
                  <a:pt x="241191" y="54895"/>
                  <a:pt x="233592" y="47296"/>
                </a:cubicBezTo>
                <a:lnTo>
                  <a:pt x="233014" y="46749"/>
                </a:lnTo>
                <a:cubicBezTo>
                  <a:pt x="230248" y="43952"/>
                  <a:pt x="226570" y="42402"/>
                  <a:pt x="222619" y="42402"/>
                </a:cubicBezTo>
                <a:lnTo>
                  <a:pt x="222589" y="42402"/>
                </a:lnTo>
                <a:cubicBezTo>
                  <a:pt x="218576" y="42402"/>
                  <a:pt x="214777" y="44013"/>
                  <a:pt x="211889" y="46901"/>
                </a:cubicBezTo>
                <a:lnTo>
                  <a:pt x="210947" y="47843"/>
                </a:lnTo>
                <a:cubicBezTo>
                  <a:pt x="208151" y="50639"/>
                  <a:pt x="206570" y="54409"/>
                  <a:pt x="206570" y="58421"/>
                </a:cubicBezTo>
                <a:cubicBezTo>
                  <a:pt x="206570" y="62433"/>
                  <a:pt x="208151" y="66202"/>
                  <a:pt x="210978" y="69029"/>
                </a:cubicBezTo>
                <a:lnTo>
                  <a:pt x="221434" y="79454"/>
                </a:lnTo>
                <a:cubicBezTo>
                  <a:pt x="228881" y="86871"/>
                  <a:pt x="232923" y="96750"/>
                  <a:pt x="232802" y="107236"/>
                </a:cubicBezTo>
                <a:cubicBezTo>
                  <a:pt x="232680" y="117753"/>
                  <a:pt x="228425" y="127601"/>
                  <a:pt x="220795" y="134957"/>
                </a:cubicBezTo>
                <a:lnTo>
                  <a:pt x="220218" y="135504"/>
                </a:lnTo>
                <a:cubicBezTo>
                  <a:pt x="212953" y="142434"/>
                  <a:pt x="203409" y="146173"/>
                  <a:pt x="193378" y="146021"/>
                </a:cubicBezTo>
                <a:cubicBezTo>
                  <a:pt x="183317" y="145869"/>
                  <a:pt x="173956" y="141796"/>
                  <a:pt x="166904" y="134562"/>
                </a:cubicBezTo>
                <a:cubicBezTo>
                  <a:pt x="155900" y="123255"/>
                  <a:pt x="142526" y="109546"/>
                  <a:pt x="132253" y="98999"/>
                </a:cubicBezTo>
                <a:cubicBezTo>
                  <a:pt x="129487" y="96172"/>
                  <a:pt x="125809" y="94591"/>
                  <a:pt x="121857" y="94561"/>
                </a:cubicBezTo>
                <a:cubicBezTo>
                  <a:pt x="117906" y="94561"/>
                  <a:pt x="114167" y="96050"/>
                  <a:pt x="111371" y="98847"/>
                </a:cubicBezTo>
                <a:cubicBezTo>
                  <a:pt x="108574" y="101643"/>
                  <a:pt x="107055" y="105321"/>
                  <a:pt x="107055" y="109242"/>
                </a:cubicBezTo>
                <a:cubicBezTo>
                  <a:pt x="107055" y="113133"/>
                  <a:pt x="108574" y="116841"/>
                  <a:pt x="111371" y="119607"/>
                </a:cubicBezTo>
                <a:lnTo>
                  <a:pt x="111492" y="119729"/>
                </a:lnTo>
                <a:lnTo>
                  <a:pt x="120672" y="129303"/>
                </a:lnTo>
                <a:cubicBezTo>
                  <a:pt x="126599" y="135504"/>
                  <a:pt x="129821" y="143620"/>
                  <a:pt x="129760" y="152221"/>
                </a:cubicBezTo>
                <a:cubicBezTo>
                  <a:pt x="129669" y="160793"/>
                  <a:pt x="126265" y="168848"/>
                  <a:pt x="120216" y="174927"/>
                </a:cubicBezTo>
                <a:cubicBezTo>
                  <a:pt x="114046" y="181097"/>
                  <a:pt x="105900" y="184471"/>
                  <a:pt x="97176" y="184471"/>
                </a:cubicBezTo>
                <a:lnTo>
                  <a:pt x="96963" y="184471"/>
                </a:lnTo>
                <a:cubicBezTo>
                  <a:pt x="88179" y="184380"/>
                  <a:pt x="79942" y="180885"/>
                  <a:pt x="73832" y="174593"/>
                </a:cubicBezTo>
                <a:cubicBezTo>
                  <a:pt x="69486" y="170155"/>
                  <a:pt x="63680" y="167632"/>
                  <a:pt x="57449" y="167602"/>
                </a:cubicBezTo>
                <a:lnTo>
                  <a:pt x="57297" y="167602"/>
                </a:lnTo>
                <a:cubicBezTo>
                  <a:pt x="51126" y="167602"/>
                  <a:pt x="45321" y="170003"/>
                  <a:pt x="41005" y="174349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7"/>
          <p:cNvSpPr txBox="1">
            <a:spLocks noGrp="1"/>
          </p:cNvSpPr>
          <p:nvPr>
            <p:ph type="ctrTitle"/>
          </p:nvPr>
        </p:nvSpPr>
        <p:spPr>
          <a:xfrm>
            <a:off x="2071051" y="1173675"/>
            <a:ext cx="3717900" cy="3675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Use Case Demo</a:t>
            </a:r>
            <a:endParaRPr>
              <a:solidFill>
                <a:srgbClr val="212121"/>
              </a:solidFill>
              <a:latin typeface="Denk One"/>
              <a:ea typeface="Denk One"/>
              <a:cs typeface="Denk One"/>
              <a:sym typeface="Denk One"/>
            </a:endParaRPr>
          </a:p>
        </p:txBody>
      </p:sp>
      <p:sp>
        <p:nvSpPr>
          <p:cNvPr id="399" name="Google Shape;399;p47"/>
          <p:cNvSpPr txBox="1">
            <a:spLocks noGrp="1"/>
          </p:cNvSpPr>
          <p:nvPr>
            <p:ph type="subTitle" idx="4"/>
          </p:nvPr>
        </p:nvSpPr>
        <p:spPr>
          <a:xfrm>
            <a:off x="2071072" y="2405525"/>
            <a:ext cx="3717600" cy="4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DB was seamlessly implemented</a:t>
            </a:r>
            <a:endParaRPr/>
          </a:p>
        </p:txBody>
      </p:sp>
      <p:sp>
        <p:nvSpPr>
          <p:cNvPr id="400" name="Google Shape;400;p47"/>
          <p:cNvSpPr txBox="1">
            <a:spLocks noGrp="1"/>
          </p:cNvSpPr>
          <p:nvPr>
            <p:ph type="ctrTitle" idx="6"/>
          </p:nvPr>
        </p:nvSpPr>
        <p:spPr>
          <a:xfrm>
            <a:off x="2071050" y="2897725"/>
            <a:ext cx="3934200" cy="367500"/>
          </a:xfrm>
          <a:prstGeom prst="rect">
            <a:avLst/>
          </a:prstGeom>
        </p:spPr>
        <p:txBody>
          <a:bodyPr spcFirstLastPara="1" wrap="square" lIns="91425" tIns="91425" rIns="457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Member Contributions</a:t>
            </a:r>
            <a:endParaRPr>
              <a:solidFill>
                <a:srgbClr val="212121"/>
              </a:solidFill>
              <a:latin typeface="Denk One"/>
              <a:ea typeface="Denk One"/>
              <a:cs typeface="Denk One"/>
              <a:sym typeface="Denk One"/>
            </a:endParaRPr>
          </a:p>
        </p:txBody>
      </p:sp>
      <p:sp>
        <p:nvSpPr>
          <p:cNvPr id="401" name="Google Shape;401;p47"/>
          <p:cNvSpPr txBox="1">
            <a:spLocks noGrp="1"/>
          </p:cNvSpPr>
          <p:nvPr>
            <p:ph type="ctrTitle" idx="3"/>
          </p:nvPr>
        </p:nvSpPr>
        <p:spPr>
          <a:xfrm>
            <a:off x="2071072" y="2035696"/>
            <a:ext cx="37179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Reporting</a:t>
            </a:r>
            <a:endParaRPr>
              <a:solidFill>
                <a:srgbClr val="212121"/>
              </a:solidFill>
              <a:latin typeface="Denk One"/>
              <a:ea typeface="Denk One"/>
              <a:cs typeface="Denk One"/>
              <a:sym typeface="Denk One"/>
            </a:endParaRPr>
          </a:p>
        </p:txBody>
      </p:sp>
      <p:sp>
        <p:nvSpPr>
          <p:cNvPr id="402" name="Google Shape;402;p47"/>
          <p:cNvSpPr txBox="1">
            <a:spLocks noGrp="1"/>
          </p:cNvSpPr>
          <p:nvPr>
            <p:ph type="ctrTitle" idx="14"/>
          </p:nvPr>
        </p:nvSpPr>
        <p:spPr>
          <a:xfrm>
            <a:off x="2071048" y="3765774"/>
            <a:ext cx="37176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Financial Plan</a:t>
            </a:r>
            <a:endParaRPr>
              <a:solidFill>
                <a:srgbClr val="212121"/>
              </a:solidFill>
              <a:latin typeface="Denk One"/>
              <a:ea typeface="Denk One"/>
              <a:cs typeface="Denk One"/>
              <a:sym typeface="Denk One"/>
            </a:endParaRPr>
          </a:p>
        </p:txBody>
      </p:sp>
      <p:sp>
        <p:nvSpPr>
          <p:cNvPr id="403" name="Google Shape;403;p47"/>
          <p:cNvSpPr txBox="1">
            <a:spLocks noGrp="1"/>
          </p:cNvSpPr>
          <p:nvPr>
            <p:ph type="subTitle" idx="1"/>
          </p:nvPr>
        </p:nvSpPr>
        <p:spPr>
          <a:xfrm>
            <a:off x="2071051" y="1540676"/>
            <a:ext cx="3717900" cy="4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look into a new way of enrolling</a:t>
            </a:r>
            <a:endParaRPr/>
          </a:p>
        </p:txBody>
      </p:sp>
      <p:sp>
        <p:nvSpPr>
          <p:cNvPr id="404" name="Google Shape;404;p47"/>
          <p:cNvSpPr txBox="1">
            <a:spLocks noGrp="1"/>
          </p:cNvSpPr>
          <p:nvPr>
            <p:ph type="subTitle" idx="7"/>
          </p:nvPr>
        </p:nvSpPr>
        <p:spPr>
          <a:xfrm>
            <a:off x="2071051" y="3263520"/>
            <a:ext cx="3717900" cy="4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Who did what?</a:t>
            </a:r>
            <a:endParaRPr/>
          </a:p>
        </p:txBody>
      </p:sp>
      <p:sp>
        <p:nvSpPr>
          <p:cNvPr id="405" name="Google Shape;405;p47"/>
          <p:cNvSpPr txBox="1">
            <a:spLocks noGrp="1"/>
          </p:cNvSpPr>
          <p:nvPr>
            <p:ph type="subTitle" idx="9"/>
          </p:nvPr>
        </p:nvSpPr>
        <p:spPr>
          <a:xfrm>
            <a:off x="2071048" y="4134300"/>
            <a:ext cx="3717600" cy="4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we will profit off of this</a:t>
            </a:r>
            <a:endParaRPr/>
          </a:p>
        </p:txBody>
      </p:sp>
      <p:sp>
        <p:nvSpPr>
          <p:cNvPr id="406" name="Google Shape;406;p47"/>
          <p:cNvSpPr txBox="1">
            <a:spLocks noGrp="1"/>
          </p:cNvSpPr>
          <p:nvPr>
            <p:ph type="title" idx="15"/>
          </p:nvPr>
        </p:nvSpPr>
        <p:spPr>
          <a:xfrm>
            <a:off x="730075" y="540000"/>
            <a:ext cx="6150900" cy="55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dk1"/>
                </a:solidFill>
              </a:rPr>
              <a:t>contents (cont’)</a:t>
            </a:r>
            <a:endParaRPr>
              <a:solidFill>
                <a:schemeClr val="dk1"/>
              </a:solidFill>
              <a:latin typeface="Denk One"/>
              <a:ea typeface="Denk One"/>
              <a:cs typeface="Denk One"/>
              <a:sym typeface="Denk One"/>
            </a:endParaRPr>
          </a:p>
        </p:txBody>
      </p:sp>
      <p:sp>
        <p:nvSpPr>
          <p:cNvPr id="407" name="Google Shape;407;p47"/>
          <p:cNvSpPr txBox="1">
            <a:spLocks noGrp="1"/>
          </p:cNvSpPr>
          <p:nvPr>
            <p:ph type="title" idx="2"/>
          </p:nvPr>
        </p:nvSpPr>
        <p:spPr>
          <a:xfrm>
            <a:off x="809009" y="1171682"/>
            <a:ext cx="9837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 </a:t>
            </a:r>
            <a:endParaRPr/>
          </a:p>
        </p:txBody>
      </p:sp>
      <p:sp>
        <p:nvSpPr>
          <p:cNvPr id="408" name="Google Shape;408;p47"/>
          <p:cNvSpPr txBox="1">
            <a:spLocks noGrp="1"/>
          </p:cNvSpPr>
          <p:nvPr>
            <p:ph type="title" idx="5"/>
          </p:nvPr>
        </p:nvSpPr>
        <p:spPr>
          <a:xfrm>
            <a:off x="809009" y="2036472"/>
            <a:ext cx="9837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09" name="Google Shape;409;p47"/>
          <p:cNvSpPr txBox="1">
            <a:spLocks noGrp="1"/>
          </p:cNvSpPr>
          <p:nvPr>
            <p:ph type="title" idx="8"/>
          </p:nvPr>
        </p:nvSpPr>
        <p:spPr>
          <a:xfrm>
            <a:off x="809009" y="2889142"/>
            <a:ext cx="983700" cy="8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410" name="Google Shape;410;p47"/>
          <p:cNvSpPr txBox="1">
            <a:spLocks noGrp="1"/>
          </p:cNvSpPr>
          <p:nvPr>
            <p:ph type="title" idx="13"/>
          </p:nvPr>
        </p:nvSpPr>
        <p:spPr>
          <a:xfrm>
            <a:off x="830984" y="3760200"/>
            <a:ext cx="983400" cy="8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3775" y="3168725"/>
            <a:ext cx="1879976" cy="18799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6" name="Google Shape;416;p48"/>
          <p:cNvGrpSpPr/>
          <p:nvPr/>
        </p:nvGrpSpPr>
        <p:grpSpPr>
          <a:xfrm>
            <a:off x="730076" y="1850287"/>
            <a:ext cx="1185192" cy="800104"/>
            <a:chOff x="4810642" y="1965482"/>
            <a:chExt cx="4091100" cy="1429012"/>
          </a:xfrm>
        </p:grpSpPr>
        <p:sp>
          <p:nvSpPr>
            <p:cNvPr id="417" name="Google Shape;417;p48"/>
            <p:cNvSpPr/>
            <p:nvPr/>
          </p:nvSpPr>
          <p:spPr>
            <a:xfrm>
              <a:off x="5616449" y="2777419"/>
              <a:ext cx="2410441" cy="617075"/>
            </a:xfrm>
            <a:custGeom>
              <a:avLst/>
              <a:gdLst/>
              <a:ahLst/>
              <a:cxnLst/>
              <a:rect l="l" t="t" r="r" b="b"/>
              <a:pathLst>
                <a:path w="61826" h="24683" extrusionOk="0">
                  <a:moveTo>
                    <a:pt x="1465" y="0"/>
                  </a:moveTo>
                  <a:cubicBezTo>
                    <a:pt x="640" y="0"/>
                    <a:pt x="1" y="658"/>
                    <a:pt x="1" y="1491"/>
                  </a:cubicBezTo>
                  <a:lnTo>
                    <a:pt x="1" y="17296"/>
                  </a:lnTo>
                  <a:cubicBezTo>
                    <a:pt x="1" y="18117"/>
                    <a:pt x="669" y="18816"/>
                    <a:pt x="1520" y="18816"/>
                  </a:cubicBezTo>
                  <a:lnTo>
                    <a:pt x="23101" y="18816"/>
                  </a:lnTo>
                  <a:cubicBezTo>
                    <a:pt x="23466" y="18816"/>
                    <a:pt x="23831" y="18968"/>
                    <a:pt x="24074" y="19181"/>
                  </a:cubicBezTo>
                  <a:lnTo>
                    <a:pt x="29910" y="24318"/>
                  </a:lnTo>
                  <a:cubicBezTo>
                    <a:pt x="30184" y="24561"/>
                    <a:pt x="30541" y="24683"/>
                    <a:pt x="30902" y="24683"/>
                  </a:cubicBezTo>
                  <a:cubicBezTo>
                    <a:pt x="31263" y="24683"/>
                    <a:pt x="31627" y="24561"/>
                    <a:pt x="31916" y="24318"/>
                  </a:cubicBezTo>
                  <a:lnTo>
                    <a:pt x="37722" y="19181"/>
                  </a:lnTo>
                  <a:cubicBezTo>
                    <a:pt x="37995" y="18968"/>
                    <a:pt x="38360" y="18816"/>
                    <a:pt x="38725" y="18816"/>
                  </a:cubicBezTo>
                  <a:lnTo>
                    <a:pt x="60306" y="18816"/>
                  </a:lnTo>
                  <a:cubicBezTo>
                    <a:pt x="61126" y="18816"/>
                    <a:pt x="61825" y="18117"/>
                    <a:pt x="61825" y="17296"/>
                  </a:cubicBezTo>
                  <a:lnTo>
                    <a:pt x="61825" y="1521"/>
                  </a:lnTo>
                  <a:cubicBezTo>
                    <a:pt x="61825" y="670"/>
                    <a:pt x="61126" y="1"/>
                    <a:pt x="60306" y="1"/>
                  </a:cubicBezTo>
                  <a:lnTo>
                    <a:pt x="1520" y="1"/>
                  </a:lnTo>
                  <a:cubicBezTo>
                    <a:pt x="1502" y="1"/>
                    <a:pt x="1483" y="0"/>
                    <a:pt x="14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8"/>
            <p:cNvSpPr/>
            <p:nvPr/>
          </p:nvSpPr>
          <p:spPr>
            <a:xfrm>
              <a:off x="4810642" y="1965482"/>
              <a:ext cx="4091100" cy="1293000"/>
            </a:xfrm>
            <a:prstGeom prst="roundRect">
              <a:avLst>
                <a:gd name="adj" fmla="val 1064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" name="Google Shape;419;p48"/>
          <p:cNvSpPr/>
          <p:nvPr/>
        </p:nvSpPr>
        <p:spPr>
          <a:xfrm flipH="1">
            <a:off x="7368448" y="1796701"/>
            <a:ext cx="845514" cy="845488"/>
          </a:xfrm>
          <a:custGeom>
            <a:avLst/>
            <a:gdLst/>
            <a:ahLst/>
            <a:cxnLst/>
            <a:rect l="l" t="t" r="r" b="b"/>
            <a:pathLst>
              <a:path w="31461" h="31460" extrusionOk="0">
                <a:moveTo>
                  <a:pt x="15715" y="4165"/>
                </a:moveTo>
                <a:cubicBezTo>
                  <a:pt x="22098" y="4165"/>
                  <a:pt x="27266" y="9332"/>
                  <a:pt x="27266" y="15715"/>
                </a:cubicBezTo>
                <a:cubicBezTo>
                  <a:pt x="27266" y="22098"/>
                  <a:pt x="22098" y="27265"/>
                  <a:pt x="15715" y="27265"/>
                </a:cubicBezTo>
                <a:cubicBezTo>
                  <a:pt x="9332" y="27265"/>
                  <a:pt x="4165" y="22098"/>
                  <a:pt x="4165" y="15715"/>
                </a:cubicBezTo>
                <a:cubicBezTo>
                  <a:pt x="4165" y="9332"/>
                  <a:pt x="9393" y="4165"/>
                  <a:pt x="15715" y="4165"/>
                </a:cubicBezTo>
                <a:close/>
                <a:moveTo>
                  <a:pt x="15715" y="0"/>
                </a:moveTo>
                <a:cubicBezTo>
                  <a:pt x="7022" y="0"/>
                  <a:pt x="1" y="7022"/>
                  <a:pt x="1" y="15715"/>
                </a:cubicBezTo>
                <a:cubicBezTo>
                  <a:pt x="1" y="24408"/>
                  <a:pt x="7022" y="31460"/>
                  <a:pt x="15715" y="31460"/>
                </a:cubicBezTo>
                <a:cubicBezTo>
                  <a:pt x="24439" y="31460"/>
                  <a:pt x="31460" y="24408"/>
                  <a:pt x="31460" y="15715"/>
                </a:cubicBezTo>
                <a:cubicBezTo>
                  <a:pt x="31460" y="7022"/>
                  <a:pt x="24439" y="0"/>
                  <a:pt x="1571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8"/>
          <p:cNvSpPr/>
          <p:nvPr/>
        </p:nvSpPr>
        <p:spPr>
          <a:xfrm rot="3572999" flipH="1">
            <a:off x="2804030" y="-638973"/>
            <a:ext cx="9157179" cy="5717592"/>
          </a:xfrm>
          <a:custGeom>
            <a:avLst/>
            <a:gdLst/>
            <a:ahLst/>
            <a:cxnLst/>
            <a:rect l="l" t="t" r="r" b="b"/>
            <a:pathLst>
              <a:path w="326238" h="203682" extrusionOk="0">
                <a:moveTo>
                  <a:pt x="11551" y="203681"/>
                </a:moveTo>
                <a:lnTo>
                  <a:pt x="1" y="192131"/>
                </a:lnTo>
                <a:lnTo>
                  <a:pt x="29333" y="162769"/>
                </a:lnTo>
                <a:cubicBezTo>
                  <a:pt x="36780" y="155322"/>
                  <a:pt x="46658" y="151218"/>
                  <a:pt x="57175" y="151218"/>
                </a:cubicBezTo>
                <a:lnTo>
                  <a:pt x="57449" y="151218"/>
                </a:lnTo>
                <a:cubicBezTo>
                  <a:pt x="68087" y="151310"/>
                  <a:pt x="77996" y="155504"/>
                  <a:pt x="85413" y="163164"/>
                </a:cubicBezTo>
                <a:cubicBezTo>
                  <a:pt x="88452" y="166295"/>
                  <a:pt x="92556" y="168058"/>
                  <a:pt x="96963" y="168058"/>
                </a:cubicBezTo>
                <a:lnTo>
                  <a:pt x="97085" y="168058"/>
                </a:lnTo>
                <a:cubicBezTo>
                  <a:pt x="101401" y="168058"/>
                  <a:pt x="105474" y="166386"/>
                  <a:pt x="108544" y="163285"/>
                </a:cubicBezTo>
                <a:cubicBezTo>
                  <a:pt x="114745" y="157115"/>
                  <a:pt x="114866" y="146902"/>
                  <a:pt x="108787" y="140550"/>
                </a:cubicBezTo>
                <a:lnTo>
                  <a:pt x="99668" y="131036"/>
                </a:lnTo>
                <a:cubicBezTo>
                  <a:pt x="87662" y="118969"/>
                  <a:pt x="87662" y="99303"/>
                  <a:pt x="99729" y="87266"/>
                </a:cubicBezTo>
                <a:cubicBezTo>
                  <a:pt x="105656" y="81339"/>
                  <a:pt x="113498" y="78117"/>
                  <a:pt x="121857" y="78208"/>
                </a:cubicBezTo>
                <a:cubicBezTo>
                  <a:pt x="130216" y="78239"/>
                  <a:pt x="138028" y="81582"/>
                  <a:pt x="143864" y="87570"/>
                </a:cubicBezTo>
                <a:cubicBezTo>
                  <a:pt x="154107" y="98087"/>
                  <a:pt x="167481" y="111856"/>
                  <a:pt x="178515" y="123133"/>
                </a:cubicBezTo>
                <a:cubicBezTo>
                  <a:pt x="186722" y="131583"/>
                  <a:pt x="200309" y="131796"/>
                  <a:pt x="208819" y="123619"/>
                </a:cubicBezTo>
                <a:lnTo>
                  <a:pt x="209397" y="123103"/>
                </a:lnTo>
                <a:cubicBezTo>
                  <a:pt x="213835" y="118847"/>
                  <a:pt x="216297" y="113102"/>
                  <a:pt x="216388" y="107023"/>
                </a:cubicBezTo>
                <a:cubicBezTo>
                  <a:pt x="216449" y="101005"/>
                  <a:pt x="214108" y="95291"/>
                  <a:pt x="209822" y="91005"/>
                </a:cubicBezTo>
                <a:lnTo>
                  <a:pt x="199397" y="80549"/>
                </a:lnTo>
                <a:cubicBezTo>
                  <a:pt x="193470" y="74622"/>
                  <a:pt x="190217" y="66749"/>
                  <a:pt x="190217" y="58390"/>
                </a:cubicBezTo>
                <a:cubicBezTo>
                  <a:pt x="190217" y="50032"/>
                  <a:pt x="193470" y="42159"/>
                  <a:pt x="199366" y="36262"/>
                </a:cubicBezTo>
                <a:lnTo>
                  <a:pt x="200309" y="35350"/>
                </a:lnTo>
                <a:cubicBezTo>
                  <a:pt x="206266" y="29363"/>
                  <a:pt x="214139" y="26110"/>
                  <a:pt x="222467" y="26080"/>
                </a:cubicBezTo>
                <a:lnTo>
                  <a:pt x="222558" y="26080"/>
                </a:lnTo>
                <a:cubicBezTo>
                  <a:pt x="230856" y="26080"/>
                  <a:pt x="238668" y="29302"/>
                  <a:pt x="244534" y="35199"/>
                </a:cubicBezTo>
                <a:lnTo>
                  <a:pt x="245112" y="35746"/>
                </a:lnTo>
                <a:cubicBezTo>
                  <a:pt x="249610" y="40275"/>
                  <a:pt x="255629" y="42737"/>
                  <a:pt x="261982" y="42737"/>
                </a:cubicBezTo>
                <a:lnTo>
                  <a:pt x="261982" y="42737"/>
                </a:lnTo>
                <a:cubicBezTo>
                  <a:pt x="268365" y="42737"/>
                  <a:pt x="274353" y="40275"/>
                  <a:pt x="278851" y="35746"/>
                </a:cubicBezTo>
                <a:lnTo>
                  <a:pt x="314688" y="0"/>
                </a:lnTo>
                <a:lnTo>
                  <a:pt x="326238" y="11551"/>
                </a:lnTo>
                <a:lnTo>
                  <a:pt x="290462" y="47296"/>
                </a:lnTo>
                <a:cubicBezTo>
                  <a:pt x="282863" y="54895"/>
                  <a:pt x="272772" y="59089"/>
                  <a:pt x="262042" y="59089"/>
                </a:cubicBezTo>
                <a:lnTo>
                  <a:pt x="262042" y="59089"/>
                </a:lnTo>
                <a:cubicBezTo>
                  <a:pt x="251313" y="59089"/>
                  <a:pt x="241191" y="54895"/>
                  <a:pt x="233592" y="47296"/>
                </a:cubicBezTo>
                <a:lnTo>
                  <a:pt x="233014" y="46749"/>
                </a:lnTo>
                <a:cubicBezTo>
                  <a:pt x="230248" y="43952"/>
                  <a:pt x="226570" y="42402"/>
                  <a:pt x="222619" y="42402"/>
                </a:cubicBezTo>
                <a:lnTo>
                  <a:pt x="222589" y="42402"/>
                </a:lnTo>
                <a:cubicBezTo>
                  <a:pt x="218576" y="42402"/>
                  <a:pt x="214777" y="44013"/>
                  <a:pt x="211889" y="46901"/>
                </a:cubicBezTo>
                <a:lnTo>
                  <a:pt x="210947" y="47843"/>
                </a:lnTo>
                <a:cubicBezTo>
                  <a:pt x="208151" y="50639"/>
                  <a:pt x="206570" y="54409"/>
                  <a:pt x="206570" y="58421"/>
                </a:cubicBezTo>
                <a:cubicBezTo>
                  <a:pt x="206570" y="62433"/>
                  <a:pt x="208151" y="66202"/>
                  <a:pt x="210978" y="69029"/>
                </a:cubicBezTo>
                <a:lnTo>
                  <a:pt x="221434" y="79454"/>
                </a:lnTo>
                <a:cubicBezTo>
                  <a:pt x="228881" y="86871"/>
                  <a:pt x="232923" y="96750"/>
                  <a:pt x="232802" y="107236"/>
                </a:cubicBezTo>
                <a:cubicBezTo>
                  <a:pt x="232680" y="117753"/>
                  <a:pt x="228425" y="127601"/>
                  <a:pt x="220795" y="134957"/>
                </a:cubicBezTo>
                <a:lnTo>
                  <a:pt x="220218" y="135504"/>
                </a:lnTo>
                <a:cubicBezTo>
                  <a:pt x="212953" y="142434"/>
                  <a:pt x="203409" y="146173"/>
                  <a:pt x="193378" y="146021"/>
                </a:cubicBezTo>
                <a:cubicBezTo>
                  <a:pt x="183317" y="145869"/>
                  <a:pt x="173956" y="141796"/>
                  <a:pt x="166904" y="134562"/>
                </a:cubicBezTo>
                <a:cubicBezTo>
                  <a:pt x="155900" y="123255"/>
                  <a:pt x="142526" y="109546"/>
                  <a:pt x="132253" y="98999"/>
                </a:cubicBezTo>
                <a:cubicBezTo>
                  <a:pt x="129487" y="96172"/>
                  <a:pt x="125809" y="94591"/>
                  <a:pt x="121857" y="94561"/>
                </a:cubicBezTo>
                <a:cubicBezTo>
                  <a:pt x="117906" y="94561"/>
                  <a:pt x="114167" y="96050"/>
                  <a:pt x="111371" y="98847"/>
                </a:cubicBezTo>
                <a:cubicBezTo>
                  <a:pt x="108574" y="101643"/>
                  <a:pt x="107055" y="105321"/>
                  <a:pt x="107055" y="109242"/>
                </a:cubicBezTo>
                <a:cubicBezTo>
                  <a:pt x="107055" y="113133"/>
                  <a:pt x="108574" y="116841"/>
                  <a:pt x="111371" y="119607"/>
                </a:cubicBezTo>
                <a:lnTo>
                  <a:pt x="111492" y="119729"/>
                </a:lnTo>
                <a:lnTo>
                  <a:pt x="120672" y="129303"/>
                </a:lnTo>
                <a:cubicBezTo>
                  <a:pt x="126599" y="135504"/>
                  <a:pt x="129821" y="143620"/>
                  <a:pt x="129760" y="152221"/>
                </a:cubicBezTo>
                <a:cubicBezTo>
                  <a:pt x="129669" y="160793"/>
                  <a:pt x="126265" y="168848"/>
                  <a:pt x="120216" y="174927"/>
                </a:cubicBezTo>
                <a:cubicBezTo>
                  <a:pt x="114046" y="181097"/>
                  <a:pt x="105900" y="184471"/>
                  <a:pt x="97176" y="184471"/>
                </a:cubicBezTo>
                <a:lnTo>
                  <a:pt x="96963" y="184471"/>
                </a:lnTo>
                <a:cubicBezTo>
                  <a:pt x="88179" y="184380"/>
                  <a:pt x="79942" y="180885"/>
                  <a:pt x="73832" y="174593"/>
                </a:cubicBezTo>
                <a:cubicBezTo>
                  <a:pt x="69486" y="170155"/>
                  <a:pt x="63680" y="167632"/>
                  <a:pt x="57449" y="167602"/>
                </a:cubicBezTo>
                <a:lnTo>
                  <a:pt x="57297" y="167602"/>
                </a:lnTo>
                <a:cubicBezTo>
                  <a:pt x="51126" y="167602"/>
                  <a:pt x="45321" y="170003"/>
                  <a:pt x="41005" y="174349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8"/>
          <p:cNvSpPr txBox="1">
            <a:spLocks noGrp="1"/>
          </p:cNvSpPr>
          <p:nvPr>
            <p:ph type="ctrTitle" idx="14"/>
          </p:nvPr>
        </p:nvSpPr>
        <p:spPr>
          <a:xfrm>
            <a:off x="2124873" y="1788499"/>
            <a:ext cx="37176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Q&amp;A</a:t>
            </a:r>
            <a:endParaRPr>
              <a:solidFill>
                <a:srgbClr val="212121"/>
              </a:solidFill>
              <a:latin typeface="Denk One"/>
              <a:ea typeface="Denk One"/>
              <a:cs typeface="Denk One"/>
              <a:sym typeface="Denk One"/>
            </a:endParaRPr>
          </a:p>
        </p:txBody>
      </p:sp>
      <p:sp>
        <p:nvSpPr>
          <p:cNvPr id="422" name="Google Shape;422;p48"/>
          <p:cNvSpPr txBox="1">
            <a:spLocks noGrp="1"/>
          </p:cNvSpPr>
          <p:nvPr>
            <p:ph type="subTitle" idx="9"/>
          </p:nvPr>
        </p:nvSpPr>
        <p:spPr>
          <a:xfrm>
            <a:off x="2124873" y="2212262"/>
            <a:ext cx="3717600" cy="4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else would you like to know?</a:t>
            </a:r>
            <a:endParaRPr/>
          </a:p>
        </p:txBody>
      </p:sp>
      <p:sp>
        <p:nvSpPr>
          <p:cNvPr id="423" name="Google Shape;423;p48"/>
          <p:cNvSpPr txBox="1">
            <a:spLocks noGrp="1"/>
          </p:cNvSpPr>
          <p:nvPr>
            <p:ph type="title" idx="15"/>
          </p:nvPr>
        </p:nvSpPr>
        <p:spPr>
          <a:xfrm>
            <a:off x="730075" y="540000"/>
            <a:ext cx="6150900" cy="55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dk1"/>
                </a:solidFill>
              </a:rPr>
              <a:t>contents (cont’)</a:t>
            </a:r>
            <a:endParaRPr>
              <a:solidFill>
                <a:schemeClr val="dk1"/>
              </a:solidFill>
              <a:latin typeface="Denk One"/>
              <a:ea typeface="Denk One"/>
              <a:cs typeface="Denk One"/>
              <a:sym typeface="Denk One"/>
            </a:endParaRPr>
          </a:p>
        </p:txBody>
      </p:sp>
      <p:sp>
        <p:nvSpPr>
          <p:cNvPr id="424" name="Google Shape;424;p48"/>
          <p:cNvSpPr txBox="1">
            <a:spLocks noGrp="1"/>
          </p:cNvSpPr>
          <p:nvPr>
            <p:ph type="title" idx="2"/>
          </p:nvPr>
        </p:nvSpPr>
        <p:spPr>
          <a:xfrm>
            <a:off x="830834" y="1788507"/>
            <a:ext cx="9837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9"/>
          <p:cNvSpPr/>
          <p:nvPr/>
        </p:nvSpPr>
        <p:spPr>
          <a:xfrm rot="8404271" flipH="1">
            <a:off x="-315310" y="3636827"/>
            <a:ext cx="1894345" cy="1895845"/>
          </a:xfrm>
          <a:custGeom>
            <a:avLst/>
            <a:gdLst/>
            <a:ahLst/>
            <a:cxnLst/>
            <a:rect l="l" t="t" r="r" b="b"/>
            <a:pathLst>
              <a:path w="75778" h="75838" extrusionOk="0">
                <a:moveTo>
                  <a:pt x="16688" y="4651"/>
                </a:moveTo>
                <a:lnTo>
                  <a:pt x="16688" y="4651"/>
                </a:lnTo>
                <a:cubicBezTo>
                  <a:pt x="13983" y="6961"/>
                  <a:pt x="11369" y="9393"/>
                  <a:pt x="8816" y="11976"/>
                </a:cubicBezTo>
                <a:cubicBezTo>
                  <a:pt x="6262" y="14529"/>
                  <a:pt x="3800" y="17174"/>
                  <a:pt x="1490" y="19849"/>
                </a:cubicBezTo>
                <a:lnTo>
                  <a:pt x="16688" y="4651"/>
                </a:lnTo>
                <a:close/>
                <a:moveTo>
                  <a:pt x="24561" y="2432"/>
                </a:moveTo>
                <a:cubicBezTo>
                  <a:pt x="24439" y="2432"/>
                  <a:pt x="24287" y="2523"/>
                  <a:pt x="24135" y="2554"/>
                </a:cubicBezTo>
                <a:lnTo>
                  <a:pt x="2524" y="24165"/>
                </a:lnTo>
                <a:cubicBezTo>
                  <a:pt x="2493" y="24317"/>
                  <a:pt x="2402" y="24469"/>
                  <a:pt x="2372" y="24621"/>
                </a:cubicBezTo>
                <a:lnTo>
                  <a:pt x="24561" y="2432"/>
                </a:lnTo>
                <a:close/>
                <a:moveTo>
                  <a:pt x="30974" y="639"/>
                </a:moveTo>
                <a:cubicBezTo>
                  <a:pt x="30913" y="639"/>
                  <a:pt x="30792" y="639"/>
                  <a:pt x="30670" y="699"/>
                </a:cubicBezTo>
                <a:lnTo>
                  <a:pt x="609" y="30730"/>
                </a:lnTo>
                <a:cubicBezTo>
                  <a:pt x="578" y="30852"/>
                  <a:pt x="578" y="30973"/>
                  <a:pt x="548" y="31095"/>
                </a:cubicBezTo>
                <a:lnTo>
                  <a:pt x="30974" y="639"/>
                </a:lnTo>
                <a:close/>
                <a:moveTo>
                  <a:pt x="36293" y="0"/>
                </a:moveTo>
                <a:cubicBezTo>
                  <a:pt x="36172" y="31"/>
                  <a:pt x="36081" y="31"/>
                  <a:pt x="35989" y="31"/>
                </a:cubicBezTo>
                <a:lnTo>
                  <a:pt x="1" y="36019"/>
                </a:lnTo>
                <a:lnTo>
                  <a:pt x="1" y="36293"/>
                </a:lnTo>
                <a:lnTo>
                  <a:pt x="36293" y="0"/>
                </a:lnTo>
                <a:close/>
                <a:moveTo>
                  <a:pt x="40579" y="91"/>
                </a:moveTo>
                <a:lnTo>
                  <a:pt x="62" y="40670"/>
                </a:lnTo>
                <a:cubicBezTo>
                  <a:pt x="62" y="40730"/>
                  <a:pt x="62" y="40822"/>
                  <a:pt x="92" y="40943"/>
                </a:cubicBezTo>
                <a:lnTo>
                  <a:pt x="40853" y="152"/>
                </a:lnTo>
                <a:cubicBezTo>
                  <a:pt x="40792" y="122"/>
                  <a:pt x="40701" y="91"/>
                  <a:pt x="40579" y="91"/>
                </a:cubicBezTo>
                <a:close/>
                <a:moveTo>
                  <a:pt x="44743" y="608"/>
                </a:moveTo>
                <a:lnTo>
                  <a:pt x="578" y="44773"/>
                </a:lnTo>
                <a:cubicBezTo>
                  <a:pt x="578" y="44834"/>
                  <a:pt x="609" y="44925"/>
                  <a:pt x="609" y="44986"/>
                </a:cubicBezTo>
                <a:lnTo>
                  <a:pt x="44956" y="639"/>
                </a:lnTo>
                <a:cubicBezTo>
                  <a:pt x="44895" y="639"/>
                  <a:pt x="44804" y="608"/>
                  <a:pt x="44743" y="608"/>
                </a:cubicBezTo>
                <a:close/>
                <a:moveTo>
                  <a:pt x="48543" y="1520"/>
                </a:moveTo>
                <a:lnTo>
                  <a:pt x="1460" y="48572"/>
                </a:lnTo>
                <a:cubicBezTo>
                  <a:pt x="1490" y="48633"/>
                  <a:pt x="1490" y="48724"/>
                  <a:pt x="1521" y="48755"/>
                </a:cubicBezTo>
                <a:lnTo>
                  <a:pt x="48725" y="1550"/>
                </a:lnTo>
                <a:cubicBezTo>
                  <a:pt x="48634" y="1550"/>
                  <a:pt x="48604" y="1520"/>
                  <a:pt x="48543" y="1520"/>
                </a:cubicBezTo>
                <a:close/>
                <a:moveTo>
                  <a:pt x="51978" y="2706"/>
                </a:moveTo>
                <a:lnTo>
                  <a:pt x="2676" y="52038"/>
                </a:lnTo>
                <a:cubicBezTo>
                  <a:pt x="2706" y="52098"/>
                  <a:pt x="2706" y="52129"/>
                  <a:pt x="2737" y="52220"/>
                </a:cubicBezTo>
                <a:lnTo>
                  <a:pt x="52190" y="2766"/>
                </a:lnTo>
                <a:cubicBezTo>
                  <a:pt x="52099" y="2736"/>
                  <a:pt x="52069" y="2736"/>
                  <a:pt x="51978" y="2706"/>
                </a:cubicBezTo>
                <a:close/>
                <a:moveTo>
                  <a:pt x="55169" y="4134"/>
                </a:moveTo>
                <a:lnTo>
                  <a:pt x="4104" y="55259"/>
                </a:lnTo>
                <a:cubicBezTo>
                  <a:pt x="4165" y="55320"/>
                  <a:pt x="4196" y="55381"/>
                  <a:pt x="4196" y="55442"/>
                </a:cubicBezTo>
                <a:lnTo>
                  <a:pt x="55382" y="4256"/>
                </a:lnTo>
                <a:cubicBezTo>
                  <a:pt x="55321" y="4225"/>
                  <a:pt x="55260" y="4195"/>
                  <a:pt x="55169" y="4134"/>
                </a:cubicBezTo>
                <a:close/>
                <a:moveTo>
                  <a:pt x="58178" y="5867"/>
                </a:moveTo>
                <a:lnTo>
                  <a:pt x="5837" y="58208"/>
                </a:lnTo>
                <a:cubicBezTo>
                  <a:pt x="5867" y="58269"/>
                  <a:pt x="5898" y="58329"/>
                  <a:pt x="5928" y="58360"/>
                </a:cubicBezTo>
                <a:lnTo>
                  <a:pt x="58330" y="5958"/>
                </a:lnTo>
                <a:cubicBezTo>
                  <a:pt x="58270" y="5927"/>
                  <a:pt x="58209" y="5897"/>
                  <a:pt x="58178" y="5867"/>
                </a:cubicBezTo>
                <a:close/>
                <a:moveTo>
                  <a:pt x="60914" y="7751"/>
                </a:moveTo>
                <a:lnTo>
                  <a:pt x="7721" y="60943"/>
                </a:lnTo>
                <a:cubicBezTo>
                  <a:pt x="7752" y="61004"/>
                  <a:pt x="7813" y="61065"/>
                  <a:pt x="7843" y="61095"/>
                </a:cubicBezTo>
                <a:lnTo>
                  <a:pt x="61036" y="7903"/>
                </a:lnTo>
                <a:cubicBezTo>
                  <a:pt x="61036" y="7842"/>
                  <a:pt x="60944" y="7842"/>
                  <a:pt x="60914" y="7751"/>
                </a:cubicBezTo>
                <a:close/>
                <a:moveTo>
                  <a:pt x="63467" y="9879"/>
                </a:moveTo>
                <a:lnTo>
                  <a:pt x="9880" y="63466"/>
                </a:lnTo>
                <a:cubicBezTo>
                  <a:pt x="9940" y="63497"/>
                  <a:pt x="9971" y="63527"/>
                  <a:pt x="10001" y="63618"/>
                </a:cubicBezTo>
                <a:lnTo>
                  <a:pt x="63589" y="10031"/>
                </a:lnTo>
                <a:cubicBezTo>
                  <a:pt x="63528" y="10000"/>
                  <a:pt x="63498" y="9970"/>
                  <a:pt x="63467" y="9879"/>
                </a:cubicBezTo>
                <a:close/>
                <a:moveTo>
                  <a:pt x="65777" y="12250"/>
                </a:moveTo>
                <a:lnTo>
                  <a:pt x="12220" y="65807"/>
                </a:lnTo>
                <a:cubicBezTo>
                  <a:pt x="12250" y="65837"/>
                  <a:pt x="12281" y="65928"/>
                  <a:pt x="12311" y="65959"/>
                </a:cubicBezTo>
                <a:lnTo>
                  <a:pt x="65899" y="12402"/>
                </a:lnTo>
                <a:cubicBezTo>
                  <a:pt x="65868" y="12371"/>
                  <a:pt x="65808" y="12311"/>
                  <a:pt x="65777" y="12250"/>
                </a:cubicBezTo>
                <a:close/>
                <a:moveTo>
                  <a:pt x="67935" y="14742"/>
                </a:moveTo>
                <a:lnTo>
                  <a:pt x="14743" y="67934"/>
                </a:lnTo>
                <a:cubicBezTo>
                  <a:pt x="14743" y="68026"/>
                  <a:pt x="14834" y="68056"/>
                  <a:pt x="14864" y="68086"/>
                </a:cubicBezTo>
                <a:lnTo>
                  <a:pt x="68057" y="14894"/>
                </a:lnTo>
                <a:cubicBezTo>
                  <a:pt x="68027" y="14864"/>
                  <a:pt x="67996" y="14773"/>
                  <a:pt x="67935" y="14742"/>
                </a:cubicBezTo>
                <a:close/>
                <a:moveTo>
                  <a:pt x="69850" y="17508"/>
                </a:moveTo>
                <a:lnTo>
                  <a:pt x="17448" y="69880"/>
                </a:lnTo>
                <a:cubicBezTo>
                  <a:pt x="17539" y="69910"/>
                  <a:pt x="17570" y="69971"/>
                  <a:pt x="17600" y="70001"/>
                </a:cubicBezTo>
                <a:lnTo>
                  <a:pt x="69972" y="17660"/>
                </a:lnTo>
                <a:cubicBezTo>
                  <a:pt x="69911" y="17630"/>
                  <a:pt x="69881" y="17569"/>
                  <a:pt x="69850" y="17508"/>
                </a:cubicBezTo>
                <a:close/>
                <a:moveTo>
                  <a:pt x="71583" y="20457"/>
                </a:moveTo>
                <a:lnTo>
                  <a:pt x="20427" y="71582"/>
                </a:lnTo>
                <a:cubicBezTo>
                  <a:pt x="20457" y="71643"/>
                  <a:pt x="20518" y="71673"/>
                  <a:pt x="20609" y="71703"/>
                </a:cubicBezTo>
                <a:lnTo>
                  <a:pt x="71674" y="20639"/>
                </a:lnTo>
                <a:cubicBezTo>
                  <a:pt x="71644" y="20548"/>
                  <a:pt x="71583" y="20517"/>
                  <a:pt x="71583" y="20457"/>
                </a:cubicBezTo>
                <a:close/>
                <a:moveTo>
                  <a:pt x="72282" y="56931"/>
                </a:moveTo>
                <a:lnTo>
                  <a:pt x="57084" y="72129"/>
                </a:lnTo>
                <a:cubicBezTo>
                  <a:pt x="59729" y="69758"/>
                  <a:pt x="62403" y="67327"/>
                  <a:pt x="64957" y="64804"/>
                </a:cubicBezTo>
                <a:cubicBezTo>
                  <a:pt x="67479" y="62250"/>
                  <a:pt x="69972" y="59576"/>
                  <a:pt x="72282" y="56931"/>
                </a:cubicBezTo>
                <a:close/>
                <a:moveTo>
                  <a:pt x="73042" y="23648"/>
                </a:moveTo>
                <a:lnTo>
                  <a:pt x="23618" y="73071"/>
                </a:lnTo>
                <a:cubicBezTo>
                  <a:pt x="23679" y="73102"/>
                  <a:pt x="23710" y="73102"/>
                  <a:pt x="23801" y="73162"/>
                </a:cubicBezTo>
                <a:lnTo>
                  <a:pt x="73103" y="23830"/>
                </a:lnTo>
                <a:cubicBezTo>
                  <a:pt x="73072" y="23739"/>
                  <a:pt x="73072" y="23709"/>
                  <a:pt x="73042" y="23648"/>
                </a:cubicBezTo>
                <a:close/>
                <a:moveTo>
                  <a:pt x="73407" y="51217"/>
                </a:moveTo>
                <a:lnTo>
                  <a:pt x="51218" y="73406"/>
                </a:lnTo>
                <a:cubicBezTo>
                  <a:pt x="51339" y="73406"/>
                  <a:pt x="51491" y="73345"/>
                  <a:pt x="51643" y="73314"/>
                </a:cubicBezTo>
                <a:lnTo>
                  <a:pt x="73255" y="51673"/>
                </a:lnTo>
                <a:cubicBezTo>
                  <a:pt x="73315" y="51521"/>
                  <a:pt x="73376" y="51369"/>
                  <a:pt x="73407" y="51217"/>
                </a:cubicBezTo>
                <a:close/>
                <a:moveTo>
                  <a:pt x="74258" y="27083"/>
                </a:moveTo>
                <a:lnTo>
                  <a:pt x="27053" y="74287"/>
                </a:lnTo>
                <a:cubicBezTo>
                  <a:pt x="27144" y="74317"/>
                  <a:pt x="27175" y="74317"/>
                  <a:pt x="27266" y="74378"/>
                </a:cubicBezTo>
                <a:lnTo>
                  <a:pt x="74318" y="27296"/>
                </a:lnTo>
                <a:cubicBezTo>
                  <a:pt x="74288" y="27204"/>
                  <a:pt x="74288" y="27144"/>
                  <a:pt x="74258" y="27083"/>
                </a:cubicBezTo>
                <a:close/>
                <a:moveTo>
                  <a:pt x="75230" y="44773"/>
                </a:moveTo>
                <a:lnTo>
                  <a:pt x="44804" y="75199"/>
                </a:lnTo>
                <a:cubicBezTo>
                  <a:pt x="44895" y="75199"/>
                  <a:pt x="44987" y="75199"/>
                  <a:pt x="45108" y="75169"/>
                </a:cubicBezTo>
                <a:lnTo>
                  <a:pt x="75170" y="45107"/>
                </a:lnTo>
                <a:cubicBezTo>
                  <a:pt x="75200" y="44986"/>
                  <a:pt x="75200" y="44895"/>
                  <a:pt x="75230" y="44773"/>
                </a:cubicBezTo>
                <a:close/>
                <a:moveTo>
                  <a:pt x="75170" y="30852"/>
                </a:moveTo>
                <a:lnTo>
                  <a:pt x="30822" y="75199"/>
                </a:lnTo>
                <a:cubicBezTo>
                  <a:pt x="30913" y="75199"/>
                  <a:pt x="30974" y="75229"/>
                  <a:pt x="31065" y="75229"/>
                </a:cubicBezTo>
                <a:lnTo>
                  <a:pt x="75200" y="31095"/>
                </a:lnTo>
                <a:cubicBezTo>
                  <a:pt x="75200" y="31004"/>
                  <a:pt x="75170" y="30943"/>
                  <a:pt x="75170" y="30852"/>
                </a:cubicBezTo>
                <a:close/>
                <a:moveTo>
                  <a:pt x="75686" y="34955"/>
                </a:moveTo>
                <a:lnTo>
                  <a:pt x="34926" y="75746"/>
                </a:lnTo>
                <a:cubicBezTo>
                  <a:pt x="35017" y="75776"/>
                  <a:pt x="35078" y="75776"/>
                  <a:pt x="35199" y="75776"/>
                </a:cubicBezTo>
                <a:lnTo>
                  <a:pt x="75747" y="35229"/>
                </a:lnTo>
                <a:cubicBezTo>
                  <a:pt x="75747" y="35138"/>
                  <a:pt x="75747" y="35077"/>
                  <a:pt x="75686" y="34955"/>
                </a:cubicBezTo>
                <a:close/>
                <a:moveTo>
                  <a:pt x="75777" y="39545"/>
                </a:moveTo>
                <a:lnTo>
                  <a:pt x="39485" y="75837"/>
                </a:lnTo>
                <a:cubicBezTo>
                  <a:pt x="39607" y="75807"/>
                  <a:pt x="39728" y="75807"/>
                  <a:pt x="39789" y="75807"/>
                </a:cubicBezTo>
                <a:lnTo>
                  <a:pt x="75777" y="39819"/>
                </a:lnTo>
                <a:lnTo>
                  <a:pt x="75777" y="39545"/>
                </a:lnTo>
                <a:close/>
              </a:path>
            </a:pathLst>
          </a:custGeom>
          <a:solidFill>
            <a:schemeClr val="dk1"/>
          </a:solidFill>
          <a:ln w="6850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9"/>
          <p:cNvSpPr/>
          <p:nvPr/>
        </p:nvSpPr>
        <p:spPr>
          <a:xfrm rot="10800000" flipH="1">
            <a:off x="5494808" y="4402144"/>
            <a:ext cx="524493" cy="525272"/>
          </a:xfrm>
          <a:custGeom>
            <a:avLst/>
            <a:gdLst/>
            <a:ahLst/>
            <a:cxnLst/>
            <a:rect l="l" t="t" r="r" b="b"/>
            <a:pathLst>
              <a:path w="19516" h="19545" extrusionOk="0">
                <a:moveTo>
                  <a:pt x="9758" y="4195"/>
                </a:moveTo>
                <a:cubicBezTo>
                  <a:pt x="12828" y="4195"/>
                  <a:pt x="15351" y="6687"/>
                  <a:pt x="15351" y="9757"/>
                </a:cubicBezTo>
                <a:cubicBezTo>
                  <a:pt x="15351" y="12827"/>
                  <a:pt x="12828" y="15350"/>
                  <a:pt x="9758" y="15350"/>
                </a:cubicBezTo>
                <a:cubicBezTo>
                  <a:pt x="6688" y="15350"/>
                  <a:pt x="4165" y="12858"/>
                  <a:pt x="4165" y="9757"/>
                </a:cubicBezTo>
                <a:cubicBezTo>
                  <a:pt x="4165" y="6687"/>
                  <a:pt x="6688" y="4195"/>
                  <a:pt x="9758" y="4195"/>
                </a:cubicBezTo>
                <a:close/>
                <a:moveTo>
                  <a:pt x="9758" y="0"/>
                </a:moveTo>
                <a:cubicBezTo>
                  <a:pt x="4348" y="0"/>
                  <a:pt x="1" y="4377"/>
                  <a:pt x="1" y="9757"/>
                </a:cubicBezTo>
                <a:cubicBezTo>
                  <a:pt x="1" y="15168"/>
                  <a:pt x="4348" y="19545"/>
                  <a:pt x="9758" y="19545"/>
                </a:cubicBezTo>
                <a:cubicBezTo>
                  <a:pt x="15138" y="19545"/>
                  <a:pt x="19515" y="15168"/>
                  <a:pt x="19515" y="9757"/>
                </a:cubicBezTo>
                <a:cubicBezTo>
                  <a:pt x="19515" y="4377"/>
                  <a:pt x="15138" y="0"/>
                  <a:pt x="97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9"/>
          <p:cNvSpPr/>
          <p:nvPr/>
        </p:nvSpPr>
        <p:spPr>
          <a:xfrm rot="10800000" flipH="1">
            <a:off x="8272773" y="3720892"/>
            <a:ext cx="992548" cy="992547"/>
          </a:xfrm>
          <a:custGeom>
            <a:avLst/>
            <a:gdLst/>
            <a:ahLst/>
            <a:cxnLst/>
            <a:rect l="l" t="t" r="r" b="b"/>
            <a:pathLst>
              <a:path w="36932" h="36932" extrusionOk="0">
                <a:moveTo>
                  <a:pt x="18481" y="1"/>
                </a:moveTo>
                <a:cubicBezTo>
                  <a:pt x="8268" y="1"/>
                  <a:pt x="1" y="8268"/>
                  <a:pt x="1" y="18451"/>
                </a:cubicBezTo>
                <a:cubicBezTo>
                  <a:pt x="1" y="28664"/>
                  <a:pt x="8268" y="36931"/>
                  <a:pt x="18481" y="36931"/>
                </a:cubicBezTo>
                <a:cubicBezTo>
                  <a:pt x="28664" y="36931"/>
                  <a:pt x="36932" y="28664"/>
                  <a:pt x="36932" y="18451"/>
                </a:cubicBezTo>
                <a:cubicBezTo>
                  <a:pt x="36932" y="8268"/>
                  <a:pt x="28664" y="1"/>
                  <a:pt x="1848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" name="Google Shape;432;p49"/>
          <p:cNvGrpSpPr/>
          <p:nvPr/>
        </p:nvGrpSpPr>
        <p:grpSpPr>
          <a:xfrm rot="5400000">
            <a:off x="3741884" y="-678505"/>
            <a:ext cx="1471532" cy="10198968"/>
            <a:chOff x="2746700" y="-7380566"/>
            <a:chExt cx="1825269" cy="12650667"/>
          </a:xfrm>
        </p:grpSpPr>
        <p:sp>
          <p:nvSpPr>
            <p:cNvPr id="433" name="Google Shape;433;p49"/>
            <p:cNvSpPr/>
            <p:nvPr/>
          </p:nvSpPr>
          <p:spPr>
            <a:xfrm>
              <a:off x="2746700" y="-7380566"/>
              <a:ext cx="1825269" cy="12650667"/>
            </a:xfrm>
            <a:custGeom>
              <a:avLst/>
              <a:gdLst/>
              <a:ahLst/>
              <a:cxnLst/>
              <a:rect l="l" t="t" r="r" b="b"/>
              <a:pathLst>
                <a:path w="28120" h="194888" extrusionOk="0">
                  <a:moveTo>
                    <a:pt x="112" y="1"/>
                  </a:moveTo>
                  <a:lnTo>
                    <a:pt x="112" y="10748"/>
                  </a:lnTo>
                  <a:cubicBezTo>
                    <a:pt x="112" y="15759"/>
                    <a:pt x="4195" y="19842"/>
                    <a:pt x="9207" y="19842"/>
                  </a:cubicBezTo>
                  <a:lnTo>
                    <a:pt x="18802" y="19842"/>
                  </a:lnTo>
                  <a:cubicBezTo>
                    <a:pt x="19415" y="19842"/>
                    <a:pt x="19953" y="20362"/>
                    <a:pt x="19953" y="20993"/>
                  </a:cubicBezTo>
                  <a:lnTo>
                    <a:pt x="19953" y="39758"/>
                  </a:lnTo>
                  <a:cubicBezTo>
                    <a:pt x="19953" y="40389"/>
                    <a:pt x="19415" y="40927"/>
                    <a:pt x="18802" y="40927"/>
                  </a:cubicBezTo>
                  <a:lnTo>
                    <a:pt x="9207" y="40927"/>
                  </a:lnTo>
                  <a:cubicBezTo>
                    <a:pt x="4195" y="40927"/>
                    <a:pt x="112" y="45011"/>
                    <a:pt x="112" y="50022"/>
                  </a:cubicBezTo>
                  <a:lnTo>
                    <a:pt x="112" y="55516"/>
                  </a:lnTo>
                  <a:cubicBezTo>
                    <a:pt x="112" y="60527"/>
                    <a:pt x="4195" y="64611"/>
                    <a:pt x="9207" y="64611"/>
                  </a:cubicBezTo>
                  <a:lnTo>
                    <a:pt x="18802" y="64611"/>
                  </a:lnTo>
                  <a:cubicBezTo>
                    <a:pt x="19415" y="64611"/>
                    <a:pt x="19953" y="65149"/>
                    <a:pt x="19953" y="65780"/>
                  </a:cubicBezTo>
                  <a:lnTo>
                    <a:pt x="19953" y="84303"/>
                  </a:lnTo>
                  <a:cubicBezTo>
                    <a:pt x="19953" y="84935"/>
                    <a:pt x="19415" y="85473"/>
                    <a:pt x="18802" y="85473"/>
                  </a:cubicBezTo>
                  <a:lnTo>
                    <a:pt x="9207" y="85473"/>
                  </a:lnTo>
                  <a:cubicBezTo>
                    <a:pt x="4195" y="85473"/>
                    <a:pt x="112" y="89556"/>
                    <a:pt x="112" y="94568"/>
                  </a:cubicBezTo>
                  <a:lnTo>
                    <a:pt x="112" y="100303"/>
                  </a:lnTo>
                  <a:cubicBezTo>
                    <a:pt x="112" y="105314"/>
                    <a:pt x="4195" y="109397"/>
                    <a:pt x="9207" y="109397"/>
                  </a:cubicBezTo>
                  <a:lnTo>
                    <a:pt x="18802" y="109397"/>
                  </a:lnTo>
                  <a:cubicBezTo>
                    <a:pt x="19415" y="109397"/>
                    <a:pt x="19953" y="109917"/>
                    <a:pt x="19953" y="110548"/>
                  </a:cubicBezTo>
                  <a:lnTo>
                    <a:pt x="19953" y="129332"/>
                  </a:lnTo>
                  <a:cubicBezTo>
                    <a:pt x="19953" y="129963"/>
                    <a:pt x="19415" y="130501"/>
                    <a:pt x="18802" y="130501"/>
                  </a:cubicBezTo>
                  <a:lnTo>
                    <a:pt x="9095" y="130501"/>
                  </a:lnTo>
                  <a:cubicBezTo>
                    <a:pt x="4084" y="130501"/>
                    <a:pt x="0" y="134584"/>
                    <a:pt x="0" y="139596"/>
                  </a:cubicBezTo>
                  <a:lnTo>
                    <a:pt x="0" y="145090"/>
                  </a:lnTo>
                  <a:cubicBezTo>
                    <a:pt x="0" y="150101"/>
                    <a:pt x="4084" y="154166"/>
                    <a:pt x="9095" y="154184"/>
                  </a:cubicBezTo>
                  <a:lnTo>
                    <a:pt x="19025" y="154184"/>
                  </a:lnTo>
                  <a:cubicBezTo>
                    <a:pt x="19656" y="154184"/>
                    <a:pt x="20194" y="154723"/>
                    <a:pt x="20194" y="155354"/>
                  </a:cubicBezTo>
                  <a:lnTo>
                    <a:pt x="20194" y="174119"/>
                  </a:lnTo>
                  <a:cubicBezTo>
                    <a:pt x="20194" y="174750"/>
                    <a:pt x="19656" y="175288"/>
                    <a:pt x="19025" y="175288"/>
                  </a:cubicBezTo>
                  <a:lnTo>
                    <a:pt x="9095" y="175288"/>
                  </a:lnTo>
                  <a:cubicBezTo>
                    <a:pt x="4084" y="175288"/>
                    <a:pt x="0" y="179371"/>
                    <a:pt x="0" y="184383"/>
                  </a:cubicBezTo>
                  <a:lnTo>
                    <a:pt x="0" y="194888"/>
                  </a:lnTo>
                  <a:lnTo>
                    <a:pt x="7944" y="194888"/>
                  </a:lnTo>
                  <a:lnTo>
                    <a:pt x="7944" y="184383"/>
                  </a:lnTo>
                  <a:cubicBezTo>
                    <a:pt x="7944" y="183752"/>
                    <a:pt x="8464" y="183213"/>
                    <a:pt x="9095" y="183213"/>
                  </a:cubicBezTo>
                  <a:lnTo>
                    <a:pt x="19025" y="183213"/>
                  </a:lnTo>
                  <a:cubicBezTo>
                    <a:pt x="24036" y="183213"/>
                    <a:pt x="28120" y="179130"/>
                    <a:pt x="28120" y="174119"/>
                  </a:cubicBezTo>
                  <a:lnTo>
                    <a:pt x="28120" y="155354"/>
                  </a:lnTo>
                  <a:cubicBezTo>
                    <a:pt x="28120" y="150342"/>
                    <a:pt x="24036" y="146259"/>
                    <a:pt x="19025" y="146259"/>
                  </a:cubicBezTo>
                  <a:lnTo>
                    <a:pt x="9095" y="146259"/>
                  </a:lnTo>
                  <a:cubicBezTo>
                    <a:pt x="8464" y="146259"/>
                    <a:pt x="7944" y="145721"/>
                    <a:pt x="7944" y="145090"/>
                  </a:cubicBezTo>
                  <a:lnTo>
                    <a:pt x="7944" y="139596"/>
                  </a:lnTo>
                  <a:cubicBezTo>
                    <a:pt x="7944" y="138965"/>
                    <a:pt x="8464" y="138445"/>
                    <a:pt x="9095" y="138445"/>
                  </a:cubicBezTo>
                  <a:lnTo>
                    <a:pt x="18802" y="138445"/>
                  </a:lnTo>
                  <a:cubicBezTo>
                    <a:pt x="23814" y="138445"/>
                    <a:pt x="27897" y="134362"/>
                    <a:pt x="27897" y="129350"/>
                  </a:cubicBezTo>
                  <a:lnTo>
                    <a:pt x="27897" y="110567"/>
                  </a:lnTo>
                  <a:cubicBezTo>
                    <a:pt x="27897" y="105555"/>
                    <a:pt x="23814" y="101472"/>
                    <a:pt x="18802" y="101472"/>
                  </a:cubicBezTo>
                  <a:lnTo>
                    <a:pt x="9207" y="101472"/>
                  </a:lnTo>
                  <a:cubicBezTo>
                    <a:pt x="8594" y="101472"/>
                    <a:pt x="8056" y="100952"/>
                    <a:pt x="8056" y="100321"/>
                  </a:cubicBezTo>
                  <a:lnTo>
                    <a:pt x="8056" y="94586"/>
                  </a:lnTo>
                  <a:cubicBezTo>
                    <a:pt x="8056" y="93955"/>
                    <a:pt x="8594" y="93435"/>
                    <a:pt x="9207" y="93435"/>
                  </a:cubicBezTo>
                  <a:lnTo>
                    <a:pt x="18802" y="93435"/>
                  </a:lnTo>
                  <a:cubicBezTo>
                    <a:pt x="23814" y="93435"/>
                    <a:pt x="27897" y="89352"/>
                    <a:pt x="27897" y="84341"/>
                  </a:cubicBezTo>
                  <a:lnTo>
                    <a:pt x="27897" y="65780"/>
                  </a:lnTo>
                  <a:cubicBezTo>
                    <a:pt x="27897" y="60769"/>
                    <a:pt x="23814" y="56685"/>
                    <a:pt x="18802" y="56685"/>
                  </a:cubicBezTo>
                  <a:lnTo>
                    <a:pt x="9207" y="56685"/>
                  </a:lnTo>
                  <a:cubicBezTo>
                    <a:pt x="8594" y="56685"/>
                    <a:pt x="8056" y="56147"/>
                    <a:pt x="8056" y="55516"/>
                  </a:cubicBezTo>
                  <a:lnTo>
                    <a:pt x="8056" y="50022"/>
                  </a:lnTo>
                  <a:cubicBezTo>
                    <a:pt x="8056" y="49391"/>
                    <a:pt x="8594" y="48853"/>
                    <a:pt x="9207" y="48853"/>
                  </a:cubicBezTo>
                  <a:lnTo>
                    <a:pt x="18802" y="48853"/>
                  </a:lnTo>
                  <a:cubicBezTo>
                    <a:pt x="23814" y="48853"/>
                    <a:pt x="27897" y="44769"/>
                    <a:pt x="27897" y="39758"/>
                  </a:cubicBezTo>
                  <a:lnTo>
                    <a:pt x="27897" y="20993"/>
                  </a:lnTo>
                  <a:cubicBezTo>
                    <a:pt x="27897" y="15982"/>
                    <a:pt x="23814" y="11898"/>
                    <a:pt x="18802" y="11898"/>
                  </a:cubicBezTo>
                  <a:lnTo>
                    <a:pt x="9207" y="11898"/>
                  </a:lnTo>
                  <a:cubicBezTo>
                    <a:pt x="8594" y="11898"/>
                    <a:pt x="8056" y="11360"/>
                    <a:pt x="8056" y="10748"/>
                  </a:cubicBezTo>
                  <a:lnTo>
                    <a:pt x="8056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9"/>
            <p:cNvSpPr/>
            <p:nvPr/>
          </p:nvSpPr>
          <p:spPr>
            <a:xfrm>
              <a:off x="2988886" y="-7108261"/>
              <a:ext cx="1340976" cy="12100079"/>
            </a:xfrm>
            <a:custGeom>
              <a:avLst/>
              <a:gdLst/>
              <a:ahLst/>
              <a:cxnLst/>
              <a:rect l="l" t="t" r="r" b="b"/>
              <a:pathLst>
                <a:path w="20659" h="186406" extrusionOk="0">
                  <a:moveTo>
                    <a:pt x="130" y="1"/>
                  </a:moveTo>
                  <a:lnTo>
                    <a:pt x="130" y="2803"/>
                  </a:lnTo>
                  <a:lnTo>
                    <a:pt x="594" y="2803"/>
                  </a:lnTo>
                  <a:lnTo>
                    <a:pt x="594" y="1"/>
                  </a:lnTo>
                  <a:close/>
                  <a:moveTo>
                    <a:pt x="130" y="5587"/>
                  </a:moveTo>
                  <a:lnTo>
                    <a:pt x="130" y="6553"/>
                  </a:lnTo>
                  <a:cubicBezTo>
                    <a:pt x="130" y="7184"/>
                    <a:pt x="241" y="7852"/>
                    <a:pt x="464" y="8446"/>
                  </a:cubicBezTo>
                  <a:lnTo>
                    <a:pt x="910" y="8279"/>
                  </a:lnTo>
                  <a:cubicBezTo>
                    <a:pt x="705" y="7722"/>
                    <a:pt x="594" y="7146"/>
                    <a:pt x="594" y="6553"/>
                  </a:cubicBezTo>
                  <a:lnTo>
                    <a:pt x="594" y="5587"/>
                  </a:lnTo>
                  <a:close/>
                  <a:moveTo>
                    <a:pt x="2469" y="10395"/>
                  </a:moveTo>
                  <a:lnTo>
                    <a:pt x="2190" y="10766"/>
                  </a:lnTo>
                  <a:cubicBezTo>
                    <a:pt x="2951" y="11397"/>
                    <a:pt x="3879" y="11768"/>
                    <a:pt x="4863" y="11879"/>
                  </a:cubicBezTo>
                  <a:lnTo>
                    <a:pt x="4900" y="11397"/>
                  </a:lnTo>
                  <a:cubicBezTo>
                    <a:pt x="4028" y="11304"/>
                    <a:pt x="3193" y="10951"/>
                    <a:pt x="2469" y="10395"/>
                  </a:cubicBezTo>
                  <a:close/>
                  <a:moveTo>
                    <a:pt x="7684" y="11434"/>
                  </a:moveTo>
                  <a:lnTo>
                    <a:pt x="7684" y="11898"/>
                  </a:lnTo>
                  <a:lnTo>
                    <a:pt x="10487" y="11898"/>
                  </a:lnTo>
                  <a:lnTo>
                    <a:pt x="10487" y="11434"/>
                  </a:lnTo>
                  <a:close/>
                  <a:moveTo>
                    <a:pt x="13271" y="11434"/>
                  </a:moveTo>
                  <a:lnTo>
                    <a:pt x="13271" y="11898"/>
                  </a:lnTo>
                  <a:lnTo>
                    <a:pt x="15071" y="11898"/>
                  </a:lnTo>
                  <a:cubicBezTo>
                    <a:pt x="15387" y="11898"/>
                    <a:pt x="15702" y="11935"/>
                    <a:pt x="16036" y="11991"/>
                  </a:cubicBezTo>
                  <a:lnTo>
                    <a:pt x="16111" y="11564"/>
                  </a:lnTo>
                  <a:cubicBezTo>
                    <a:pt x="15777" y="11490"/>
                    <a:pt x="15405" y="11434"/>
                    <a:pt x="15071" y="11434"/>
                  </a:cubicBezTo>
                  <a:close/>
                  <a:moveTo>
                    <a:pt x="18709" y="12863"/>
                  </a:moveTo>
                  <a:lnTo>
                    <a:pt x="18375" y="13197"/>
                  </a:lnTo>
                  <a:cubicBezTo>
                    <a:pt x="19062" y="13828"/>
                    <a:pt x="19526" y="14589"/>
                    <a:pt x="19767" y="15462"/>
                  </a:cubicBezTo>
                  <a:lnTo>
                    <a:pt x="20231" y="15313"/>
                  </a:lnTo>
                  <a:cubicBezTo>
                    <a:pt x="19953" y="14367"/>
                    <a:pt x="19433" y="13531"/>
                    <a:pt x="18709" y="12863"/>
                  </a:cubicBezTo>
                  <a:close/>
                  <a:moveTo>
                    <a:pt x="19953" y="18153"/>
                  </a:moveTo>
                  <a:lnTo>
                    <a:pt x="19953" y="20956"/>
                  </a:lnTo>
                  <a:lnTo>
                    <a:pt x="20417" y="20956"/>
                  </a:lnTo>
                  <a:lnTo>
                    <a:pt x="20417" y="18153"/>
                  </a:lnTo>
                  <a:close/>
                  <a:moveTo>
                    <a:pt x="19953" y="23758"/>
                  </a:moveTo>
                  <a:lnTo>
                    <a:pt x="19953" y="26561"/>
                  </a:lnTo>
                  <a:lnTo>
                    <a:pt x="20417" y="26561"/>
                  </a:lnTo>
                  <a:lnTo>
                    <a:pt x="20417" y="23758"/>
                  </a:lnTo>
                  <a:close/>
                  <a:moveTo>
                    <a:pt x="19953" y="29345"/>
                  </a:moveTo>
                  <a:lnTo>
                    <a:pt x="19953" y="32166"/>
                  </a:lnTo>
                  <a:lnTo>
                    <a:pt x="20417" y="32166"/>
                  </a:lnTo>
                  <a:lnTo>
                    <a:pt x="20417" y="29345"/>
                  </a:lnTo>
                  <a:close/>
                  <a:moveTo>
                    <a:pt x="19990" y="34950"/>
                  </a:moveTo>
                  <a:lnTo>
                    <a:pt x="19990" y="35563"/>
                  </a:lnTo>
                  <a:cubicBezTo>
                    <a:pt x="19990" y="36287"/>
                    <a:pt x="19823" y="36955"/>
                    <a:pt x="19544" y="37586"/>
                  </a:cubicBezTo>
                  <a:lnTo>
                    <a:pt x="19953" y="37772"/>
                  </a:lnTo>
                  <a:cubicBezTo>
                    <a:pt x="20268" y="37085"/>
                    <a:pt x="20417" y="36342"/>
                    <a:pt x="20454" y="35563"/>
                  </a:cubicBezTo>
                  <a:lnTo>
                    <a:pt x="20454" y="34950"/>
                  </a:lnTo>
                  <a:close/>
                  <a:moveTo>
                    <a:pt x="9744" y="40463"/>
                  </a:moveTo>
                  <a:lnTo>
                    <a:pt x="9744" y="40927"/>
                  </a:lnTo>
                  <a:lnTo>
                    <a:pt x="12547" y="40927"/>
                  </a:lnTo>
                  <a:lnTo>
                    <a:pt x="12547" y="40463"/>
                  </a:lnTo>
                  <a:close/>
                  <a:moveTo>
                    <a:pt x="17855" y="39609"/>
                  </a:moveTo>
                  <a:cubicBezTo>
                    <a:pt x="17113" y="40110"/>
                    <a:pt x="16222" y="40426"/>
                    <a:pt x="15350" y="40463"/>
                  </a:cubicBezTo>
                  <a:lnTo>
                    <a:pt x="15368" y="40927"/>
                  </a:lnTo>
                  <a:cubicBezTo>
                    <a:pt x="16333" y="40890"/>
                    <a:pt x="17299" y="40556"/>
                    <a:pt x="18097" y="39999"/>
                  </a:cubicBezTo>
                  <a:lnTo>
                    <a:pt x="17855" y="39609"/>
                  </a:lnTo>
                  <a:close/>
                  <a:moveTo>
                    <a:pt x="5476" y="40481"/>
                  </a:moveTo>
                  <a:cubicBezTo>
                    <a:pt x="5012" y="40481"/>
                    <a:pt x="4547" y="40556"/>
                    <a:pt x="4121" y="40667"/>
                  </a:cubicBezTo>
                  <a:lnTo>
                    <a:pt x="4232" y="41112"/>
                  </a:lnTo>
                  <a:cubicBezTo>
                    <a:pt x="4598" y="41013"/>
                    <a:pt x="4979" y="40943"/>
                    <a:pt x="5349" y="40943"/>
                  </a:cubicBezTo>
                  <a:cubicBezTo>
                    <a:pt x="5391" y="40943"/>
                    <a:pt x="5433" y="40944"/>
                    <a:pt x="5476" y="40945"/>
                  </a:cubicBezTo>
                  <a:lnTo>
                    <a:pt x="6942" y="40945"/>
                  </a:lnTo>
                  <a:lnTo>
                    <a:pt x="6942" y="40481"/>
                  </a:lnTo>
                  <a:close/>
                  <a:moveTo>
                    <a:pt x="1615" y="42133"/>
                  </a:moveTo>
                  <a:cubicBezTo>
                    <a:pt x="928" y="42857"/>
                    <a:pt x="446" y="43730"/>
                    <a:pt x="241" y="44695"/>
                  </a:cubicBezTo>
                  <a:lnTo>
                    <a:pt x="705" y="44787"/>
                  </a:lnTo>
                  <a:cubicBezTo>
                    <a:pt x="910" y="43897"/>
                    <a:pt x="1337" y="43117"/>
                    <a:pt x="1930" y="42467"/>
                  </a:cubicBezTo>
                  <a:lnTo>
                    <a:pt x="1615" y="42133"/>
                  </a:lnTo>
                  <a:close/>
                  <a:moveTo>
                    <a:pt x="130" y="47497"/>
                  </a:moveTo>
                  <a:lnTo>
                    <a:pt x="130" y="50300"/>
                  </a:lnTo>
                  <a:lnTo>
                    <a:pt x="594" y="50300"/>
                  </a:lnTo>
                  <a:lnTo>
                    <a:pt x="594" y="47497"/>
                  </a:lnTo>
                  <a:close/>
                  <a:moveTo>
                    <a:pt x="910" y="52991"/>
                  </a:moveTo>
                  <a:lnTo>
                    <a:pt x="464" y="53158"/>
                  </a:lnTo>
                  <a:cubicBezTo>
                    <a:pt x="798" y="54068"/>
                    <a:pt x="1374" y="54866"/>
                    <a:pt x="2135" y="55497"/>
                  </a:cubicBezTo>
                  <a:lnTo>
                    <a:pt x="2450" y="55126"/>
                  </a:lnTo>
                  <a:cubicBezTo>
                    <a:pt x="1745" y="54569"/>
                    <a:pt x="1207" y="53827"/>
                    <a:pt x="910" y="52991"/>
                  </a:cubicBezTo>
                  <a:close/>
                  <a:moveTo>
                    <a:pt x="4882" y="56165"/>
                  </a:moveTo>
                  <a:lnTo>
                    <a:pt x="4807" y="56629"/>
                  </a:lnTo>
                  <a:cubicBezTo>
                    <a:pt x="5049" y="56648"/>
                    <a:pt x="5271" y="56685"/>
                    <a:pt x="5513" y="56685"/>
                  </a:cubicBezTo>
                  <a:lnTo>
                    <a:pt x="7647" y="56685"/>
                  </a:lnTo>
                  <a:lnTo>
                    <a:pt x="7647" y="56221"/>
                  </a:lnTo>
                  <a:lnTo>
                    <a:pt x="5531" y="56221"/>
                  </a:lnTo>
                  <a:cubicBezTo>
                    <a:pt x="5290" y="56221"/>
                    <a:pt x="5086" y="56202"/>
                    <a:pt x="4882" y="56165"/>
                  </a:cubicBezTo>
                  <a:close/>
                  <a:moveTo>
                    <a:pt x="10394" y="56221"/>
                  </a:moveTo>
                  <a:lnTo>
                    <a:pt x="10394" y="56685"/>
                  </a:lnTo>
                  <a:lnTo>
                    <a:pt x="13215" y="56685"/>
                  </a:lnTo>
                  <a:lnTo>
                    <a:pt x="13215" y="56221"/>
                  </a:lnTo>
                  <a:close/>
                  <a:moveTo>
                    <a:pt x="16055" y="56314"/>
                  </a:moveTo>
                  <a:lnTo>
                    <a:pt x="15962" y="56778"/>
                  </a:lnTo>
                  <a:cubicBezTo>
                    <a:pt x="16853" y="56945"/>
                    <a:pt x="17651" y="57335"/>
                    <a:pt x="18338" y="57928"/>
                  </a:cubicBezTo>
                  <a:lnTo>
                    <a:pt x="18654" y="57594"/>
                  </a:lnTo>
                  <a:cubicBezTo>
                    <a:pt x="17911" y="56945"/>
                    <a:pt x="17020" y="56499"/>
                    <a:pt x="16055" y="56314"/>
                  </a:cubicBezTo>
                  <a:close/>
                  <a:moveTo>
                    <a:pt x="20194" y="60026"/>
                  </a:moveTo>
                  <a:lnTo>
                    <a:pt x="19749" y="60156"/>
                  </a:lnTo>
                  <a:cubicBezTo>
                    <a:pt x="19897" y="60601"/>
                    <a:pt x="19953" y="61084"/>
                    <a:pt x="19953" y="61585"/>
                  </a:cubicBezTo>
                  <a:lnTo>
                    <a:pt x="19953" y="62884"/>
                  </a:lnTo>
                  <a:lnTo>
                    <a:pt x="20417" y="62884"/>
                  </a:lnTo>
                  <a:lnTo>
                    <a:pt x="20417" y="61566"/>
                  </a:lnTo>
                  <a:cubicBezTo>
                    <a:pt x="20417" y="61047"/>
                    <a:pt x="20361" y="60527"/>
                    <a:pt x="20194" y="60026"/>
                  </a:cubicBezTo>
                  <a:close/>
                  <a:moveTo>
                    <a:pt x="19953" y="65668"/>
                  </a:moveTo>
                  <a:lnTo>
                    <a:pt x="19953" y="68471"/>
                  </a:lnTo>
                  <a:lnTo>
                    <a:pt x="20417" y="68471"/>
                  </a:lnTo>
                  <a:lnTo>
                    <a:pt x="20417" y="65668"/>
                  </a:lnTo>
                  <a:close/>
                  <a:moveTo>
                    <a:pt x="19953" y="71255"/>
                  </a:moveTo>
                  <a:lnTo>
                    <a:pt x="19953" y="74058"/>
                  </a:lnTo>
                  <a:lnTo>
                    <a:pt x="20417" y="74058"/>
                  </a:lnTo>
                  <a:lnTo>
                    <a:pt x="20417" y="71255"/>
                  </a:lnTo>
                  <a:close/>
                  <a:moveTo>
                    <a:pt x="19953" y="76842"/>
                  </a:moveTo>
                  <a:lnTo>
                    <a:pt x="19953" y="79644"/>
                  </a:lnTo>
                  <a:lnTo>
                    <a:pt x="20417" y="79644"/>
                  </a:lnTo>
                  <a:lnTo>
                    <a:pt x="20417" y="76842"/>
                  </a:lnTo>
                  <a:close/>
                  <a:moveTo>
                    <a:pt x="19470" y="82280"/>
                  </a:moveTo>
                  <a:cubicBezTo>
                    <a:pt x="19080" y="83078"/>
                    <a:pt x="18449" y="83765"/>
                    <a:pt x="17707" y="84247"/>
                  </a:cubicBezTo>
                  <a:lnTo>
                    <a:pt x="17967" y="84637"/>
                  </a:lnTo>
                  <a:cubicBezTo>
                    <a:pt x="18783" y="84099"/>
                    <a:pt x="19452" y="83357"/>
                    <a:pt x="19897" y="82484"/>
                  </a:cubicBezTo>
                  <a:lnTo>
                    <a:pt x="19470" y="82280"/>
                  </a:lnTo>
                  <a:close/>
                  <a:moveTo>
                    <a:pt x="6775" y="85027"/>
                  </a:moveTo>
                  <a:lnTo>
                    <a:pt x="6775" y="85491"/>
                  </a:lnTo>
                  <a:lnTo>
                    <a:pt x="9596" y="85491"/>
                  </a:lnTo>
                  <a:lnTo>
                    <a:pt x="9596" y="85027"/>
                  </a:lnTo>
                  <a:close/>
                  <a:moveTo>
                    <a:pt x="12399" y="85027"/>
                  </a:moveTo>
                  <a:lnTo>
                    <a:pt x="12399" y="85491"/>
                  </a:lnTo>
                  <a:lnTo>
                    <a:pt x="15183" y="85491"/>
                  </a:lnTo>
                  <a:lnTo>
                    <a:pt x="15183" y="85027"/>
                  </a:lnTo>
                  <a:close/>
                  <a:moveTo>
                    <a:pt x="3954" y="85250"/>
                  </a:moveTo>
                  <a:cubicBezTo>
                    <a:pt x="3026" y="85528"/>
                    <a:pt x="2172" y="86085"/>
                    <a:pt x="1522" y="86790"/>
                  </a:cubicBezTo>
                  <a:lnTo>
                    <a:pt x="1856" y="87106"/>
                  </a:lnTo>
                  <a:cubicBezTo>
                    <a:pt x="2469" y="86456"/>
                    <a:pt x="3230" y="85955"/>
                    <a:pt x="4083" y="85677"/>
                  </a:cubicBezTo>
                  <a:lnTo>
                    <a:pt x="3954" y="85250"/>
                  </a:lnTo>
                  <a:close/>
                  <a:moveTo>
                    <a:pt x="223" y="89389"/>
                  </a:moveTo>
                  <a:cubicBezTo>
                    <a:pt x="149" y="89723"/>
                    <a:pt x="130" y="90038"/>
                    <a:pt x="130" y="90391"/>
                  </a:cubicBezTo>
                  <a:lnTo>
                    <a:pt x="130" y="92229"/>
                  </a:lnTo>
                  <a:lnTo>
                    <a:pt x="594" y="92229"/>
                  </a:lnTo>
                  <a:lnTo>
                    <a:pt x="594" y="90410"/>
                  </a:lnTo>
                  <a:cubicBezTo>
                    <a:pt x="594" y="90094"/>
                    <a:pt x="631" y="89797"/>
                    <a:pt x="687" y="89482"/>
                  </a:cubicBezTo>
                  <a:lnTo>
                    <a:pt x="223" y="89389"/>
                  </a:lnTo>
                  <a:close/>
                  <a:moveTo>
                    <a:pt x="130" y="95031"/>
                  </a:moveTo>
                  <a:lnTo>
                    <a:pt x="130" y="96126"/>
                  </a:lnTo>
                  <a:cubicBezTo>
                    <a:pt x="130" y="96702"/>
                    <a:pt x="241" y="97314"/>
                    <a:pt x="427" y="97871"/>
                  </a:cubicBezTo>
                  <a:lnTo>
                    <a:pt x="872" y="97723"/>
                  </a:lnTo>
                  <a:cubicBezTo>
                    <a:pt x="687" y="97221"/>
                    <a:pt x="594" y="96683"/>
                    <a:pt x="594" y="96126"/>
                  </a:cubicBezTo>
                  <a:lnTo>
                    <a:pt x="594" y="95031"/>
                  </a:lnTo>
                  <a:close/>
                  <a:moveTo>
                    <a:pt x="2376" y="99876"/>
                  </a:moveTo>
                  <a:lnTo>
                    <a:pt x="2079" y="100228"/>
                  </a:lnTo>
                  <a:cubicBezTo>
                    <a:pt x="2840" y="100859"/>
                    <a:pt x="3749" y="101268"/>
                    <a:pt x="4715" y="101416"/>
                  </a:cubicBezTo>
                  <a:lnTo>
                    <a:pt x="4789" y="100971"/>
                  </a:lnTo>
                  <a:cubicBezTo>
                    <a:pt x="3898" y="100841"/>
                    <a:pt x="3063" y="100470"/>
                    <a:pt x="2376" y="99876"/>
                  </a:cubicBezTo>
                  <a:close/>
                  <a:moveTo>
                    <a:pt x="7517" y="100989"/>
                  </a:moveTo>
                  <a:lnTo>
                    <a:pt x="7517" y="101453"/>
                  </a:lnTo>
                  <a:lnTo>
                    <a:pt x="10338" y="101453"/>
                  </a:lnTo>
                  <a:lnTo>
                    <a:pt x="10338" y="100989"/>
                  </a:lnTo>
                  <a:close/>
                  <a:moveTo>
                    <a:pt x="13141" y="100989"/>
                  </a:moveTo>
                  <a:lnTo>
                    <a:pt x="13141" y="101453"/>
                  </a:lnTo>
                  <a:lnTo>
                    <a:pt x="15071" y="101453"/>
                  </a:lnTo>
                  <a:cubicBezTo>
                    <a:pt x="15331" y="101453"/>
                    <a:pt x="15591" y="101490"/>
                    <a:pt x="15869" y="101527"/>
                  </a:cubicBezTo>
                  <a:lnTo>
                    <a:pt x="15962" y="101063"/>
                  </a:lnTo>
                  <a:cubicBezTo>
                    <a:pt x="15665" y="101026"/>
                    <a:pt x="15368" y="100989"/>
                    <a:pt x="15071" y="100989"/>
                  </a:cubicBezTo>
                  <a:close/>
                  <a:moveTo>
                    <a:pt x="18561" y="102326"/>
                  </a:moveTo>
                  <a:lnTo>
                    <a:pt x="18264" y="102660"/>
                  </a:lnTo>
                  <a:cubicBezTo>
                    <a:pt x="18932" y="103272"/>
                    <a:pt x="19452" y="104015"/>
                    <a:pt x="19730" y="104868"/>
                  </a:cubicBezTo>
                  <a:lnTo>
                    <a:pt x="20175" y="104738"/>
                  </a:lnTo>
                  <a:cubicBezTo>
                    <a:pt x="19860" y="103810"/>
                    <a:pt x="19303" y="102975"/>
                    <a:pt x="18561" y="102326"/>
                  </a:cubicBezTo>
                  <a:close/>
                  <a:moveTo>
                    <a:pt x="19953" y="107560"/>
                  </a:moveTo>
                  <a:lnTo>
                    <a:pt x="19953" y="110362"/>
                  </a:lnTo>
                  <a:lnTo>
                    <a:pt x="20417" y="110362"/>
                  </a:lnTo>
                  <a:lnTo>
                    <a:pt x="20417" y="107560"/>
                  </a:lnTo>
                  <a:close/>
                  <a:moveTo>
                    <a:pt x="19953" y="113146"/>
                  </a:moveTo>
                  <a:lnTo>
                    <a:pt x="19953" y="115968"/>
                  </a:lnTo>
                  <a:lnTo>
                    <a:pt x="20417" y="115968"/>
                  </a:lnTo>
                  <a:lnTo>
                    <a:pt x="20417" y="113146"/>
                  </a:lnTo>
                  <a:close/>
                  <a:moveTo>
                    <a:pt x="19953" y="118770"/>
                  </a:moveTo>
                  <a:lnTo>
                    <a:pt x="19953" y="121573"/>
                  </a:lnTo>
                  <a:lnTo>
                    <a:pt x="20417" y="121573"/>
                  </a:lnTo>
                  <a:lnTo>
                    <a:pt x="20417" y="118770"/>
                  </a:lnTo>
                  <a:close/>
                  <a:moveTo>
                    <a:pt x="19934" y="124339"/>
                  </a:moveTo>
                  <a:lnTo>
                    <a:pt x="19934" y="125118"/>
                  </a:lnTo>
                  <a:cubicBezTo>
                    <a:pt x="19934" y="125768"/>
                    <a:pt x="19823" y="126399"/>
                    <a:pt x="19563" y="127011"/>
                  </a:cubicBezTo>
                  <a:lnTo>
                    <a:pt x="20008" y="127178"/>
                  </a:lnTo>
                  <a:cubicBezTo>
                    <a:pt x="20287" y="126547"/>
                    <a:pt x="20417" y="125842"/>
                    <a:pt x="20398" y="125118"/>
                  </a:cubicBezTo>
                  <a:lnTo>
                    <a:pt x="20398" y="124339"/>
                  </a:lnTo>
                  <a:close/>
                  <a:moveTo>
                    <a:pt x="17948" y="129090"/>
                  </a:moveTo>
                  <a:cubicBezTo>
                    <a:pt x="17224" y="129628"/>
                    <a:pt x="16371" y="129944"/>
                    <a:pt x="15480" y="130018"/>
                  </a:cubicBezTo>
                  <a:lnTo>
                    <a:pt x="15535" y="130482"/>
                  </a:lnTo>
                  <a:cubicBezTo>
                    <a:pt x="16500" y="130389"/>
                    <a:pt x="17429" y="130037"/>
                    <a:pt x="18227" y="129461"/>
                  </a:cubicBezTo>
                  <a:lnTo>
                    <a:pt x="17948" y="129090"/>
                  </a:lnTo>
                  <a:close/>
                  <a:moveTo>
                    <a:pt x="9893" y="130037"/>
                  </a:moveTo>
                  <a:lnTo>
                    <a:pt x="9893" y="130501"/>
                  </a:lnTo>
                  <a:lnTo>
                    <a:pt x="12696" y="130501"/>
                  </a:lnTo>
                  <a:lnTo>
                    <a:pt x="12696" y="130037"/>
                  </a:lnTo>
                  <a:close/>
                  <a:moveTo>
                    <a:pt x="5383" y="130018"/>
                  </a:moveTo>
                  <a:cubicBezTo>
                    <a:pt x="5012" y="130018"/>
                    <a:pt x="4640" y="130074"/>
                    <a:pt x="4269" y="130129"/>
                  </a:cubicBezTo>
                  <a:lnTo>
                    <a:pt x="4362" y="130593"/>
                  </a:lnTo>
                  <a:cubicBezTo>
                    <a:pt x="4696" y="130538"/>
                    <a:pt x="5049" y="130501"/>
                    <a:pt x="5383" y="130482"/>
                  </a:cubicBezTo>
                  <a:lnTo>
                    <a:pt x="7127" y="130482"/>
                  </a:lnTo>
                  <a:lnTo>
                    <a:pt x="7127" y="130018"/>
                  </a:lnTo>
                  <a:close/>
                  <a:moveTo>
                    <a:pt x="1726" y="131503"/>
                  </a:moveTo>
                  <a:cubicBezTo>
                    <a:pt x="1002" y="132171"/>
                    <a:pt x="464" y="133006"/>
                    <a:pt x="223" y="133972"/>
                  </a:cubicBezTo>
                  <a:lnTo>
                    <a:pt x="650" y="134083"/>
                  </a:lnTo>
                  <a:cubicBezTo>
                    <a:pt x="891" y="133211"/>
                    <a:pt x="1374" y="132450"/>
                    <a:pt x="2042" y="131856"/>
                  </a:cubicBezTo>
                  <a:lnTo>
                    <a:pt x="1726" y="131503"/>
                  </a:lnTo>
                  <a:close/>
                  <a:moveTo>
                    <a:pt x="0" y="136793"/>
                  </a:moveTo>
                  <a:lnTo>
                    <a:pt x="0" y="139595"/>
                  </a:lnTo>
                  <a:lnTo>
                    <a:pt x="464" y="139595"/>
                  </a:lnTo>
                  <a:lnTo>
                    <a:pt x="464" y="136793"/>
                  </a:lnTo>
                  <a:close/>
                  <a:moveTo>
                    <a:pt x="687" y="142324"/>
                  </a:moveTo>
                  <a:lnTo>
                    <a:pt x="241" y="142435"/>
                  </a:lnTo>
                  <a:cubicBezTo>
                    <a:pt x="520" y="143363"/>
                    <a:pt x="1058" y="144217"/>
                    <a:pt x="1801" y="144867"/>
                  </a:cubicBezTo>
                  <a:lnTo>
                    <a:pt x="2097" y="144551"/>
                  </a:lnTo>
                  <a:cubicBezTo>
                    <a:pt x="1429" y="143939"/>
                    <a:pt x="928" y="143178"/>
                    <a:pt x="687" y="142324"/>
                  </a:cubicBezTo>
                  <a:close/>
                  <a:moveTo>
                    <a:pt x="4492" y="145702"/>
                  </a:moveTo>
                  <a:lnTo>
                    <a:pt x="4399" y="146166"/>
                  </a:lnTo>
                  <a:cubicBezTo>
                    <a:pt x="4715" y="146240"/>
                    <a:pt x="5049" y="146259"/>
                    <a:pt x="5364" y="146259"/>
                  </a:cubicBezTo>
                  <a:lnTo>
                    <a:pt x="7239" y="146259"/>
                  </a:lnTo>
                  <a:lnTo>
                    <a:pt x="7239" y="145795"/>
                  </a:lnTo>
                  <a:lnTo>
                    <a:pt x="5383" y="145795"/>
                  </a:lnTo>
                  <a:cubicBezTo>
                    <a:pt x="5086" y="145795"/>
                    <a:pt x="4789" y="145758"/>
                    <a:pt x="4492" y="145702"/>
                  </a:cubicBezTo>
                  <a:close/>
                  <a:moveTo>
                    <a:pt x="10004" y="145795"/>
                  </a:moveTo>
                  <a:lnTo>
                    <a:pt x="10004" y="146259"/>
                  </a:lnTo>
                  <a:lnTo>
                    <a:pt x="12807" y="146259"/>
                  </a:lnTo>
                  <a:lnTo>
                    <a:pt x="12807" y="145795"/>
                  </a:lnTo>
                  <a:close/>
                  <a:moveTo>
                    <a:pt x="15647" y="145795"/>
                  </a:moveTo>
                  <a:lnTo>
                    <a:pt x="15628" y="146259"/>
                  </a:lnTo>
                  <a:cubicBezTo>
                    <a:pt x="16500" y="146333"/>
                    <a:pt x="17354" y="146630"/>
                    <a:pt x="18097" y="147150"/>
                  </a:cubicBezTo>
                  <a:lnTo>
                    <a:pt x="18375" y="146741"/>
                  </a:lnTo>
                  <a:cubicBezTo>
                    <a:pt x="17577" y="146184"/>
                    <a:pt x="16612" y="145869"/>
                    <a:pt x="15647" y="145795"/>
                  </a:cubicBezTo>
                  <a:close/>
                  <a:moveTo>
                    <a:pt x="20194" y="148969"/>
                  </a:moveTo>
                  <a:lnTo>
                    <a:pt x="19767" y="149154"/>
                  </a:lnTo>
                  <a:cubicBezTo>
                    <a:pt x="20046" y="149785"/>
                    <a:pt x="20194" y="150435"/>
                    <a:pt x="20194" y="151140"/>
                  </a:cubicBezTo>
                  <a:lnTo>
                    <a:pt x="20194" y="151808"/>
                  </a:lnTo>
                  <a:lnTo>
                    <a:pt x="20658" y="151808"/>
                  </a:lnTo>
                  <a:lnTo>
                    <a:pt x="20658" y="151140"/>
                  </a:lnTo>
                  <a:cubicBezTo>
                    <a:pt x="20658" y="150398"/>
                    <a:pt x="20491" y="149674"/>
                    <a:pt x="20194" y="148969"/>
                  </a:cubicBezTo>
                  <a:close/>
                  <a:moveTo>
                    <a:pt x="20194" y="154611"/>
                  </a:moveTo>
                  <a:lnTo>
                    <a:pt x="20194" y="157395"/>
                  </a:lnTo>
                  <a:lnTo>
                    <a:pt x="20658" y="157395"/>
                  </a:lnTo>
                  <a:lnTo>
                    <a:pt x="20658" y="154611"/>
                  </a:lnTo>
                  <a:close/>
                  <a:moveTo>
                    <a:pt x="20194" y="160198"/>
                  </a:moveTo>
                  <a:lnTo>
                    <a:pt x="20194" y="163019"/>
                  </a:lnTo>
                  <a:lnTo>
                    <a:pt x="20658" y="163019"/>
                  </a:lnTo>
                  <a:lnTo>
                    <a:pt x="20658" y="160198"/>
                  </a:lnTo>
                  <a:close/>
                  <a:moveTo>
                    <a:pt x="20194" y="165803"/>
                  </a:moveTo>
                  <a:lnTo>
                    <a:pt x="20194" y="168606"/>
                  </a:lnTo>
                  <a:lnTo>
                    <a:pt x="20658" y="168606"/>
                  </a:lnTo>
                  <a:lnTo>
                    <a:pt x="20658" y="165803"/>
                  </a:lnTo>
                  <a:close/>
                  <a:moveTo>
                    <a:pt x="19990" y="171316"/>
                  </a:moveTo>
                  <a:cubicBezTo>
                    <a:pt x="19730" y="172169"/>
                    <a:pt x="19247" y="172949"/>
                    <a:pt x="18561" y="173543"/>
                  </a:cubicBezTo>
                  <a:lnTo>
                    <a:pt x="18895" y="173896"/>
                  </a:lnTo>
                  <a:cubicBezTo>
                    <a:pt x="19637" y="173227"/>
                    <a:pt x="20175" y="172392"/>
                    <a:pt x="20417" y="171464"/>
                  </a:cubicBezTo>
                  <a:lnTo>
                    <a:pt x="19990" y="171316"/>
                  </a:lnTo>
                  <a:close/>
                  <a:moveTo>
                    <a:pt x="7870" y="174824"/>
                  </a:moveTo>
                  <a:lnTo>
                    <a:pt x="7870" y="175288"/>
                  </a:lnTo>
                  <a:lnTo>
                    <a:pt x="10672" y="175288"/>
                  </a:lnTo>
                  <a:lnTo>
                    <a:pt x="10672" y="174824"/>
                  </a:lnTo>
                  <a:close/>
                  <a:moveTo>
                    <a:pt x="16222" y="174731"/>
                  </a:moveTo>
                  <a:cubicBezTo>
                    <a:pt x="15925" y="174805"/>
                    <a:pt x="15591" y="174824"/>
                    <a:pt x="15294" y="174824"/>
                  </a:cubicBezTo>
                  <a:lnTo>
                    <a:pt x="13475" y="174824"/>
                  </a:lnTo>
                  <a:lnTo>
                    <a:pt x="13475" y="175288"/>
                  </a:lnTo>
                  <a:lnTo>
                    <a:pt x="15294" y="175288"/>
                  </a:lnTo>
                  <a:cubicBezTo>
                    <a:pt x="15647" y="175288"/>
                    <a:pt x="15999" y="175269"/>
                    <a:pt x="16315" y="175195"/>
                  </a:cubicBezTo>
                  <a:lnTo>
                    <a:pt x="16222" y="174731"/>
                  </a:lnTo>
                  <a:close/>
                  <a:moveTo>
                    <a:pt x="5086" y="174824"/>
                  </a:moveTo>
                  <a:cubicBezTo>
                    <a:pt x="4121" y="174861"/>
                    <a:pt x="3155" y="175195"/>
                    <a:pt x="2357" y="175752"/>
                  </a:cubicBezTo>
                  <a:lnTo>
                    <a:pt x="2599" y="176141"/>
                  </a:lnTo>
                  <a:cubicBezTo>
                    <a:pt x="3341" y="175640"/>
                    <a:pt x="4213" y="175362"/>
                    <a:pt x="5104" y="175288"/>
                  </a:cubicBezTo>
                  <a:lnTo>
                    <a:pt x="5086" y="174824"/>
                  </a:lnTo>
                  <a:close/>
                  <a:moveTo>
                    <a:pt x="464" y="177979"/>
                  </a:moveTo>
                  <a:cubicBezTo>
                    <a:pt x="167" y="178666"/>
                    <a:pt x="0" y="179408"/>
                    <a:pt x="0" y="180188"/>
                  </a:cubicBezTo>
                  <a:lnTo>
                    <a:pt x="0" y="180800"/>
                  </a:lnTo>
                  <a:lnTo>
                    <a:pt x="446" y="180800"/>
                  </a:lnTo>
                  <a:lnTo>
                    <a:pt x="446" y="180188"/>
                  </a:lnTo>
                  <a:cubicBezTo>
                    <a:pt x="446" y="179464"/>
                    <a:pt x="613" y="178796"/>
                    <a:pt x="891" y="178164"/>
                  </a:cubicBezTo>
                  <a:lnTo>
                    <a:pt x="464" y="177979"/>
                  </a:lnTo>
                  <a:close/>
                  <a:moveTo>
                    <a:pt x="0" y="183621"/>
                  </a:moveTo>
                  <a:lnTo>
                    <a:pt x="0" y="186405"/>
                  </a:lnTo>
                  <a:lnTo>
                    <a:pt x="464" y="186405"/>
                  </a:lnTo>
                  <a:lnTo>
                    <a:pt x="464" y="18362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5" name="Google Shape;435;p49"/>
          <p:cNvSpPr txBox="1">
            <a:spLocks noGrp="1"/>
          </p:cNvSpPr>
          <p:nvPr>
            <p:ph type="title"/>
          </p:nvPr>
        </p:nvSpPr>
        <p:spPr>
          <a:xfrm>
            <a:off x="876150" y="872350"/>
            <a:ext cx="44307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 </a:t>
            </a:r>
            <a:r>
              <a:rPr lang="en">
                <a:solidFill>
                  <a:schemeClr val="dk1"/>
                </a:solidFill>
              </a:rPr>
              <a:t>Snake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436" name="Google Shape;436;p49"/>
          <p:cNvSpPr txBox="1">
            <a:spLocks noGrp="1"/>
          </p:cNvSpPr>
          <p:nvPr>
            <p:ph type="body" idx="1"/>
          </p:nvPr>
        </p:nvSpPr>
        <p:spPr>
          <a:xfrm>
            <a:off x="780900" y="1467850"/>
            <a:ext cx="4022400" cy="21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Are you tired of juggling conflicting schedules?</a:t>
            </a:r>
            <a:r>
              <a:rPr lang="en">
                <a:solidFill>
                  <a:srgbClr val="000000"/>
                </a:solidFill>
              </a:rPr>
              <a:t> Schedule Snake is your ultimate solution.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Our innovative system is designed to revolutionize the way you approach scheduling. With Schedule Snake, you can effortlessly organize your weekly schedule, streamlining the entire academic planning process.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Let's transform the academic experience together. Join us in discovering how Schedule Snake can make your life easier.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" name="Google Shape;437;p49"/>
          <p:cNvGrpSpPr/>
          <p:nvPr/>
        </p:nvGrpSpPr>
        <p:grpSpPr>
          <a:xfrm>
            <a:off x="5551911" y="1467861"/>
            <a:ext cx="2521800" cy="2207766"/>
            <a:chOff x="5113875" y="1705179"/>
            <a:chExt cx="2521800" cy="1749696"/>
          </a:xfrm>
        </p:grpSpPr>
        <p:sp>
          <p:nvSpPr>
            <p:cNvPr id="438" name="Google Shape;438;p49"/>
            <p:cNvSpPr/>
            <p:nvPr/>
          </p:nvSpPr>
          <p:spPr>
            <a:xfrm>
              <a:off x="5605600" y="2837800"/>
              <a:ext cx="1545650" cy="617075"/>
            </a:xfrm>
            <a:custGeom>
              <a:avLst/>
              <a:gdLst/>
              <a:ahLst/>
              <a:cxnLst/>
              <a:rect l="l" t="t" r="r" b="b"/>
              <a:pathLst>
                <a:path w="61826" h="24683" extrusionOk="0">
                  <a:moveTo>
                    <a:pt x="1465" y="0"/>
                  </a:moveTo>
                  <a:cubicBezTo>
                    <a:pt x="640" y="0"/>
                    <a:pt x="1" y="658"/>
                    <a:pt x="1" y="1491"/>
                  </a:cubicBezTo>
                  <a:lnTo>
                    <a:pt x="1" y="17296"/>
                  </a:lnTo>
                  <a:cubicBezTo>
                    <a:pt x="1" y="18117"/>
                    <a:pt x="669" y="18816"/>
                    <a:pt x="1520" y="18816"/>
                  </a:cubicBezTo>
                  <a:lnTo>
                    <a:pt x="23101" y="18816"/>
                  </a:lnTo>
                  <a:cubicBezTo>
                    <a:pt x="23466" y="18816"/>
                    <a:pt x="23831" y="18968"/>
                    <a:pt x="24074" y="19181"/>
                  </a:cubicBezTo>
                  <a:lnTo>
                    <a:pt x="29910" y="24318"/>
                  </a:lnTo>
                  <a:cubicBezTo>
                    <a:pt x="30184" y="24561"/>
                    <a:pt x="30541" y="24683"/>
                    <a:pt x="30902" y="24683"/>
                  </a:cubicBezTo>
                  <a:cubicBezTo>
                    <a:pt x="31263" y="24683"/>
                    <a:pt x="31627" y="24561"/>
                    <a:pt x="31916" y="24318"/>
                  </a:cubicBezTo>
                  <a:lnTo>
                    <a:pt x="37722" y="19181"/>
                  </a:lnTo>
                  <a:cubicBezTo>
                    <a:pt x="37995" y="18968"/>
                    <a:pt x="38360" y="18816"/>
                    <a:pt x="38725" y="18816"/>
                  </a:cubicBezTo>
                  <a:lnTo>
                    <a:pt x="60306" y="18816"/>
                  </a:lnTo>
                  <a:cubicBezTo>
                    <a:pt x="61126" y="18816"/>
                    <a:pt x="61825" y="18117"/>
                    <a:pt x="61825" y="17296"/>
                  </a:cubicBezTo>
                  <a:lnTo>
                    <a:pt x="61825" y="1521"/>
                  </a:lnTo>
                  <a:cubicBezTo>
                    <a:pt x="61825" y="670"/>
                    <a:pt x="61126" y="1"/>
                    <a:pt x="60306" y="1"/>
                  </a:cubicBezTo>
                  <a:lnTo>
                    <a:pt x="1520" y="1"/>
                  </a:lnTo>
                  <a:cubicBezTo>
                    <a:pt x="1502" y="1"/>
                    <a:pt x="1483" y="0"/>
                    <a:pt x="1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9"/>
            <p:cNvSpPr/>
            <p:nvPr/>
          </p:nvSpPr>
          <p:spPr>
            <a:xfrm>
              <a:off x="5113875" y="1705179"/>
              <a:ext cx="2521800" cy="1598700"/>
            </a:xfrm>
            <a:prstGeom prst="roundRect">
              <a:avLst>
                <a:gd name="adj" fmla="val 878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49"/>
          <p:cNvSpPr txBox="1"/>
          <p:nvPr/>
        </p:nvSpPr>
        <p:spPr>
          <a:xfrm>
            <a:off x="6098350" y="3102100"/>
            <a:ext cx="14289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Schedule Snake</a:t>
            </a:r>
            <a:endParaRPr sz="14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441" name="Google Shape;441;p49"/>
          <p:cNvGrpSpPr/>
          <p:nvPr/>
        </p:nvGrpSpPr>
        <p:grpSpPr>
          <a:xfrm>
            <a:off x="6236788" y="1866875"/>
            <a:ext cx="1152025" cy="1125425"/>
            <a:chOff x="1057275" y="1093000"/>
            <a:chExt cx="1152025" cy="1125425"/>
          </a:xfrm>
        </p:grpSpPr>
        <p:sp>
          <p:nvSpPr>
            <p:cNvPr id="442" name="Google Shape;442;p49"/>
            <p:cNvSpPr/>
            <p:nvPr/>
          </p:nvSpPr>
          <p:spPr>
            <a:xfrm>
              <a:off x="1057275" y="1093000"/>
              <a:ext cx="1096550" cy="826025"/>
            </a:xfrm>
            <a:custGeom>
              <a:avLst/>
              <a:gdLst/>
              <a:ahLst/>
              <a:cxnLst/>
              <a:rect l="l" t="t" r="r" b="b"/>
              <a:pathLst>
                <a:path w="43862" h="33041" extrusionOk="0">
                  <a:moveTo>
                    <a:pt x="16657" y="1"/>
                  </a:moveTo>
                  <a:cubicBezTo>
                    <a:pt x="7478" y="1"/>
                    <a:pt x="1" y="7630"/>
                    <a:pt x="183" y="16901"/>
                  </a:cubicBezTo>
                  <a:cubicBezTo>
                    <a:pt x="365" y="25959"/>
                    <a:pt x="7964" y="33041"/>
                    <a:pt x="17022" y="33041"/>
                  </a:cubicBezTo>
                  <a:lnTo>
                    <a:pt x="29211" y="33041"/>
                  </a:lnTo>
                  <a:lnTo>
                    <a:pt x="29241" y="24044"/>
                  </a:lnTo>
                  <a:cubicBezTo>
                    <a:pt x="29241" y="24013"/>
                    <a:pt x="29211" y="24013"/>
                    <a:pt x="29211" y="24013"/>
                  </a:cubicBezTo>
                  <a:lnTo>
                    <a:pt x="16657" y="24013"/>
                  </a:lnTo>
                  <a:cubicBezTo>
                    <a:pt x="12767" y="24013"/>
                    <a:pt x="9514" y="20974"/>
                    <a:pt x="9210" y="17144"/>
                  </a:cubicBezTo>
                  <a:cubicBezTo>
                    <a:pt x="8846" y="12676"/>
                    <a:pt x="12463" y="9028"/>
                    <a:pt x="16901" y="9028"/>
                  </a:cubicBezTo>
                  <a:lnTo>
                    <a:pt x="39363" y="9028"/>
                  </a:lnTo>
                  <a:cubicBezTo>
                    <a:pt x="41855" y="9028"/>
                    <a:pt x="43862" y="7022"/>
                    <a:pt x="43862" y="4530"/>
                  </a:cubicBezTo>
                  <a:cubicBezTo>
                    <a:pt x="43862" y="2007"/>
                    <a:pt x="41855" y="1"/>
                    <a:pt x="393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9"/>
            <p:cNvSpPr/>
            <p:nvPr/>
          </p:nvSpPr>
          <p:spPr>
            <a:xfrm>
              <a:off x="1111225" y="1392400"/>
              <a:ext cx="1098075" cy="826025"/>
            </a:xfrm>
            <a:custGeom>
              <a:avLst/>
              <a:gdLst/>
              <a:ahLst/>
              <a:cxnLst/>
              <a:rect l="l" t="t" r="r" b="b"/>
              <a:pathLst>
                <a:path w="43923" h="33041" extrusionOk="0">
                  <a:moveTo>
                    <a:pt x="14651" y="1"/>
                  </a:moveTo>
                  <a:cubicBezTo>
                    <a:pt x="14621" y="1"/>
                    <a:pt x="14621" y="31"/>
                    <a:pt x="14621" y="31"/>
                  </a:cubicBezTo>
                  <a:lnTo>
                    <a:pt x="14621" y="8998"/>
                  </a:lnTo>
                  <a:cubicBezTo>
                    <a:pt x="14621" y="9028"/>
                    <a:pt x="14651" y="9028"/>
                    <a:pt x="14651" y="9028"/>
                  </a:cubicBezTo>
                  <a:lnTo>
                    <a:pt x="27205" y="9028"/>
                  </a:lnTo>
                  <a:cubicBezTo>
                    <a:pt x="31126" y="9028"/>
                    <a:pt x="34348" y="12068"/>
                    <a:pt x="34652" y="15898"/>
                  </a:cubicBezTo>
                  <a:cubicBezTo>
                    <a:pt x="35017" y="20366"/>
                    <a:pt x="31430" y="23983"/>
                    <a:pt x="26962" y="23983"/>
                  </a:cubicBezTo>
                  <a:lnTo>
                    <a:pt x="4530" y="23983"/>
                  </a:lnTo>
                  <a:cubicBezTo>
                    <a:pt x="2007" y="23983"/>
                    <a:pt x="1" y="26019"/>
                    <a:pt x="1" y="28512"/>
                  </a:cubicBezTo>
                  <a:cubicBezTo>
                    <a:pt x="1" y="31035"/>
                    <a:pt x="2007" y="33041"/>
                    <a:pt x="4530" y="33041"/>
                  </a:cubicBezTo>
                  <a:lnTo>
                    <a:pt x="26870" y="33041"/>
                  </a:lnTo>
                  <a:cubicBezTo>
                    <a:pt x="35898" y="33041"/>
                    <a:pt x="43497" y="25928"/>
                    <a:pt x="43679" y="16901"/>
                  </a:cubicBezTo>
                  <a:cubicBezTo>
                    <a:pt x="43922" y="7600"/>
                    <a:pt x="36445" y="1"/>
                    <a:pt x="272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9"/>
            <p:cNvSpPr/>
            <p:nvPr/>
          </p:nvSpPr>
          <p:spPr>
            <a:xfrm>
              <a:off x="1631750" y="1665075"/>
              <a:ext cx="311575" cy="282950"/>
            </a:xfrm>
            <a:custGeom>
              <a:avLst/>
              <a:gdLst/>
              <a:ahLst/>
              <a:cxnLst/>
              <a:rect l="l" t="t" r="r" b="b"/>
              <a:pathLst>
                <a:path w="12463" h="11318" extrusionOk="0">
                  <a:moveTo>
                    <a:pt x="6220" y="1"/>
                  </a:moveTo>
                  <a:cubicBezTo>
                    <a:pt x="3664" y="1"/>
                    <a:pt x="1354" y="1755"/>
                    <a:pt x="730" y="4352"/>
                  </a:cubicBezTo>
                  <a:cubicBezTo>
                    <a:pt x="1" y="7392"/>
                    <a:pt x="1885" y="10432"/>
                    <a:pt x="4925" y="11161"/>
                  </a:cubicBezTo>
                  <a:cubicBezTo>
                    <a:pt x="5367" y="11267"/>
                    <a:pt x="5810" y="11318"/>
                    <a:pt x="6246" y="11318"/>
                  </a:cubicBezTo>
                  <a:cubicBezTo>
                    <a:pt x="8808" y="11318"/>
                    <a:pt x="11140" y="9564"/>
                    <a:pt x="11764" y="6966"/>
                  </a:cubicBezTo>
                  <a:cubicBezTo>
                    <a:pt x="12463" y="3927"/>
                    <a:pt x="10609" y="857"/>
                    <a:pt x="7539" y="158"/>
                  </a:cubicBezTo>
                  <a:cubicBezTo>
                    <a:pt x="7097" y="52"/>
                    <a:pt x="6655" y="1"/>
                    <a:pt x="62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9"/>
            <p:cNvSpPr/>
            <p:nvPr/>
          </p:nvSpPr>
          <p:spPr>
            <a:xfrm>
              <a:off x="1335400" y="1364300"/>
              <a:ext cx="282700" cy="283450"/>
            </a:xfrm>
            <a:custGeom>
              <a:avLst/>
              <a:gdLst/>
              <a:ahLst/>
              <a:cxnLst/>
              <a:rect l="l" t="t" r="r" b="b"/>
              <a:pathLst>
                <a:path w="11308" h="11338" extrusionOk="0">
                  <a:moveTo>
                    <a:pt x="5654" y="0"/>
                  </a:moveTo>
                  <a:cubicBezTo>
                    <a:pt x="2523" y="0"/>
                    <a:pt x="0" y="2553"/>
                    <a:pt x="0" y="5684"/>
                  </a:cubicBezTo>
                  <a:cubicBezTo>
                    <a:pt x="0" y="8785"/>
                    <a:pt x="2523" y="11338"/>
                    <a:pt x="5654" y="11338"/>
                  </a:cubicBezTo>
                  <a:cubicBezTo>
                    <a:pt x="8785" y="11338"/>
                    <a:pt x="11308" y="8785"/>
                    <a:pt x="11308" y="5684"/>
                  </a:cubicBezTo>
                  <a:cubicBezTo>
                    <a:pt x="11308" y="2553"/>
                    <a:pt x="8785" y="0"/>
                    <a:pt x="5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6" name="Google Shape;446;p49"/>
          <p:cNvSpPr txBox="1"/>
          <p:nvPr/>
        </p:nvSpPr>
        <p:spPr>
          <a:xfrm>
            <a:off x="3319950" y="3177900"/>
            <a:ext cx="438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0"/>
          <p:cNvSpPr/>
          <p:nvPr/>
        </p:nvSpPr>
        <p:spPr>
          <a:xfrm rot="-5400000">
            <a:off x="676067" y="1175410"/>
            <a:ext cx="638501" cy="638481"/>
          </a:xfrm>
          <a:custGeom>
            <a:avLst/>
            <a:gdLst/>
            <a:ahLst/>
            <a:cxnLst/>
            <a:rect l="l" t="t" r="r" b="b"/>
            <a:pathLst>
              <a:path w="31461" h="31460" extrusionOk="0">
                <a:moveTo>
                  <a:pt x="15715" y="4165"/>
                </a:moveTo>
                <a:cubicBezTo>
                  <a:pt x="22098" y="4165"/>
                  <a:pt x="27266" y="9332"/>
                  <a:pt x="27266" y="15715"/>
                </a:cubicBezTo>
                <a:cubicBezTo>
                  <a:pt x="27266" y="22098"/>
                  <a:pt x="22098" y="27265"/>
                  <a:pt x="15715" y="27265"/>
                </a:cubicBezTo>
                <a:cubicBezTo>
                  <a:pt x="9332" y="27265"/>
                  <a:pt x="4165" y="22098"/>
                  <a:pt x="4165" y="15715"/>
                </a:cubicBezTo>
                <a:cubicBezTo>
                  <a:pt x="4165" y="9332"/>
                  <a:pt x="9393" y="4165"/>
                  <a:pt x="15715" y="4165"/>
                </a:cubicBezTo>
                <a:close/>
                <a:moveTo>
                  <a:pt x="15715" y="0"/>
                </a:moveTo>
                <a:cubicBezTo>
                  <a:pt x="7022" y="0"/>
                  <a:pt x="1" y="7022"/>
                  <a:pt x="1" y="15715"/>
                </a:cubicBezTo>
                <a:cubicBezTo>
                  <a:pt x="1" y="24408"/>
                  <a:pt x="7022" y="31460"/>
                  <a:pt x="15715" y="31460"/>
                </a:cubicBezTo>
                <a:cubicBezTo>
                  <a:pt x="24439" y="31460"/>
                  <a:pt x="31460" y="24408"/>
                  <a:pt x="31460" y="15715"/>
                </a:cubicBezTo>
                <a:cubicBezTo>
                  <a:pt x="31460" y="7022"/>
                  <a:pt x="24439" y="0"/>
                  <a:pt x="157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2" name="Google Shape;452;p50"/>
          <p:cNvGrpSpPr/>
          <p:nvPr/>
        </p:nvGrpSpPr>
        <p:grpSpPr>
          <a:xfrm>
            <a:off x="-93392" y="2409862"/>
            <a:ext cx="9346500" cy="393600"/>
            <a:chOff x="-126748" y="2571750"/>
            <a:chExt cx="9346500" cy="393600"/>
          </a:xfrm>
        </p:grpSpPr>
        <p:sp>
          <p:nvSpPr>
            <p:cNvPr id="453" name="Google Shape;453;p50"/>
            <p:cNvSpPr/>
            <p:nvPr/>
          </p:nvSpPr>
          <p:spPr>
            <a:xfrm>
              <a:off x="-126748" y="2571750"/>
              <a:ext cx="9346500" cy="393600"/>
            </a:xfrm>
            <a:prstGeom prst="rect">
              <a:avLst/>
            </a:prstGeom>
            <a:solidFill>
              <a:schemeClr val="accent2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54" name="Google Shape;454;p50"/>
            <p:cNvCxnSpPr>
              <a:stCxn id="453" idx="1"/>
              <a:endCxn id="453" idx="3"/>
            </p:cNvCxnSpPr>
            <p:nvPr/>
          </p:nvCxnSpPr>
          <p:spPr>
            <a:xfrm>
              <a:off x="-126748" y="2768550"/>
              <a:ext cx="9346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sp>
        <p:nvSpPr>
          <p:cNvPr id="455" name="Google Shape;455;p50"/>
          <p:cNvSpPr/>
          <p:nvPr/>
        </p:nvSpPr>
        <p:spPr>
          <a:xfrm>
            <a:off x="3999775" y="1692375"/>
            <a:ext cx="921517" cy="717597"/>
          </a:xfrm>
          <a:custGeom>
            <a:avLst/>
            <a:gdLst/>
            <a:ahLst/>
            <a:cxnLst/>
            <a:rect l="l" t="t" r="r" b="b"/>
            <a:pathLst>
              <a:path w="61826" h="24683" extrusionOk="0">
                <a:moveTo>
                  <a:pt x="1465" y="0"/>
                </a:moveTo>
                <a:cubicBezTo>
                  <a:pt x="640" y="0"/>
                  <a:pt x="1" y="658"/>
                  <a:pt x="1" y="1491"/>
                </a:cubicBezTo>
                <a:lnTo>
                  <a:pt x="1" y="17296"/>
                </a:lnTo>
                <a:cubicBezTo>
                  <a:pt x="1" y="18117"/>
                  <a:pt x="669" y="18816"/>
                  <a:pt x="1520" y="18816"/>
                </a:cubicBezTo>
                <a:lnTo>
                  <a:pt x="23101" y="18816"/>
                </a:lnTo>
                <a:cubicBezTo>
                  <a:pt x="23466" y="18816"/>
                  <a:pt x="23831" y="18968"/>
                  <a:pt x="24074" y="19181"/>
                </a:cubicBezTo>
                <a:lnTo>
                  <a:pt x="29910" y="24318"/>
                </a:lnTo>
                <a:cubicBezTo>
                  <a:pt x="30184" y="24561"/>
                  <a:pt x="30541" y="24683"/>
                  <a:pt x="30902" y="24683"/>
                </a:cubicBezTo>
                <a:cubicBezTo>
                  <a:pt x="31263" y="24683"/>
                  <a:pt x="31627" y="24561"/>
                  <a:pt x="31916" y="24318"/>
                </a:cubicBezTo>
                <a:lnTo>
                  <a:pt x="37722" y="19181"/>
                </a:lnTo>
                <a:cubicBezTo>
                  <a:pt x="37995" y="18968"/>
                  <a:pt x="38360" y="18816"/>
                  <a:pt x="38725" y="18816"/>
                </a:cubicBezTo>
                <a:lnTo>
                  <a:pt x="60306" y="18816"/>
                </a:lnTo>
                <a:cubicBezTo>
                  <a:pt x="61126" y="18816"/>
                  <a:pt x="61825" y="18117"/>
                  <a:pt x="61825" y="17296"/>
                </a:cubicBezTo>
                <a:lnTo>
                  <a:pt x="61825" y="1521"/>
                </a:lnTo>
                <a:cubicBezTo>
                  <a:pt x="61825" y="670"/>
                  <a:pt x="61126" y="1"/>
                  <a:pt x="60306" y="1"/>
                </a:cubicBezTo>
                <a:lnTo>
                  <a:pt x="1520" y="1"/>
                </a:lnTo>
                <a:cubicBezTo>
                  <a:pt x="1502" y="1"/>
                  <a:pt x="1483" y="0"/>
                  <a:pt x="14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50"/>
          <p:cNvSpPr/>
          <p:nvPr/>
        </p:nvSpPr>
        <p:spPr>
          <a:xfrm>
            <a:off x="3415377" y="3028712"/>
            <a:ext cx="2313300" cy="1647900"/>
          </a:xfrm>
          <a:prstGeom prst="roundRect">
            <a:avLst>
              <a:gd name="adj" fmla="val 608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Schedule Snake eliminates the hassle of course registration.</a:t>
            </a:r>
            <a:r>
              <a:rPr lang="en" sz="1600"/>
              <a:t> No more stressful delays or common enrollment issues.</a:t>
            </a:r>
            <a:endParaRPr sz="1600"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457" name="Google Shape;457;p50"/>
          <p:cNvSpPr/>
          <p:nvPr/>
        </p:nvSpPr>
        <p:spPr>
          <a:xfrm>
            <a:off x="6806475" y="1708475"/>
            <a:ext cx="921517" cy="701491"/>
          </a:xfrm>
          <a:custGeom>
            <a:avLst/>
            <a:gdLst/>
            <a:ahLst/>
            <a:cxnLst/>
            <a:rect l="l" t="t" r="r" b="b"/>
            <a:pathLst>
              <a:path w="61826" h="24683" extrusionOk="0">
                <a:moveTo>
                  <a:pt x="1465" y="0"/>
                </a:moveTo>
                <a:cubicBezTo>
                  <a:pt x="640" y="0"/>
                  <a:pt x="1" y="658"/>
                  <a:pt x="1" y="1491"/>
                </a:cubicBezTo>
                <a:lnTo>
                  <a:pt x="1" y="17296"/>
                </a:lnTo>
                <a:cubicBezTo>
                  <a:pt x="1" y="18117"/>
                  <a:pt x="669" y="18816"/>
                  <a:pt x="1520" y="18816"/>
                </a:cubicBezTo>
                <a:lnTo>
                  <a:pt x="23101" y="18816"/>
                </a:lnTo>
                <a:cubicBezTo>
                  <a:pt x="23466" y="18816"/>
                  <a:pt x="23831" y="18968"/>
                  <a:pt x="24074" y="19181"/>
                </a:cubicBezTo>
                <a:lnTo>
                  <a:pt x="29910" y="24318"/>
                </a:lnTo>
                <a:cubicBezTo>
                  <a:pt x="30184" y="24561"/>
                  <a:pt x="30541" y="24683"/>
                  <a:pt x="30902" y="24683"/>
                </a:cubicBezTo>
                <a:cubicBezTo>
                  <a:pt x="31263" y="24683"/>
                  <a:pt x="31627" y="24561"/>
                  <a:pt x="31916" y="24318"/>
                </a:cubicBezTo>
                <a:lnTo>
                  <a:pt x="37722" y="19181"/>
                </a:lnTo>
                <a:cubicBezTo>
                  <a:pt x="37995" y="18968"/>
                  <a:pt x="38360" y="18816"/>
                  <a:pt x="38725" y="18816"/>
                </a:cubicBezTo>
                <a:lnTo>
                  <a:pt x="60306" y="18816"/>
                </a:lnTo>
                <a:cubicBezTo>
                  <a:pt x="61126" y="18816"/>
                  <a:pt x="61825" y="18117"/>
                  <a:pt x="61825" y="17296"/>
                </a:cubicBezTo>
                <a:lnTo>
                  <a:pt x="61825" y="1521"/>
                </a:lnTo>
                <a:cubicBezTo>
                  <a:pt x="61825" y="670"/>
                  <a:pt x="61126" y="1"/>
                  <a:pt x="60306" y="1"/>
                </a:cubicBezTo>
                <a:lnTo>
                  <a:pt x="1520" y="1"/>
                </a:lnTo>
                <a:cubicBezTo>
                  <a:pt x="1502" y="1"/>
                  <a:pt x="1483" y="0"/>
                  <a:pt x="146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50"/>
          <p:cNvSpPr/>
          <p:nvPr/>
        </p:nvSpPr>
        <p:spPr>
          <a:xfrm>
            <a:off x="1314548" y="1692401"/>
            <a:ext cx="921517" cy="717597"/>
          </a:xfrm>
          <a:custGeom>
            <a:avLst/>
            <a:gdLst/>
            <a:ahLst/>
            <a:cxnLst/>
            <a:rect l="l" t="t" r="r" b="b"/>
            <a:pathLst>
              <a:path w="61826" h="24683" extrusionOk="0">
                <a:moveTo>
                  <a:pt x="1465" y="0"/>
                </a:moveTo>
                <a:cubicBezTo>
                  <a:pt x="640" y="0"/>
                  <a:pt x="1" y="658"/>
                  <a:pt x="1" y="1491"/>
                </a:cubicBezTo>
                <a:lnTo>
                  <a:pt x="1" y="17296"/>
                </a:lnTo>
                <a:cubicBezTo>
                  <a:pt x="1" y="18117"/>
                  <a:pt x="669" y="18816"/>
                  <a:pt x="1520" y="18816"/>
                </a:cubicBezTo>
                <a:lnTo>
                  <a:pt x="23101" y="18816"/>
                </a:lnTo>
                <a:cubicBezTo>
                  <a:pt x="23466" y="18816"/>
                  <a:pt x="23831" y="18968"/>
                  <a:pt x="24074" y="19181"/>
                </a:cubicBezTo>
                <a:lnTo>
                  <a:pt x="29910" y="24318"/>
                </a:lnTo>
                <a:cubicBezTo>
                  <a:pt x="30184" y="24561"/>
                  <a:pt x="30541" y="24683"/>
                  <a:pt x="30902" y="24683"/>
                </a:cubicBezTo>
                <a:cubicBezTo>
                  <a:pt x="31263" y="24683"/>
                  <a:pt x="31627" y="24561"/>
                  <a:pt x="31916" y="24318"/>
                </a:cubicBezTo>
                <a:lnTo>
                  <a:pt x="37722" y="19181"/>
                </a:lnTo>
                <a:cubicBezTo>
                  <a:pt x="37995" y="18968"/>
                  <a:pt x="38360" y="18816"/>
                  <a:pt x="38725" y="18816"/>
                </a:cubicBezTo>
                <a:lnTo>
                  <a:pt x="60306" y="18816"/>
                </a:lnTo>
                <a:cubicBezTo>
                  <a:pt x="61126" y="18816"/>
                  <a:pt x="61825" y="18117"/>
                  <a:pt x="61825" y="17296"/>
                </a:cubicBezTo>
                <a:lnTo>
                  <a:pt x="61825" y="1521"/>
                </a:lnTo>
                <a:cubicBezTo>
                  <a:pt x="61825" y="670"/>
                  <a:pt x="61126" y="1"/>
                  <a:pt x="60306" y="1"/>
                </a:cubicBezTo>
                <a:lnTo>
                  <a:pt x="1520" y="1"/>
                </a:lnTo>
                <a:cubicBezTo>
                  <a:pt x="1502" y="1"/>
                  <a:pt x="1483" y="0"/>
                  <a:pt x="14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50"/>
          <p:cNvSpPr txBox="1">
            <a:spLocks noGrp="1"/>
          </p:cNvSpPr>
          <p:nvPr>
            <p:ph type="title"/>
          </p:nvPr>
        </p:nvSpPr>
        <p:spPr>
          <a:xfrm>
            <a:off x="717525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What And Why?</a:t>
            </a:r>
            <a:endParaRPr>
              <a:solidFill>
                <a:srgbClr val="212121"/>
              </a:solidFill>
            </a:endParaRPr>
          </a:p>
        </p:txBody>
      </p:sp>
      <p:grpSp>
        <p:nvGrpSpPr>
          <p:cNvPr id="460" name="Google Shape;460;p50"/>
          <p:cNvGrpSpPr/>
          <p:nvPr/>
        </p:nvGrpSpPr>
        <p:grpSpPr>
          <a:xfrm>
            <a:off x="7272941" y="-357225"/>
            <a:ext cx="2143305" cy="2377983"/>
            <a:chOff x="7272941" y="328575"/>
            <a:chExt cx="2143305" cy="2377983"/>
          </a:xfrm>
        </p:grpSpPr>
        <p:pic>
          <p:nvPicPr>
            <p:cNvPr id="461" name="Google Shape;461;p5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536270" y="328575"/>
              <a:ext cx="1879976" cy="18799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2" name="Google Shape;462;p50"/>
            <p:cNvSpPr/>
            <p:nvPr/>
          </p:nvSpPr>
          <p:spPr>
            <a:xfrm rot="10800000" flipH="1">
              <a:off x="7272941" y="1128565"/>
              <a:ext cx="780558" cy="780558"/>
            </a:xfrm>
            <a:custGeom>
              <a:avLst/>
              <a:gdLst/>
              <a:ahLst/>
              <a:cxnLst/>
              <a:rect l="l" t="t" r="r" b="b"/>
              <a:pathLst>
                <a:path w="36932" h="36932" extrusionOk="0">
                  <a:moveTo>
                    <a:pt x="18481" y="1"/>
                  </a:moveTo>
                  <a:cubicBezTo>
                    <a:pt x="8268" y="1"/>
                    <a:pt x="1" y="8268"/>
                    <a:pt x="1" y="18451"/>
                  </a:cubicBezTo>
                  <a:cubicBezTo>
                    <a:pt x="1" y="28664"/>
                    <a:pt x="8268" y="36931"/>
                    <a:pt x="18481" y="36931"/>
                  </a:cubicBezTo>
                  <a:cubicBezTo>
                    <a:pt x="28664" y="36931"/>
                    <a:pt x="36932" y="28664"/>
                    <a:pt x="36932" y="18451"/>
                  </a:cubicBezTo>
                  <a:cubicBezTo>
                    <a:pt x="36932" y="8268"/>
                    <a:pt x="28664" y="1"/>
                    <a:pt x="184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0"/>
            <p:cNvSpPr/>
            <p:nvPr/>
          </p:nvSpPr>
          <p:spPr>
            <a:xfrm rot="10800000" flipH="1">
              <a:off x="8348900" y="1639224"/>
              <a:ext cx="1067335" cy="1067335"/>
            </a:xfrm>
            <a:custGeom>
              <a:avLst/>
              <a:gdLst/>
              <a:ahLst/>
              <a:cxnLst/>
              <a:rect l="l" t="t" r="r" b="b"/>
              <a:pathLst>
                <a:path w="36932" h="36932" extrusionOk="0">
                  <a:moveTo>
                    <a:pt x="18481" y="1"/>
                  </a:moveTo>
                  <a:cubicBezTo>
                    <a:pt x="8268" y="1"/>
                    <a:pt x="1" y="8268"/>
                    <a:pt x="1" y="18481"/>
                  </a:cubicBezTo>
                  <a:cubicBezTo>
                    <a:pt x="1" y="28664"/>
                    <a:pt x="8268" y="36931"/>
                    <a:pt x="18481" y="36931"/>
                  </a:cubicBezTo>
                  <a:cubicBezTo>
                    <a:pt x="28664" y="36931"/>
                    <a:pt x="36932" y="28664"/>
                    <a:pt x="36932" y="18481"/>
                  </a:cubicBezTo>
                  <a:cubicBezTo>
                    <a:pt x="36932" y="8268"/>
                    <a:pt x="28664" y="1"/>
                    <a:pt x="18481" y="1"/>
                  </a:cubicBezTo>
                  <a:close/>
                </a:path>
              </a:pathLst>
            </a:custGeom>
            <a:solidFill>
              <a:srgbClr val="FBD4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50"/>
          <p:cNvSpPr/>
          <p:nvPr/>
        </p:nvSpPr>
        <p:spPr>
          <a:xfrm rot="10800000" flipH="1">
            <a:off x="-83905" y="-275046"/>
            <a:ext cx="1548848" cy="1411170"/>
          </a:xfrm>
          <a:custGeom>
            <a:avLst/>
            <a:gdLst/>
            <a:ahLst/>
            <a:cxnLst/>
            <a:rect l="l" t="t" r="r" b="b"/>
            <a:pathLst>
              <a:path w="33862" h="30852" extrusionOk="0">
                <a:moveTo>
                  <a:pt x="16931" y="0"/>
                </a:moveTo>
                <a:cubicBezTo>
                  <a:pt x="12980" y="0"/>
                  <a:pt x="9028" y="1505"/>
                  <a:pt x="6019" y="4514"/>
                </a:cubicBezTo>
                <a:cubicBezTo>
                  <a:pt x="1" y="10532"/>
                  <a:pt x="1" y="20289"/>
                  <a:pt x="6019" y="26338"/>
                </a:cubicBezTo>
                <a:cubicBezTo>
                  <a:pt x="9028" y="29347"/>
                  <a:pt x="12980" y="30852"/>
                  <a:pt x="16931" y="30852"/>
                </a:cubicBezTo>
                <a:cubicBezTo>
                  <a:pt x="20883" y="30852"/>
                  <a:pt x="24834" y="29347"/>
                  <a:pt x="27843" y="26338"/>
                </a:cubicBezTo>
                <a:cubicBezTo>
                  <a:pt x="33862" y="20289"/>
                  <a:pt x="33862" y="10532"/>
                  <a:pt x="27843" y="4514"/>
                </a:cubicBezTo>
                <a:cubicBezTo>
                  <a:pt x="24834" y="1505"/>
                  <a:pt x="20883" y="0"/>
                  <a:pt x="1693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50"/>
          <p:cNvSpPr/>
          <p:nvPr/>
        </p:nvSpPr>
        <p:spPr>
          <a:xfrm rot="-5400000">
            <a:off x="5456145" y="4759632"/>
            <a:ext cx="548601" cy="548584"/>
          </a:xfrm>
          <a:custGeom>
            <a:avLst/>
            <a:gdLst/>
            <a:ahLst/>
            <a:cxnLst/>
            <a:rect l="l" t="t" r="r" b="b"/>
            <a:pathLst>
              <a:path w="31461" h="31460" extrusionOk="0">
                <a:moveTo>
                  <a:pt x="15715" y="4165"/>
                </a:moveTo>
                <a:cubicBezTo>
                  <a:pt x="22098" y="4165"/>
                  <a:pt x="27266" y="9332"/>
                  <a:pt x="27266" y="15715"/>
                </a:cubicBezTo>
                <a:cubicBezTo>
                  <a:pt x="27266" y="22098"/>
                  <a:pt x="22098" y="27265"/>
                  <a:pt x="15715" y="27265"/>
                </a:cubicBezTo>
                <a:cubicBezTo>
                  <a:pt x="9332" y="27265"/>
                  <a:pt x="4165" y="22098"/>
                  <a:pt x="4165" y="15715"/>
                </a:cubicBezTo>
                <a:cubicBezTo>
                  <a:pt x="4165" y="9332"/>
                  <a:pt x="9393" y="4165"/>
                  <a:pt x="15715" y="4165"/>
                </a:cubicBezTo>
                <a:close/>
                <a:moveTo>
                  <a:pt x="15715" y="0"/>
                </a:moveTo>
                <a:cubicBezTo>
                  <a:pt x="7022" y="0"/>
                  <a:pt x="1" y="7022"/>
                  <a:pt x="1" y="15715"/>
                </a:cubicBezTo>
                <a:cubicBezTo>
                  <a:pt x="1" y="24408"/>
                  <a:pt x="7022" y="31460"/>
                  <a:pt x="15715" y="31460"/>
                </a:cubicBezTo>
                <a:cubicBezTo>
                  <a:pt x="24439" y="31460"/>
                  <a:pt x="31460" y="24408"/>
                  <a:pt x="31460" y="15715"/>
                </a:cubicBezTo>
                <a:cubicBezTo>
                  <a:pt x="31460" y="7022"/>
                  <a:pt x="24439" y="0"/>
                  <a:pt x="157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50"/>
          <p:cNvGrpSpPr/>
          <p:nvPr/>
        </p:nvGrpSpPr>
        <p:grpSpPr>
          <a:xfrm>
            <a:off x="6013400" y="3009425"/>
            <a:ext cx="2521772" cy="1736100"/>
            <a:chOff x="6013400" y="3314225"/>
            <a:chExt cx="2521772" cy="1736100"/>
          </a:xfrm>
        </p:grpSpPr>
        <p:sp>
          <p:nvSpPr>
            <p:cNvPr id="467" name="Google Shape;467;p50"/>
            <p:cNvSpPr/>
            <p:nvPr/>
          </p:nvSpPr>
          <p:spPr>
            <a:xfrm>
              <a:off x="6013672" y="3333475"/>
              <a:ext cx="2521500" cy="1647900"/>
            </a:xfrm>
            <a:prstGeom prst="roundRect">
              <a:avLst>
                <a:gd name="adj" fmla="val 608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8" name="Google Shape;468;p50"/>
            <p:cNvSpPr txBox="1"/>
            <p:nvPr/>
          </p:nvSpPr>
          <p:spPr>
            <a:xfrm>
              <a:off x="6013400" y="3314225"/>
              <a:ext cx="2521500" cy="173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/>
                <a:t>Schedule Snake: Your university's solution for efficient course management and student enrollment.</a:t>
              </a:r>
              <a:r>
                <a:rPr lang="en" sz="1600"/>
                <a:t> We offer data-driven insights into course trends.</a:t>
              </a:r>
              <a:endParaRPr sz="1500"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</p:grpSp>
      <p:grpSp>
        <p:nvGrpSpPr>
          <p:cNvPr id="469" name="Google Shape;469;p50"/>
          <p:cNvGrpSpPr/>
          <p:nvPr/>
        </p:nvGrpSpPr>
        <p:grpSpPr>
          <a:xfrm>
            <a:off x="604996" y="3026700"/>
            <a:ext cx="2497654" cy="1817974"/>
            <a:chOff x="604996" y="3331500"/>
            <a:chExt cx="2497654" cy="1817974"/>
          </a:xfrm>
        </p:grpSpPr>
        <p:sp>
          <p:nvSpPr>
            <p:cNvPr id="470" name="Google Shape;470;p50"/>
            <p:cNvSpPr/>
            <p:nvPr/>
          </p:nvSpPr>
          <p:spPr>
            <a:xfrm>
              <a:off x="789340" y="3333512"/>
              <a:ext cx="2313300" cy="1647900"/>
            </a:xfrm>
            <a:prstGeom prst="roundRect">
              <a:avLst>
                <a:gd name="adj" fmla="val 608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1" name="Google Shape;471;p50"/>
            <p:cNvSpPr/>
            <p:nvPr/>
          </p:nvSpPr>
          <p:spPr>
            <a:xfrm rot="10800000" flipH="1">
              <a:off x="604996" y="4751021"/>
              <a:ext cx="437328" cy="398454"/>
            </a:xfrm>
            <a:custGeom>
              <a:avLst/>
              <a:gdLst/>
              <a:ahLst/>
              <a:cxnLst/>
              <a:rect l="l" t="t" r="r" b="b"/>
              <a:pathLst>
                <a:path w="33862" h="30852" extrusionOk="0">
                  <a:moveTo>
                    <a:pt x="16931" y="0"/>
                  </a:moveTo>
                  <a:cubicBezTo>
                    <a:pt x="12980" y="0"/>
                    <a:pt x="9028" y="1505"/>
                    <a:pt x="6019" y="4514"/>
                  </a:cubicBezTo>
                  <a:cubicBezTo>
                    <a:pt x="1" y="10532"/>
                    <a:pt x="1" y="20289"/>
                    <a:pt x="6019" y="26338"/>
                  </a:cubicBezTo>
                  <a:cubicBezTo>
                    <a:pt x="9028" y="29347"/>
                    <a:pt x="12980" y="30852"/>
                    <a:pt x="16931" y="30852"/>
                  </a:cubicBezTo>
                  <a:cubicBezTo>
                    <a:pt x="20883" y="30852"/>
                    <a:pt x="24834" y="29347"/>
                    <a:pt x="27843" y="26338"/>
                  </a:cubicBezTo>
                  <a:cubicBezTo>
                    <a:pt x="33862" y="20289"/>
                    <a:pt x="33862" y="10532"/>
                    <a:pt x="27843" y="4514"/>
                  </a:cubicBezTo>
                  <a:cubicBezTo>
                    <a:pt x="24834" y="1505"/>
                    <a:pt x="20883" y="0"/>
                    <a:pt x="169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0"/>
            <p:cNvSpPr txBox="1"/>
            <p:nvPr/>
          </p:nvSpPr>
          <p:spPr>
            <a:xfrm>
              <a:off x="789350" y="3331500"/>
              <a:ext cx="2313300" cy="129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Catamaran"/>
                  <a:ea typeface="Catamaran"/>
                  <a:cs typeface="Catamaran"/>
                  <a:sym typeface="Catamaran"/>
                </a:rPr>
                <a:t>Simplifying the course creation and enrollment process for educators and students alike.</a:t>
              </a:r>
              <a:endParaRPr sz="1600" b="1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473" name="Google Shape;473;p50"/>
          <p:cNvGrpSpPr/>
          <p:nvPr/>
        </p:nvGrpSpPr>
        <p:grpSpPr>
          <a:xfrm>
            <a:off x="1598153" y="1830697"/>
            <a:ext cx="354311" cy="355909"/>
            <a:chOff x="-49764975" y="3551225"/>
            <a:chExt cx="299300" cy="300650"/>
          </a:xfrm>
        </p:grpSpPr>
        <p:sp>
          <p:nvSpPr>
            <p:cNvPr id="474" name="Google Shape;474;p50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0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0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0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0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0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0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0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0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0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0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50"/>
          <p:cNvGrpSpPr/>
          <p:nvPr/>
        </p:nvGrpSpPr>
        <p:grpSpPr>
          <a:xfrm>
            <a:off x="7078984" y="1813888"/>
            <a:ext cx="339411" cy="337211"/>
            <a:chOff x="5049575" y="4993600"/>
            <a:chExt cx="482050" cy="478925"/>
          </a:xfrm>
        </p:grpSpPr>
        <p:sp>
          <p:nvSpPr>
            <p:cNvPr id="486" name="Google Shape;486;p50"/>
            <p:cNvSpPr/>
            <p:nvPr/>
          </p:nvSpPr>
          <p:spPr>
            <a:xfrm>
              <a:off x="5063200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487" name="Google Shape;487;p50"/>
            <p:cNvSpPr/>
            <p:nvPr/>
          </p:nvSpPr>
          <p:spPr>
            <a:xfrm>
              <a:off x="5299425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7" y="2202"/>
                  </a:lnTo>
                  <a:lnTo>
                    <a:pt x="4837" y="4680"/>
                  </a:lnTo>
                  <a:cubicBezTo>
                    <a:pt x="4837" y="4993"/>
                    <a:pt x="4584" y="5246"/>
                    <a:pt x="4271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1" y="4593"/>
                  </a:lnTo>
                  <a:lnTo>
                    <a:pt x="1" y="13566"/>
                  </a:lnTo>
                  <a:cubicBezTo>
                    <a:pt x="13" y="13560"/>
                    <a:pt x="25" y="13557"/>
                    <a:pt x="37" y="13551"/>
                  </a:cubicBezTo>
                  <a:lnTo>
                    <a:pt x="8553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488" name="Google Shape;488;p50"/>
            <p:cNvSpPr/>
            <p:nvPr/>
          </p:nvSpPr>
          <p:spPr>
            <a:xfrm>
              <a:off x="5184475" y="4993600"/>
              <a:ext cx="334125" cy="168525"/>
            </a:xfrm>
            <a:custGeom>
              <a:avLst/>
              <a:gdLst/>
              <a:ahLst/>
              <a:cxnLst/>
              <a:rect l="l" t="t" r="r" b="b"/>
              <a:pathLst>
                <a:path w="13365" h="6741" extrusionOk="0">
                  <a:moveTo>
                    <a:pt x="4040" y="0"/>
                  </a:moveTo>
                  <a:cubicBezTo>
                    <a:pt x="3830" y="0"/>
                    <a:pt x="3621" y="50"/>
                    <a:pt x="3430" y="149"/>
                  </a:cubicBezTo>
                  <a:lnTo>
                    <a:pt x="0" y="1971"/>
                  </a:lnTo>
                  <a:lnTo>
                    <a:pt x="9013" y="6741"/>
                  </a:lnTo>
                  <a:lnTo>
                    <a:pt x="13364" y="4588"/>
                  </a:lnTo>
                  <a:cubicBezTo>
                    <a:pt x="13298" y="4537"/>
                    <a:pt x="13226" y="4492"/>
                    <a:pt x="13151" y="4455"/>
                  </a:cubicBezTo>
                  <a:lnTo>
                    <a:pt x="4638" y="140"/>
                  </a:lnTo>
                  <a:lnTo>
                    <a:pt x="4635" y="140"/>
                  </a:lnTo>
                  <a:cubicBezTo>
                    <a:pt x="4446" y="47"/>
                    <a:pt x="4243" y="0"/>
                    <a:pt x="4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489" name="Google Shape;489;p50"/>
            <p:cNvSpPr/>
            <p:nvPr/>
          </p:nvSpPr>
          <p:spPr>
            <a:xfrm>
              <a:off x="5049575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5803" y="5648"/>
                  </a:moveTo>
                  <a:cubicBezTo>
                    <a:pt x="5997" y="5648"/>
                    <a:pt x="6186" y="5748"/>
                    <a:pt x="6291" y="5927"/>
                  </a:cubicBezTo>
                  <a:cubicBezTo>
                    <a:pt x="6450" y="6195"/>
                    <a:pt x="6360" y="6541"/>
                    <a:pt x="6092" y="6701"/>
                  </a:cubicBezTo>
                  <a:lnTo>
                    <a:pt x="3843" y="8016"/>
                  </a:lnTo>
                  <a:lnTo>
                    <a:pt x="3834" y="8023"/>
                  </a:lnTo>
                  <a:lnTo>
                    <a:pt x="3831" y="8026"/>
                  </a:lnTo>
                  <a:lnTo>
                    <a:pt x="3818" y="8029"/>
                  </a:lnTo>
                  <a:cubicBezTo>
                    <a:pt x="3812" y="8032"/>
                    <a:pt x="3806" y="8035"/>
                    <a:pt x="3800" y="8038"/>
                  </a:cubicBezTo>
                  <a:lnTo>
                    <a:pt x="3785" y="8047"/>
                  </a:lnTo>
                  <a:lnTo>
                    <a:pt x="3767" y="8053"/>
                  </a:lnTo>
                  <a:lnTo>
                    <a:pt x="3752" y="8059"/>
                  </a:lnTo>
                  <a:lnTo>
                    <a:pt x="3734" y="8065"/>
                  </a:lnTo>
                  <a:lnTo>
                    <a:pt x="3716" y="8071"/>
                  </a:lnTo>
                  <a:lnTo>
                    <a:pt x="3698" y="8077"/>
                  </a:lnTo>
                  <a:cubicBezTo>
                    <a:pt x="3692" y="8077"/>
                    <a:pt x="3686" y="8080"/>
                    <a:pt x="3680" y="8080"/>
                  </a:cubicBezTo>
                  <a:cubicBezTo>
                    <a:pt x="3671" y="8083"/>
                    <a:pt x="3668" y="8083"/>
                    <a:pt x="3665" y="8083"/>
                  </a:cubicBezTo>
                  <a:lnTo>
                    <a:pt x="3641" y="8089"/>
                  </a:lnTo>
                  <a:lnTo>
                    <a:pt x="3629" y="8089"/>
                  </a:lnTo>
                  <a:cubicBezTo>
                    <a:pt x="3620" y="8089"/>
                    <a:pt x="3611" y="8092"/>
                    <a:pt x="3602" y="8092"/>
                  </a:cubicBezTo>
                  <a:lnTo>
                    <a:pt x="3484" y="8092"/>
                  </a:lnTo>
                  <a:lnTo>
                    <a:pt x="3466" y="8089"/>
                  </a:lnTo>
                  <a:cubicBezTo>
                    <a:pt x="3460" y="8089"/>
                    <a:pt x="3454" y="8086"/>
                    <a:pt x="3448" y="8086"/>
                  </a:cubicBezTo>
                  <a:cubicBezTo>
                    <a:pt x="3442" y="8083"/>
                    <a:pt x="3436" y="8083"/>
                    <a:pt x="3433" y="8080"/>
                  </a:cubicBezTo>
                  <a:lnTo>
                    <a:pt x="3412" y="8077"/>
                  </a:lnTo>
                  <a:cubicBezTo>
                    <a:pt x="3406" y="8077"/>
                    <a:pt x="3403" y="8074"/>
                    <a:pt x="3397" y="8071"/>
                  </a:cubicBezTo>
                  <a:lnTo>
                    <a:pt x="3376" y="8065"/>
                  </a:lnTo>
                  <a:lnTo>
                    <a:pt x="3361" y="8062"/>
                  </a:lnTo>
                  <a:lnTo>
                    <a:pt x="3343" y="8053"/>
                  </a:lnTo>
                  <a:lnTo>
                    <a:pt x="3328" y="8047"/>
                  </a:lnTo>
                  <a:lnTo>
                    <a:pt x="3310" y="8038"/>
                  </a:lnTo>
                  <a:lnTo>
                    <a:pt x="3295" y="8032"/>
                  </a:lnTo>
                  <a:cubicBezTo>
                    <a:pt x="3289" y="8029"/>
                    <a:pt x="3282" y="8026"/>
                    <a:pt x="3276" y="8019"/>
                  </a:cubicBezTo>
                  <a:lnTo>
                    <a:pt x="3261" y="8013"/>
                  </a:lnTo>
                  <a:lnTo>
                    <a:pt x="3246" y="8001"/>
                  </a:lnTo>
                  <a:cubicBezTo>
                    <a:pt x="3240" y="7998"/>
                    <a:pt x="3237" y="7995"/>
                    <a:pt x="3231" y="7992"/>
                  </a:cubicBezTo>
                  <a:lnTo>
                    <a:pt x="3216" y="7980"/>
                  </a:lnTo>
                  <a:cubicBezTo>
                    <a:pt x="3210" y="7977"/>
                    <a:pt x="3207" y="7974"/>
                    <a:pt x="3201" y="7968"/>
                  </a:cubicBezTo>
                  <a:cubicBezTo>
                    <a:pt x="3198" y="7965"/>
                    <a:pt x="3192" y="7962"/>
                    <a:pt x="3186" y="7956"/>
                  </a:cubicBezTo>
                  <a:lnTo>
                    <a:pt x="3174" y="7944"/>
                  </a:lnTo>
                  <a:lnTo>
                    <a:pt x="3159" y="7932"/>
                  </a:lnTo>
                  <a:lnTo>
                    <a:pt x="3147" y="7917"/>
                  </a:lnTo>
                  <a:cubicBezTo>
                    <a:pt x="3141" y="7914"/>
                    <a:pt x="3138" y="7908"/>
                    <a:pt x="3135" y="7905"/>
                  </a:cubicBezTo>
                  <a:lnTo>
                    <a:pt x="3120" y="7890"/>
                  </a:lnTo>
                  <a:lnTo>
                    <a:pt x="3111" y="7875"/>
                  </a:lnTo>
                  <a:cubicBezTo>
                    <a:pt x="3105" y="7869"/>
                    <a:pt x="3102" y="7863"/>
                    <a:pt x="3096" y="7857"/>
                  </a:cubicBezTo>
                  <a:lnTo>
                    <a:pt x="3087" y="7845"/>
                  </a:lnTo>
                  <a:lnTo>
                    <a:pt x="3075" y="7827"/>
                  </a:lnTo>
                  <a:lnTo>
                    <a:pt x="3069" y="7815"/>
                  </a:lnTo>
                  <a:lnTo>
                    <a:pt x="3069" y="7812"/>
                  </a:lnTo>
                  <a:lnTo>
                    <a:pt x="3063" y="7803"/>
                  </a:lnTo>
                  <a:lnTo>
                    <a:pt x="2415" y="6631"/>
                  </a:lnTo>
                  <a:cubicBezTo>
                    <a:pt x="2265" y="6357"/>
                    <a:pt x="2367" y="6014"/>
                    <a:pt x="2641" y="5863"/>
                  </a:cubicBezTo>
                  <a:lnTo>
                    <a:pt x="2635" y="5863"/>
                  </a:lnTo>
                  <a:cubicBezTo>
                    <a:pt x="2722" y="5816"/>
                    <a:pt x="2815" y="5793"/>
                    <a:pt x="2908" y="5793"/>
                  </a:cubicBezTo>
                  <a:cubicBezTo>
                    <a:pt x="3107" y="5793"/>
                    <a:pt x="3300" y="5899"/>
                    <a:pt x="3403" y="6086"/>
                  </a:cubicBezTo>
                  <a:lnTo>
                    <a:pt x="3770" y="6752"/>
                  </a:lnTo>
                  <a:lnTo>
                    <a:pt x="5520" y="5725"/>
                  </a:lnTo>
                  <a:cubicBezTo>
                    <a:pt x="5609" y="5673"/>
                    <a:pt x="5707" y="5648"/>
                    <a:pt x="5803" y="5648"/>
                  </a:cubicBezTo>
                  <a:close/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grpSp>
        <p:nvGrpSpPr>
          <p:cNvPr id="490" name="Google Shape;490;p50"/>
          <p:cNvGrpSpPr/>
          <p:nvPr/>
        </p:nvGrpSpPr>
        <p:grpSpPr>
          <a:xfrm>
            <a:off x="4290906" y="1812867"/>
            <a:ext cx="339253" cy="339253"/>
            <a:chOff x="899850" y="4992125"/>
            <a:chExt cx="481825" cy="481825"/>
          </a:xfrm>
        </p:grpSpPr>
        <p:sp>
          <p:nvSpPr>
            <p:cNvPr id="491" name="Google Shape;491;p50"/>
            <p:cNvSpPr/>
            <p:nvPr/>
          </p:nvSpPr>
          <p:spPr>
            <a:xfrm>
              <a:off x="1126600" y="536010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0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6" y="1130"/>
                    <a:pt x="1129" y="877"/>
                    <a:pt x="1129" y="564"/>
                  </a:cubicBezTo>
                  <a:cubicBezTo>
                    <a:pt x="1129" y="250"/>
                    <a:pt x="876" y="1"/>
                    <a:pt x="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492" name="Google Shape;492;p50"/>
            <p:cNvSpPr/>
            <p:nvPr/>
          </p:nvSpPr>
          <p:spPr>
            <a:xfrm>
              <a:off x="1056050" y="5079900"/>
              <a:ext cx="169400" cy="194950"/>
            </a:xfrm>
            <a:custGeom>
              <a:avLst/>
              <a:gdLst/>
              <a:ahLst/>
              <a:cxnLst/>
              <a:rect l="l" t="t" r="r" b="b"/>
              <a:pathLst>
                <a:path w="6776" h="7798" extrusionOk="0">
                  <a:moveTo>
                    <a:pt x="3417" y="1"/>
                  </a:moveTo>
                  <a:cubicBezTo>
                    <a:pt x="1713" y="1"/>
                    <a:pt x="0" y="1115"/>
                    <a:pt x="0" y="3304"/>
                  </a:cubicBezTo>
                  <a:cubicBezTo>
                    <a:pt x="0" y="3614"/>
                    <a:pt x="250" y="3867"/>
                    <a:pt x="564" y="3867"/>
                  </a:cubicBezTo>
                  <a:cubicBezTo>
                    <a:pt x="877" y="3867"/>
                    <a:pt x="1130" y="3614"/>
                    <a:pt x="1130" y="3304"/>
                  </a:cubicBezTo>
                  <a:cubicBezTo>
                    <a:pt x="1130" y="2069"/>
                    <a:pt x="2111" y="1061"/>
                    <a:pt x="3388" y="1061"/>
                  </a:cubicBezTo>
                  <a:cubicBezTo>
                    <a:pt x="4665" y="1061"/>
                    <a:pt x="5647" y="2066"/>
                    <a:pt x="5647" y="3304"/>
                  </a:cubicBezTo>
                  <a:cubicBezTo>
                    <a:pt x="5647" y="4147"/>
                    <a:pt x="5174" y="4921"/>
                    <a:pt x="4424" y="5310"/>
                  </a:cubicBezTo>
                  <a:cubicBezTo>
                    <a:pt x="3617" y="5728"/>
                    <a:pt x="3108" y="6336"/>
                    <a:pt x="2912" y="7116"/>
                  </a:cubicBezTo>
                  <a:cubicBezTo>
                    <a:pt x="2870" y="7285"/>
                    <a:pt x="2906" y="7466"/>
                    <a:pt x="3015" y="7601"/>
                  </a:cubicBezTo>
                  <a:cubicBezTo>
                    <a:pt x="3118" y="7736"/>
                    <a:pt x="3277" y="7798"/>
                    <a:pt x="3439" y="7798"/>
                  </a:cubicBezTo>
                  <a:cubicBezTo>
                    <a:pt x="3686" y="7798"/>
                    <a:pt x="3938" y="7652"/>
                    <a:pt x="4005" y="7399"/>
                  </a:cubicBezTo>
                  <a:cubicBezTo>
                    <a:pt x="4129" y="6936"/>
                    <a:pt x="4445" y="6568"/>
                    <a:pt x="4945" y="6312"/>
                  </a:cubicBezTo>
                  <a:cubicBezTo>
                    <a:pt x="6071" y="5728"/>
                    <a:pt x="6776" y="4569"/>
                    <a:pt x="6776" y="3304"/>
                  </a:cubicBezTo>
                  <a:cubicBezTo>
                    <a:pt x="6776" y="1090"/>
                    <a:pt x="5101" y="1"/>
                    <a:pt x="3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493" name="Google Shape;493;p50"/>
            <p:cNvSpPr/>
            <p:nvPr/>
          </p:nvSpPr>
          <p:spPr>
            <a:xfrm>
              <a:off x="89985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36" y="2334"/>
                  </a:moveTo>
                  <a:cubicBezTo>
                    <a:pt x="12223" y="2334"/>
                    <a:pt x="14153" y="4367"/>
                    <a:pt x="14153" y="6815"/>
                  </a:cubicBezTo>
                  <a:cubicBezTo>
                    <a:pt x="14153" y="8501"/>
                    <a:pt x="13214" y="10049"/>
                    <a:pt x="11714" y="10826"/>
                  </a:cubicBezTo>
                  <a:cubicBezTo>
                    <a:pt x="11401" y="10986"/>
                    <a:pt x="11362" y="11142"/>
                    <a:pt x="11344" y="11202"/>
                  </a:cubicBezTo>
                  <a:cubicBezTo>
                    <a:pt x="11141" y="11958"/>
                    <a:pt x="10458" y="12455"/>
                    <a:pt x="9710" y="12455"/>
                  </a:cubicBezTo>
                  <a:cubicBezTo>
                    <a:pt x="9569" y="12455"/>
                    <a:pt x="9426" y="12438"/>
                    <a:pt x="9284" y="12401"/>
                  </a:cubicBezTo>
                  <a:cubicBezTo>
                    <a:pt x="8383" y="12169"/>
                    <a:pt x="7841" y="11254"/>
                    <a:pt x="8064" y="10353"/>
                  </a:cubicBezTo>
                  <a:cubicBezTo>
                    <a:pt x="8338" y="9260"/>
                    <a:pt x="9061" y="8384"/>
                    <a:pt x="10154" y="7818"/>
                  </a:cubicBezTo>
                  <a:cubicBezTo>
                    <a:pt x="10832" y="7465"/>
                    <a:pt x="10973" y="6556"/>
                    <a:pt x="10434" y="6017"/>
                  </a:cubicBezTo>
                  <a:cubicBezTo>
                    <a:pt x="10219" y="5801"/>
                    <a:pt x="9934" y="5700"/>
                    <a:pt x="9650" y="5700"/>
                  </a:cubicBezTo>
                  <a:cubicBezTo>
                    <a:pt x="9078" y="5700"/>
                    <a:pt x="8507" y="6109"/>
                    <a:pt x="8507" y="6815"/>
                  </a:cubicBezTo>
                  <a:cubicBezTo>
                    <a:pt x="8507" y="7749"/>
                    <a:pt x="7748" y="8507"/>
                    <a:pt x="6812" y="8507"/>
                  </a:cubicBezTo>
                  <a:cubicBezTo>
                    <a:pt x="5875" y="8507"/>
                    <a:pt x="5119" y="7749"/>
                    <a:pt x="5119" y="6815"/>
                  </a:cubicBezTo>
                  <a:cubicBezTo>
                    <a:pt x="5119" y="4388"/>
                    <a:pt x="7028" y="2334"/>
                    <a:pt x="9636" y="2334"/>
                  </a:cubicBezTo>
                  <a:close/>
                  <a:moveTo>
                    <a:pt x="9636" y="13588"/>
                  </a:moveTo>
                  <a:cubicBezTo>
                    <a:pt x="9854" y="13588"/>
                    <a:pt x="10074" y="13630"/>
                    <a:pt x="10284" y="13717"/>
                  </a:cubicBezTo>
                  <a:cubicBezTo>
                    <a:pt x="10916" y="13979"/>
                    <a:pt x="11328" y="14596"/>
                    <a:pt x="11328" y="15283"/>
                  </a:cubicBezTo>
                  <a:cubicBezTo>
                    <a:pt x="11328" y="16219"/>
                    <a:pt x="10570" y="16975"/>
                    <a:pt x="9636" y="16978"/>
                  </a:cubicBezTo>
                  <a:cubicBezTo>
                    <a:pt x="8950" y="16978"/>
                    <a:pt x="8332" y="16562"/>
                    <a:pt x="8070" y="15930"/>
                  </a:cubicBezTo>
                  <a:cubicBezTo>
                    <a:pt x="7808" y="15298"/>
                    <a:pt x="7953" y="14569"/>
                    <a:pt x="8438" y="14084"/>
                  </a:cubicBezTo>
                  <a:cubicBezTo>
                    <a:pt x="8762" y="13760"/>
                    <a:pt x="9195" y="13588"/>
                    <a:pt x="9636" y="13588"/>
                  </a:cubicBezTo>
                  <a:close/>
                  <a:moveTo>
                    <a:pt x="9636" y="1"/>
                  </a:moveTo>
                  <a:cubicBezTo>
                    <a:pt x="4330" y="1"/>
                    <a:pt x="0" y="4331"/>
                    <a:pt x="0" y="9637"/>
                  </a:cubicBezTo>
                  <a:cubicBezTo>
                    <a:pt x="0" y="14945"/>
                    <a:pt x="4330" y="19273"/>
                    <a:pt x="9636" y="19273"/>
                  </a:cubicBezTo>
                  <a:cubicBezTo>
                    <a:pt x="14939" y="19273"/>
                    <a:pt x="19272" y="14945"/>
                    <a:pt x="19272" y="9637"/>
                  </a:cubicBezTo>
                  <a:cubicBezTo>
                    <a:pt x="19272" y="4331"/>
                    <a:pt x="14942" y="1"/>
                    <a:pt x="9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Google Shape;49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025" y="321500"/>
            <a:ext cx="1685225" cy="168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613" y="-76212"/>
            <a:ext cx="1879976" cy="1879976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51"/>
          <p:cNvSpPr/>
          <p:nvPr/>
        </p:nvSpPr>
        <p:spPr>
          <a:xfrm flipH="1">
            <a:off x="2599070" y="3988926"/>
            <a:ext cx="845514" cy="845488"/>
          </a:xfrm>
          <a:custGeom>
            <a:avLst/>
            <a:gdLst/>
            <a:ahLst/>
            <a:cxnLst/>
            <a:rect l="l" t="t" r="r" b="b"/>
            <a:pathLst>
              <a:path w="31461" h="31460" extrusionOk="0">
                <a:moveTo>
                  <a:pt x="15715" y="4165"/>
                </a:moveTo>
                <a:cubicBezTo>
                  <a:pt x="22098" y="4165"/>
                  <a:pt x="27266" y="9332"/>
                  <a:pt x="27266" y="15715"/>
                </a:cubicBezTo>
                <a:cubicBezTo>
                  <a:pt x="27266" y="22098"/>
                  <a:pt x="22098" y="27265"/>
                  <a:pt x="15715" y="27265"/>
                </a:cubicBezTo>
                <a:cubicBezTo>
                  <a:pt x="9332" y="27265"/>
                  <a:pt x="4165" y="22098"/>
                  <a:pt x="4165" y="15715"/>
                </a:cubicBezTo>
                <a:cubicBezTo>
                  <a:pt x="4165" y="9332"/>
                  <a:pt x="9393" y="4165"/>
                  <a:pt x="15715" y="4165"/>
                </a:cubicBezTo>
                <a:close/>
                <a:moveTo>
                  <a:pt x="15715" y="0"/>
                </a:moveTo>
                <a:cubicBezTo>
                  <a:pt x="7022" y="0"/>
                  <a:pt x="1" y="7022"/>
                  <a:pt x="1" y="15715"/>
                </a:cubicBezTo>
                <a:cubicBezTo>
                  <a:pt x="1" y="24408"/>
                  <a:pt x="7022" y="31460"/>
                  <a:pt x="15715" y="31460"/>
                </a:cubicBezTo>
                <a:cubicBezTo>
                  <a:pt x="24439" y="31460"/>
                  <a:pt x="31460" y="24408"/>
                  <a:pt x="31460" y="15715"/>
                </a:cubicBezTo>
                <a:cubicBezTo>
                  <a:pt x="31460" y="7022"/>
                  <a:pt x="24439" y="0"/>
                  <a:pt x="1571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51"/>
          <p:cNvSpPr/>
          <p:nvPr/>
        </p:nvSpPr>
        <p:spPr>
          <a:xfrm flipH="1">
            <a:off x="4367880" y="145585"/>
            <a:ext cx="524493" cy="525272"/>
          </a:xfrm>
          <a:custGeom>
            <a:avLst/>
            <a:gdLst/>
            <a:ahLst/>
            <a:cxnLst/>
            <a:rect l="l" t="t" r="r" b="b"/>
            <a:pathLst>
              <a:path w="19516" h="19545" extrusionOk="0">
                <a:moveTo>
                  <a:pt x="9758" y="4195"/>
                </a:moveTo>
                <a:cubicBezTo>
                  <a:pt x="12828" y="4195"/>
                  <a:pt x="15351" y="6687"/>
                  <a:pt x="15351" y="9757"/>
                </a:cubicBezTo>
                <a:cubicBezTo>
                  <a:pt x="15351" y="12827"/>
                  <a:pt x="12828" y="15350"/>
                  <a:pt x="9758" y="15350"/>
                </a:cubicBezTo>
                <a:cubicBezTo>
                  <a:pt x="6688" y="15350"/>
                  <a:pt x="4165" y="12858"/>
                  <a:pt x="4165" y="9757"/>
                </a:cubicBezTo>
                <a:cubicBezTo>
                  <a:pt x="4165" y="6687"/>
                  <a:pt x="6688" y="4195"/>
                  <a:pt x="9758" y="4195"/>
                </a:cubicBezTo>
                <a:close/>
                <a:moveTo>
                  <a:pt x="9758" y="0"/>
                </a:moveTo>
                <a:cubicBezTo>
                  <a:pt x="4348" y="0"/>
                  <a:pt x="1" y="4377"/>
                  <a:pt x="1" y="9757"/>
                </a:cubicBezTo>
                <a:cubicBezTo>
                  <a:pt x="1" y="15168"/>
                  <a:pt x="4348" y="19545"/>
                  <a:pt x="9758" y="19545"/>
                </a:cubicBezTo>
                <a:cubicBezTo>
                  <a:pt x="15138" y="19545"/>
                  <a:pt x="19515" y="15168"/>
                  <a:pt x="19515" y="9757"/>
                </a:cubicBezTo>
                <a:cubicBezTo>
                  <a:pt x="19515" y="4377"/>
                  <a:pt x="15138" y="0"/>
                  <a:pt x="97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51"/>
          <p:cNvSpPr/>
          <p:nvPr/>
        </p:nvSpPr>
        <p:spPr>
          <a:xfrm flipH="1">
            <a:off x="341360" y="540011"/>
            <a:ext cx="992548" cy="992548"/>
          </a:xfrm>
          <a:custGeom>
            <a:avLst/>
            <a:gdLst/>
            <a:ahLst/>
            <a:cxnLst/>
            <a:rect l="l" t="t" r="r" b="b"/>
            <a:pathLst>
              <a:path w="36932" h="36932" extrusionOk="0">
                <a:moveTo>
                  <a:pt x="18481" y="1"/>
                </a:moveTo>
                <a:cubicBezTo>
                  <a:pt x="8268" y="1"/>
                  <a:pt x="1" y="8268"/>
                  <a:pt x="1" y="18451"/>
                </a:cubicBezTo>
                <a:cubicBezTo>
                  <a:pt x="1" y="28664"/>
                  <a:pt x="8268" y="36931"/>
                  <a:pt x="18481" y="36931"/>
                </a:cubicBezTo>
                <a:cubicBezTo>
                  <a:pt x="28664" y="36931"/>
                  <a:pt x="36932" y="28664"/>
                  <a:pt x="36932" y="18451"/>
                </a:cubicBezTo>
                <a:cubicBezTo>
                  <a:pt x="36932" y="8268"/>
                  <a:pt x="28664" y="1"/>
                  <a:pt x="1848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3" name="Google Shape;503;p51"/>
          <p:cNvGrpSpPr/>
          <p:nvPr/>
        </p:nvGrpSpPr>
        <p:grpSpPr>
          <a:xfrm rot="-7309428">
            <a:off x="-1940182" y="1204325"/>
            <a:ext cx="9786974" cy="4089116"/>
            <a:chOff x="-350050" y="1207000"/>
            <a:chExt cx="8506275" cy="3554025"/>
          </a:xfrm>
        </p:grpSpPr>
        <p:sp>
          <p:nvSpPr>
            <p:cNvPr id="504" name="Google Shape;504;p51"/>
            <p:cNvSpPr/>
            <p:nvPr/>
          </p:nvSpPr>
          <p:spPr>
            <a:xfrm>
              <a:off x="-350050" y="1207000"/>
              <a:ext cx="8506275" cy="3554025"/>
            </a:xfrm>
            <a:custGeom>
              <a:avLst/>
              <a:gdLst/>
              <a:ahLst/>
              <a:cxnLst/>
              <a:rect l="l" t="t" r="r" b="b"/>
              <a:pathLst>
                <a:path w="340251" h="142161" extrusionOk="0">
                  <a:moveTo>
                    <a:pt x="180156" y="0"/>
                  </a:moveTo>
                  <a:cubicBezTo>
                    <a:pt x="158970" y="0"/>
                    <a:pt x="141766" y="17204"/>
                    <a:pt x="141766" y="38360"/>
                  </a:cubicBezTo>
                  <a:lnTo>
                    <a:pt x="141766" y="47235"/>
                  </a:lnTo>
                  <a:cubicBezTo>
                    <a:pt x="141766" y="53405"/>
                    <a:pt x="136721" y="58481"/>
                    <a:pt x="130520" y="58481"/>
                  </a:cubicBezTo>
                  <a:lnTo>
                    <a:pt x="112161" y="58481"/>
                  </a:lnTo>
                  <a:cubicBezTo>
                    <a:pt x="96750" y="58481"/>
                    <a:pt x="84197" y="71004"/>
                    <a:pt x="84197" y="86445"/>
                  </a:cubicBezTo>
                  <a:cubicBezTo>
                    <a:pt x="84197" y="99090"/>
                    <a:pt x="73923" y="109424"/>
                    <a:pt x="61218" y="109424"/>
                  </a:cubicBezTo>
                  <a:lnTo>
                    <a:pt x="1" y="109424"/>
                  </a:lnTo>
                  <a:lnTo>
                    <a:pt x="1" y="126142"/>
                  </a:lnTo>
                  <a:lnTo>
                    <a:pt x="61248" y="126142"/>
                  </a:lnTo>
                  <a:cubicBezTo>
                    <a:pt x="83133" y="126142"/>
                    <a:pt x="100975" y="108330"/>
                    <a:pt x="100975" y="86445"/>
                  </a:cubicBezTo>
                  <a:cubicBezTo>
                    <a:pt x="100975" y="80245"/>
                    <a:pt x="106021" y="75169"/>
                    <a:pt x="112222" y="75169"/>
                  </a:cubicBezTo>
                  <a:lnTo>
                    <a:pt x="130550" y="75169"/>
                  </a:lnTo>
                  <a:cubicBezTo>
                    <a:pt x="145991" y="75169"/>
                    <a:pt x="158514" y="62646"/>
                    <a:pt x="158514" y="47235"/>
                  </a:cubicBezTo>
                  <a:lnTo>
                    <a:pt x="158514" y="38360"/>
                  </a:lnTo>
                  <a:cubicBezTo>
                    <a:pt x="158514" y="26444"/>
                    <a:pt x="168241" y="16718"/>
                    <a:pt x="180186" y="16718"/>
                  </a:cubicBezTo>
                  <a:cubicBezTo>
                    <a:pt x="192102" y="16718"/>
                    <a:pt x="201828" y="26444"/>
                    <a:pt x="201828" y="38360"/>
                  </a:cubicBezTo>
                  <a:lnTo>
                    <a:pt x="201828" y="105382"/>
                  </a:lnTo>
                  <a:cubicBezTo>
                    <a:pt x="201828" y="125686"/>
                    <a:pt x="218333" y="142160"/>
                    <a:pt x="238607" y="142160"/>
                  </a:cubicBezTo>
                  <a:cubicBezTo>
                    <a:pt x="258881" y="142160"/>
                    <a:pt x="275386" y="125686"/>
                    <a:pt x="275386" y="105443"/>
                  </a:cubicBezTo>
                  <a:lnTo>
                    <a:pt x="275386" y="74925"/>
                  </a:lnTo>
                  <a:cubicBezTo>
                    <a:pt x="275386" y="68725"/>
                    <a:pt x="280462" y="63679"/>
                    <a:pt x="286632" y="63679"/>
                  </a:cubicBezTo>
                  <a:lnTo>
                    <a:pt x="340250" y="63679"/>
                  </a:lnTo>
                  <a:lnTo>
                    <a:pt x="340250" y="46961"/>
                  </a:lnTo>
                  <a:lnTo>
                    <a:pt x="286602" y="46961"/>
                  </a:lnTo>
                  <a:cubicBezTo>
                    <a:pt x="271161" y="46961"/>
                    <a:pt x="258638" y="59484"/>
                    <a:pt x="258638" y="74925"/>
                  </a:cubicBezTo>
                  <a:lnTo>
                    <a:pt x="258638" y="105443"/>
                  </a:lnTo>
                  <a:cubicBezTo>
                    <a:pt x="258638" y="116476"/>
                    <a:pt x="249641" y="125504"/>
                    <a:pt x="238577" y="125504"/>
                  </a:cubicBezTo>
                  <a:cubicBezTo>
                    <a:pt x="227513" y="125504"/>
                    <a:pt x="218515" y="116476"/>
                    <a:pt x="218515" y="105443"/>
                  </a:cubicBezTo>
                  <a:lnTo>
                    <a:pt x="218515" y="38360"/>
                  </a:lnTo>
                  <a:cubicBezTo>
                    <a:pt x="218515" y="17204"/>
                    <a:pt x="201311" y="0"/>
                    <a:pt x="180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1"/>
            <p:cNvSpPr/>
            <p:nvPr/>
          </p:nvSpPr>
          <p:spPr>
            <a:xfrm>
              <a:off x="-350050" y="1249550"/>
              <a:ext cx="8506275" cy="3468925"/>
            </a:xfrm>
            <a:custGeom>
              <a:avLst/>
              <a:gdLst/>
              <a:ahLst/>
              <a:cxnLst/>
              <a:rect l="l" t="t" r="r" b="b"/>
              <a:pathLst>
                <a:path w="340251" h="138757" extrusionOk="0">
                  <a:moveTo>
                    <a:pt x="180156" y="0"/>
                  </a:moveTo>
                  <a:cubicBezTo>
                    <a:pt x="159943" y="0"/>
                    <a:pt x="143468" y="16444"/>
                    <a:pt x="143468" y="36658"/>
                  </a:cubicBezTo>
                  <a:lnTo>
                    <a:pt x="143468" y="45533"/>
                  </a:lnTo>
                  <a:cubicBezTo>
                    <a:pt x="143468" y="52676"/>
                    <a:pt x="137663" y="58482"/>
                    <a:pt x="130520" y="58482"/>
                  </a:cubicBezTo>
                  <a:lnTo>
                    <a:pt x="112161" y="58482"/>
                  </a:lnTo>
                  <a:cubicBezTo>
                    <a:pt x="97693" y="58482"/>
                    <a:pt x="85929" y="70245"/>
                    <a:pt x="85929" y="84743"/>
                  </a:cubicBezTo>
                  <a:cubicBezTo>
                    <a:pt x="85929" y="98330"/>
                    <a:pt x="74865" y="109425"/>
                    <a:pt x="61218" y="109425"/>
                  </a:cubicBezTo>
                  <a:lnTo>
                    <a:pt x="1" y="109425"/>
                  </a:lnTo>
                  <a:lnTo>
                    <a:pt x="1" y="122738"/>
                  </a:lnTo>
                  <a:lnTo>
                    <a:pt x="61248" y="122738"/>
                  </a:lnTo>
                  <a:cubicBezTo>
                    <a:pt x="82191" y="122738"/>
                    <a:pt x="99243" y="105716"/>
                    <a:pt x="99243" y="84743"/>
                  </a:cubicBezTo>
                  <a:cubicBezTo>
                    <a:pt x="99243" y="77600"/>
                    <a:pt x="105079" y="71764"/>
                    <a:pt x="112222" y="71764"/>
                  </a:cubicBezTo>
                  <a:lnTo>
                    <a:pt x="130550" y="71764"/>
                  </a:lnTo>
                  <a:cubicBezTo>
                    <a:pt x="145049" y="71764"/>
                    <a:pt x="156812" y="60001"/>
                    <a:pt x="156812" y="45533"/>
                  </a:cubicBezTo>
                  <a:lnTo>
                    <a:pt x="156812" y="36658"/>
                  </a:lnTo>
                  <a:cubicBezTo>
                    <a:pt x="156812" y="23800"/>
                    <a:pt x="167299" y="13314"/>
                    <a:pt x="180186" y="13314"/>
                  </a:cubicBezTo>
                  <a:cubicBezTo>
                    <a:pt x="193074" y="13314"/>
                    <a:pt x="203561" y="23800"/>
                    <a:pt x="203561" y="36658"/>
                  </a:cubicBezTo>
                  <a:lnTo>
                    <a:pt x="203561" y="103680"/>
                  </a:lnTo>
                  <a:cubicBezTo>
                    <a:pt x="203561" y="123042"/>
                    <a:pt x="219275" y="138756"/>
                    <a:pt x="238607" y="138756"/>
                  </a:cubicBezTo>
                  <a:cubicBezTo>
                    <a:pt x="257969" y="138756"/>
                    <a:pt x="273684" y="123042"/>
                    <a:pt x="273684" y="103741"/>
                  </a:cubicBezTo>
                  <a:lnTo>
                    <a:pt x="273684" y="73223"/>
                  </a:lnTo>
                  <a:cubicBezTo>
                    <a:pt x="273684" y="66080"/>
                    <a:pt x="279489" y="60275"/>
                    <a:pt x="286632" y="60275"/>
                  </a:cubicBezTo>
                  <a:lnTo>
                    <a:pt x="340250" y="60275"/>
                  </a:lnTo>
                  <a:lnTo>
                    <a:pt x="340250" y="46962"/>
                  </a:lnTo>
                  <a:lnTo>
                    <a:pt x="286602" y="46962"/>
                  </a:lnTo>
                  <a:cubicBezTo>
                    <a:pt x="272133" y="46962"/>
                    <a:pt x="260340" y="58755"/>
                    <a:pt x="260340" y="73223"/>
                  </a:cubicBezTo>
                  <a:lnTo>
                    <a:pt x="260340" y="103741"/>
                  </a:lnTo>
                  <a:cubicBezTo>
                    <a:pt x="260340" y="115747"/>
                    <a:pt x="250583" y="125504"/>
                    <a:pt x="238577" y="125504"/>
                  </a:cubicBezTo>
                  <a:cubicBezTo>
                    <a:pt x="226570" y="125504"/>
                    <a:pt x="216813" y="115747"/>
                    <a:pt x="216813" y="103741"/>
                  </a:cubicBezTo>
                  <a:lnTo>
                    <a:pt x="216813" y="36658"/>
                  </a:lnTo>
                  <a:cubicBezTo>
                    <a:pt x="216813" y="16444"/>
                    <a:pt x="200369" y="0"/>
                    <a:pt x="180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06" name="Google Shape;506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700" y="152400"/>
            <a:ext cx="1685225" cy="168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2163" y="2999675"/>
            <a:ext cx="271462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20763" y="3224422"/>
            <a:ext cx="1810200" cy="1810225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51"/>
          <p:cNvSpPr txBox="1"/>
          <p:nvPr/>
        </p:nvSpPr>
        <p:spPr>
          <a:xfrm>
            <a:off x="5000825" y="623750"/>
            <a:ext cx="2367300" cy="41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E2D3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Frontend:</a:t>
            </a:r>
            <a:endParaRPr sz="2100">
              <a:solidFill>
                <a:srgbClr val="1E2D31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marL="45720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5E61"/>
              </a:buClr>
              <a:buSzPts val="2100"/>
              <a:buFont typeface="Catamaran Medium"/>
              <a:buChar char="-"/>
            </a:pPr>
            <a:r>
              <a:rPr lang="en" sz="2100">
                <a:solidFill>
                  <a:srgbClr val="5E696C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Next.JS</a:t>
            </a:r>
            <a:endParaRPr sz="2100">
              <a:solidFill>
                <a:srgbClr val="5E696C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marL="45720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2100"/>
              <a:buFont typeface="Catamaran Medium"/>
              <a:buChar char="-"/>
            </a:pPr>
            <a:r>
              <a:rPr lang="en" sz="2100">
                <a:solidFill>
                  <a:srgbClr val="5E696C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Tailwind CSS</a:t>
            </a:r>
            <a:endParaRPr sz="2100">
              <a:solidFill>
                <a:srgbClr val="5E696C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E2D3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Backend:</a:t>
            </a:r>
            <a:endParaRPr sz="2100">
              <a:solidFill>
                <a:srgbClr val="1E2D31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marL="45720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5E61"/>
              </a:buClr>
              <a:buSzPts val="2100"/>
              <a:buFont typeface="Catamaran Medium"/>
              <a:buChar char="-"/>
            </a:pPr>
            <a:r>
              <a:rPr lang="en" sz="2100">
                <a:solidFill>
                  <a:srgbClr val="5E696C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Node.JS</a:t>
            </a:r>
            <a:endParaRPr sz="2100">
              <a:solidFill>
                <a:srgbClr val="5E696C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E2D3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Database:</a:t>
            </a:r>
            <a:endParaRPr sz="2100">
              <a:solidFill>
                <a:srgbClr val="1E2D31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marL="4572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55E61"/>
              </a:buClr>
              <a:buSzPts val="2100"/>
              <a:buFont typeface="Catamaran Medium"/>
              <a:buChar char="-"/>
            </a:pPr>
            <a:r>
              <a:rPr lang="en" sz="2100">
                <a:solidFill>
                  <a:srgbClr val="5E696C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MySQL</a:t>
            </a:r>
            <a:endParaRPr sz="2100">
              <a:solidFill>
                <a:srgbClr val="5E696C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E2D3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Repository &amp; Deployment:</a:t>
            </a:r>
            <a:endParaRPr sz="2100">
              <a:solidFill>
                <a:srgbClr val="1E2D31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marL="4572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55E61"/>
              </a:buClr>
              <a:buSzPts val="2100"/>
              <a:buFont typeface="Catamaran Medium"/>
              <a:buChar char="-"/>
            </a:pPr>
            <a:r>
              <a:rPr lang="en" sz="2100">
                <a:solidFill>
                  <a:srgbClr val="5E696C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Github </a:t>
            </a:r>
            <a:endParaRPr sz="2100">
              <a:solidFill>
                <a:srgbClr val="5E696C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marL="45720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5E61"/>
              </a:buClr>
              <a:buSzPts val="2100"/>
              <a:buFont typeface="Catamaran Medium"/>
              <a:buChar char="-"/>
            </a:pPr>
            <a:r>
              <a:rPr lang="en" sz="2100">
                <a:solidFill>
                  <a:srgbClr val="5E696C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Docker</a:t>
            </a:r>
            <a:endParaRPr sz="2100">
              <a:solidFill>
                <a:srgbClr val="5E696C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510" name="Google Shape;510;p51"/>
          <p:cNvSpPr txBox="1">
            <a:spLocks noGrp="1"/>
          </p:cNvSpPr>
          <p:nvPr>
            <p:ph type="title"/>
          </p:nvPr>
        </p:nvSpPr>
        <p:spPr>
          <a:xfrm>
            <a:off x="663875" y="1897700"/>
            <a:ext cx="4704900" cy="12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212121"/>
                </a:solidFill>
              </a:rPr>
              <a:t>The Stack</a:t>
            </a:r>
            <a:endParaRPr sz="550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975" y="914400"/>
            <a:ext cx="1879976" cy="18799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6" name="Google Shape;516;p52"/>
          <p:cNvGrpSpPr/>
          <p:nvPr/>
        </p:nvGrpSpPr>
        <p:grpSpPr>
          <a:xfrm>
            <a:off x="830495" y="3660245"/>
            <a:ext cx="1314443" cy="895124"/>
            <a:chOff x="6598259" y="2078634"/>
            <a:chExt cx="868881" cy="684241"/>
          </a:xfrm>
        </p:grpSpPr>
        <p:sp>
          <p:nvSpPr>
            <p:cNvPr id="517" name="Google Shape;517;p52"/>
            <p:cNvSpPr/>
            <p:nvPr/>
          </p:nvSpPr>
          <p:spPr>
            <a:xfrm>
              <a:off x="7165957" y="2159753"/>
              <a:ext cx="286185" cy="107120"/>
            </a:xfrm>
            <a:custGeom>
              <a:avLst/>
              <a:gdLst/>
              <a:ahLst/>
              <a:cxnLst/>
              <a:rect l="l" t="t" r="r" b="b"/>
              <a:pathLst>
                <a:path w="48506" h="18156" extrusionOk="0">
                  <a:moveTo>
                    <a:pt x="1" y="1"/>
                  </a:moveTo>
                  <a:lnTo>
                    <a:pt x="1" y="18156"/>
                  </a:lnTo>
                  <a:lnTo>
                    <a:pt x="48506" y="18156"/>
                  </a:lnTo>
                  <a:lnTo>
                    <a:pt x="48506" y="1"/>
                  </a:lnTo>
                  <a:close/>
                </a:path>
              </a:pathLst>
            </a:custGeom>
            <a:solidFill>
              <a:srgbClr val="B3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2"/>
            <p:cNvSpPr/>
            <p:nvPr/>
          </p:nvSpPr>
          <p:spPr>
            <a:xfrm>
              <a:off x="7085764" y="2536793"/>
              <a:ext cx="349475" cy="107120"/>
            </a:xfrm>
            <a:custGeom>
              <a:avLst/>
              <a:gdLst/>
              <a:ahLst/>
              <a:cxnLst/>
              <a:rect l="l" t="t" r="r" b="b"/>
              <a:pathLst>
                <a:path w="59233" h="18156" extrusionOk="0">
                  <a:moveTo>
                    <a:pt x="1" y="1"/>
                  </a:moveTo>
                  <a:lnTo>
                    <a:pt x="1" y="18156"/>
                  </a:lnTo>
                  <a:lnTo>
                    <a:pt x="59233" y="18156"/>
                  </a:lnTo>
                  <a:lnTo>
                    <a:pt x="59233" y="1"/>
                  </a:lnTo>
                  <a:close/>
                </a:path>
              </a:pathLst>
            </a:custGeom>
            <a:solidFill>
              <a:srgbClr val="37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2"/>
            <p:cNvSpPr/>
            <p:nvPr/>
          </p:nvSpPr>
          <p:spPr>
            <a:xfrm>
              <a:off x="6598259" y="2195183"/>
              <a:ext cx="271241" cy="107120"/>
            </a:xfrm>
            <a:custGeom>
              <a:avLst/>
              <a:gdLst/>
              <a:ahLst/>
              <a:cxnLst/>
              <a:rect l="l" t="t" r="r" b="b"/>
              <a:pathLst>
                <a:path w="45973" h="18156" extrusionOk="0">
                  <a:moveTo>
                    <a:pt x="1" y="0"/>
                  </a:moveTo>
                  <a:lnTo>
                    <a:pt x="1" y="18156"/>
                  </a:lnTo>
                  <a:lnTo>
                    <a:pt x="45972" y="18156"/>
                  </a:lnTo>
                  <a:lnTo>
                    <a:pt x="45972" y="0"/>
                  </a:lnTo>
                  <a:close/>
                </a:path>
              </a:pathLst>
            </a:custGeom>
            <a:solidFill>
              <a:srgbClr val="8FA1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2"/>
            <p:cNvSpPr/>
            <p:nvPr/>
          </p:nvSpPr>
          <p:spPr>
            <a:xfrm>
              <a:off x="6604064" y="2370778"/>
              <a:ext cx="358696" cy="107126"/>
            </a:xfrm>
            <a:custGeom>
              <a:avLst/>
              <a:gdLst/>
              <a:ahLst/>
              <a:cxnLst/>
              <a:rect l="l" t="t" r="r" b="b"/>
              <a:pathLst>
                <a:path w="60796" h="18157" extrusionOk="0">
                  <a:moveTo>
                    <a:pt x="0" y="1"/>
                  </a:moveTo>
                  <a:lnTo>
                    <a:pt x="0" y="18156"/>
                  </a:lnTo>
                  <a:lnTo>
                    <a:pt x="60796" y="18156"/>
                  </a:lnTo>
                  <a:lnTo>
                    <a:pt x="60796" y="1"/>
                  </a:lnTo>
                  <a:close/>
                </a:path>
              </a:pathLst>
            </a:custGeom>
            <a:solidFill>
              <a:srgbClr val="C9D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2"/>
            <p:cNvSpPr/>
            <p:nvPr/>
          </p:nvSpPr>
          <p:spPr>
            <a:xfrm>
              <a:off x="6645158" y="2545743"/>
              <a:ext cx="358696" cy="109044"/>
            </a:xfrm>
            <a:custGeom>
              <a:avLst/>
              <a:gdLst/>
              <a:ahLst/>
              <a:cxnLst/>
              <a:rect l="l" t="t" r="r" b="b"/>
              <a:pathLst>
                <a:path w="60796" h="18482" extrusionOk="0">
                  <a:moveTo>
                    <a:pt x="1" y="0"/>
                  </a:moveTo>
                  <a:lnTo>
                    <a:pt x="1" y="18482"/>
                  </a:lnTo>
                  <a:lnTo>
                    <a:pt x="60796" y="18482"/>
                  </a:lnTo>
                  <a:lnTo>
                    <a:pt x="60796" y="0"/>
                  </a:lnTo>
                  <a:close/>
                </a:path>
              </a:pathLst>
            </a:custGeom>
            <a:solidFill>
              <a:srgbClr val="DB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2"/>
            <p:cNvSpPr/>
            <p:nvPr/>
          </p:nvSpPr>
          <p:spPr>
            <a:xfrm>
              <a:off x="7155838" y="2352960"/>
              <a:ext cx="311302" cy="107120"/>
            </a:xfrm>
            <a:custGeom>
              <a:avLst/>
              <a:gdLst/>
              <a:ahLst/>
              <a:cxnLst/>
              <a:rect l="l" t="t" r="r" b="b"/>
              <a:pathLst>
                <a:path w="52763" h="18156" extrusionOk="0">
                  <a:moveTo>
                    <a:pt x="0" y="0"/>
                  </a:moveTo>
                  <a:lnTo>
                    <a:pt x="0" y="18155"/>
                  </a:lnTo>
                  <a:lnTo>
                    <a:pt x="52763" y="18155"/>
                  </a:lnTo>
                  <a:lnTo>
                    <a:pt x="52763" y="0"/>
                  </a:lnTo>
                  <a:close/>
                </a:path>
              </a:pathLst>
            </a:custGeom>
            <a:solidFill>
              <a:srgbClr val="4F6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3" name="Google Shape;523;p52"/>
            <p:cNvGrpSpPr/>
            <p:nvPr/>
          </p:nvGrpSpPr>
          <p:grpSpPr>
            <a:xfrm>
              <a:off x="6808175" y="2078634"/>
              <a:ext cx="452229" cy="684241"/>
              <a:chOff x="6808175" y="2078634"/>
              <a:chExt cx="452229" cy="684241"/>
            </a:xfrm>
          </p:grpSpPr>
          <p:sp>
            <p:nvSpPr>
              <p:cNvPr id="524" name="Google Shape;524;p52"/>
              <p:cNvSpPr/>
              <p:nvPr/>
            </p:nvSpPr>
            <p:spPr>
              <a:xfrm>
                <a:off x="7165957" y="2159753"/>
                <a:ext cx="94447" cy="107120"/>
              </a:xfrm>
              <a:custGeom>
                <a:avLst/>
                <a:gdLst/>
                <a:ahLst/>
                <a:cxnLst/>
                <a:rect l="l" t="t" r="r" b="b"/>
                <a:pathLst>
                  <a:path w="16008" h="18156" extrusionOk="0">
                    <a:moveTo>
                      <a:pt x="1" y="1"/>
                    </a:moveTo>
                    <a:lnTo>
                      <a:pt x="1" y="18156"/>
                    </a:lnTo>
                    <a:lnTo>
                      <a:pt x="16007" y="18156"/>
                    </a:lnTo>
                    <a:cubicBezTo>
                      <a:pt x="15291" y="11568"/>
                      <a:pt x="12904" y="5350"/>
                      <a:pt x="9054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52"/>
              <p:cNvSpPr/>
              <p:nvPr/>
            </p:nvSpPr>
            <p:spPr>
              <a:xfrm>
                <a:off x="7085764" y="2536793"/>
                <a:ext cx="61100" cy="107120"/>
              </a:xfrm>
              <a:custGeom>
                <a:avLst/>
                <a:gdLst/>
                <a:ahLst/>
                <a:cxnLst/>
                <a:rect l="l" t="t" r="r" b="b"/>
                <a:pathLst>
                  <a:path w="10356" h="18156" extrusionOk="0">
                    <a:moveTo>
                      <a:pt x="1" y="1"/>
                    </a:moveTo>
                    <a:lnTo>
                      <a:pt x="1" y="18156"/>
                    </a:lnTo>
                    <a:lnTo>
                      <a:pt x="5804" y="18156"/>
                    </a:lnTo>
                    <a:cubicBezTo>
                      <a:pt x="5810" y="18084"/>
                      <a:pt x="5813" y="18013"/>
                      <a:pt x="5813" y="17941"/>
                    </a:cubicBezTo>
                    <a:cubicBezTo>
                      <a:pt x="5815" y="17225"/>
                      <a:pt x="5579" y="16528"/>
                      <a:pt x="5146" y="15958"/>
                    </a:cubicBezTo>
                    <a:cubicBezTo>
                      <a:pt x="5764" y="15144"/>
                      <a:pt x="5967" y="14089"/>
                      <a:pt x="5696" y="13103"/>
                    </a:cubicBezTo>
                    <a:cubicBezTo>
                      <a:pt x="6334" y="11805"/>
                      <a:pt x="6339" y="10352"/>
                      <a:pt x="6343" y="9017"/>
                    </a:cubicBezTo>
                    <a:lnTo>
                      <a:pt x="6343" y="8907"/>
                    </a:lnTo>
                    <a:cubicBezTo>
                      <a:pt x="6346" y="8040"/>
                      <a:pt x="6573" y="6922"/>
                      <a:pt x="6952" y="5914"/>
                    </a:cubicBezTo>
                    <a:cubicBezTo>
                      <a:pt x="7745" y="3797"/>
                      <a:pt x="8890" y="1817"/>
                      <a:pt x="10355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52"/>
              <p:cNvSpPr/>
              <p:nvPr/>
            </p:nvSpPr>
            <p:spPr>
              <a:xfrm>
                <a:off x="6808175" y="2195183"/>
                <a:ext cx="61325" cy="107120"/>
              </a:xfrm>
              <a:custGeom>
                <a:avLst/>
                <a:gdLst/>
                <a:ahLst/>
                <a:cxnLst/>
                <a:rect l="l" t="t" r="r" b="b"/>
                <a:pathLst>
                  <a:path w="10394" h="18156" extrusionOk="0">
                    <a:moveTo>
                      <a:pt x="3660" y="0"/>
                    </a:moveTo>
                    <a:cubicBezTo>
                      <a:pt x="1279" y="5051"/>
                      <a:pt x="19" y="10605"/>
                      <a:pt x="14" y="16353"/>
                    </a:cubicBezTo>
                    <a:cubicBezTo>
                      <a:pt x="11" y="16529"/>
                      <a:pt x="0" y="17161"/>
                      <a:pt x="51" y="18156"/>
                    </a:cubicBezTo>
                    <a:lnTo>
                      <a:pt x="10393" y="18156"/>
                    </a:lnTo>
                    <a:lnTo>
                      <a:pt x="10393" y="0"/>
                    </a:ln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52"/>
              <p:cNvSpPr/>
              <p:nvPr/>
            </p:nvSpPr>
            <p:spPr>
              <a:xfrm>
                <a:off x="6820441" y="2370778"/>
                <a:ext cx="142320" cy="107126"/>
              </a:xfrm>
              <a:custGeom>
                <a:avLst/>
                <a:gdLst/>
                <a:ahLst/>
                <a:cxnLst/>
                <a:rect l="l" t="t" r="r" b="b"/>
                <a:pathLst>
                  <a:path w="24122" h="18157" extrusionOk="0">
                    <a:moveTo>
                      <a:pt x="0" y="1"/>
                    </a:moveTo>
                    <a:cubicBezTo>
                      <a:pt x="1532" y="5312"/>
                      <a:pt x="4200" y="11690"/>
                      <a:pt x="8823" y="18156"/>
                    </a:cubicBezTo>
                    <a:lnTo>
                      <a:pt x="24122" y="18156"/>
                    </a:lnTo>
                    <a:lnTo>
                      <a:pt x="24122" y="1"/>
                    </a:ln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52"/>
              <p:cNvSpPr/>
              <p:nvPr/>
            </p:nvSpPr>
            <p:spPr>
              <a:xfrm>
                <a:off x="6929774" y="2545743"/>
                <a:ext cx="74092" cy="109044"/>
              </a:xfrm>
              <a:custGeom>
                <a:avLst/>
                <a:gdLst/>
                <a:ahLst/>
                <a:cxnLst/>
                <a:rect l="l" t="t" r="r" b="b"/>
                <a:pathLst>
                  <a:path w="12558" h="18482" extrusionOk="0">
                    <a:moveTo>
                      <a:pt x="0" y="0"/>
                    </a:moveTo>
                    <a:cubicBezTo>
                      <a:pt x="938" y="1387"/>
                      <a:pt x="1707" y="2855"/>
                      <a:pt x="2285" y="4397"/>
                    </a:cubicBezTo>
                    <a:cubicBezTo>
                      <a:pt x="2664" y="5405"/>
                      <a:pt x="2891" y="6523"/>
                      <a:pt x="2895" y="7390"/>
                    </a:cubicBezTo>
                    <a:lnTo>
                      <a:pt x="2895" y="7500"/>
                    </a:lnTo>
                    <a:cubicBezTo>
                      <a:pt x="2898" y="8835"/>
                      <a:pt x="2904" y="10288"/>
                      <a:pt x="3541" y="11586"/>
                    </a:cubicBezTo>
                    <a:cubicBezTo>
                      <a:pt x="3270" y="12572"/>
                      <a:pt x="3473" y="13627"/>
                      <a:pt x="4092" y="14441"/>
                    </a:cubicBezTo>
                    <a:cubicBezTo>
                      <a:pt x="3202" y="15613"/>
                      <a:pt x="3202" y="17235"/>
                      <a:pt x="4092" y="18407"/>
                    </a:cubicBezTo>
                    <a:cubicBezTo>
                      <a:pt x="4072" y="18431"/>
                      <a:pt x="4057" y="18457"/>
                      <a:pt x="4039" y="18482"/>
                    </a:cubicBezTo>
                    <a:lnTo>
                      <a:pt x="12558" y="18482"/>
                    </a:lnTo>
                    <a:lnTo>
                      <a:pt x="12558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52"/>
              <p:cNvSpPr/>
              <p:nvPr/>
            </p:nvSpPr>
            <p:spPr>
              <a:xfrm>
                <a:off x="7155838" y="2352960"/>
                <a:ext cx="98377" cy="107120"/>
              </a:xfrm>
              <a:custGeom>
                <a:avLst/>
                <a:gdLst/>
                <a:ahLst/>
                <a:cxnLst/>
                <a:rect l="l" t="t" r="r" b="b"/>
                <a:pathLst>
                  <a:path w="16674" h="18156" extrusionOk="0">
                    <a:moveTo>
                      <a:pt x="0" y="0"/>
                    </a:moveTo>
                    <a:lnTo>
                      <a:pt x="0" y="18155"/>
                    </a:lnTo>
                    <a:lnTo>
                      <a:pt x="9101" y="18155"/>
                    </a:lnTo>
                    <a:cubicBezTo>
                      <a:pt x="13299" y="11475"/>
                      <a:pt x="15509" y="5056"/>
                      <a:pt x="16674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52"/>
              <p:cNvGrpSpPr/>
              <p:nvPr/>
            </p:nvGrpSpPr>
            <p:grpSpPr>
              <a:xfrm>
                <a:off x="6821586" y="2078634"/>
                <a:ext cx="426871" cy="684241"/>
                <a:chOff x="6821586" y="2078634"/>
                <a:chExt cx="426871" cy="684241"/>
              </a:xfrm>
            </p:grpSpPr>
            <p:grpSp>
              <p:nvGrpSpPr>
                <p:cNvPr id="531" name="Google Shape;531;p52"/>
                <p:cNvGrpSpPr/>
                <p:nvPr/>
              </p:nvGrpSpPr>
              <p:grpSpPr>
                <a:xfrm>
                  <a:off x="6821586" y="2078634"/>
                  <a:ext cx="426871" cy="684241"/>
                  <a:chOff x="6821586" y="2078634"/>
                  <a:chExt cx="426871" cy="684241"/>
                </a:xfrm>
              </p:grpSpPr>
              <p:sp>
                <p:nvSpPr>
                  <p:cNvPr id="532" name="Google Shape;532;p52"/>
                  <p:cNvSpPr/>
                  <p:nvPr/>
                </p:nvSpPr>
                <p:spPr>
                  <a:xfrm>
                    <a:off x="6990036" y="2693797"/>
                    <a:ext cx="89963" cy="69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48" h="11708" extrusionOk="0">
                        <a:moveTo>
                          <a:pt x="1" y="0"/>
                        </a:moveTo>
                        <a:lnTo>
                          <a:pt x="1" y="4083"/>
                        </a:lnTo>
                        <a:cubicBezTo>
                          <a:pt x="1" y="8276"/>
                          <a:pt x="3430" y="11707"/>
                          <a:pt x="7623" y="11707"/>
                        </a:cubicBezTo>
                        <a:cubicBezTo>
                          <a:pt x="11816" y="11707"/>
                          <a:pt x="15247" y="8276"/>
                          <a:pt x="15247" y="4083"/>
                        </a:cubicBezTo>
                        <a:lnTo>
                          <a:pt x="15247" y="0"/>
                        </a:lnTo>
                        <a:close/>
                      </a:path>
                    </a:pathLst>
                  </a:custGeom>
                  <a:solidFill>
                    <a:srgbClr val="EEF0F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3" name="Google Shape;533;p52"/>
                  <p:cNvSpPr/>
                  <p:nvPr/>
                </p:nvSpPr>
                <p:spPr>
                  <a:xfrm>
                    <a:off x="6968649" y="2671926"/>
                    <a:ext cx="132738" cy="727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12324" extrusionOk="0">
                        <a:moveTo>
                          <a:pt x="1" y="0"/>
                        </a:moveTo>
                        <a:lnTo>
                          <a:pt x="1" y="2864"/>
                        </a:lnTo>
                        <a:cubicBezTo>
                          <a:pt x="1" y="8528"/>
                          <a:pt x="10476" y="12324"/>
                          <a:pt x="11248" y="12324"/>
                        </a:cubicBezTo>
                        <a:cubicBezTo>
                          <a:pt x="12022" y="12324"/>
                          <a:pt x="22498" y="7684"/>
                          <a:pt x="22498" y="2864"/>
                        </a:cubicBezTo>
                        <a:lnTo>
                          <a:pt x="22498" y="0"/>
                        </a:lnTo>
                        <a:close/>
                      </a:path>
                    </a:pathLst>
                  </a:custGeom>
                  <a:solidFill>
                    <a:srgbClr val="E3E7E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4" name="Google Shape;534;p52"/>
                  <p:cNvSpPr/>
                  <p:nvPr/>
                </p:nvSpPr>
                <p:spPr>
                  <a:xfrm>
                    <a:off x="6968649" y="2679891"/>
                    <a:ext cx="132738" cy="647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10974" extrusionOk="0">
                        <a:moveTo>
                          <a:pt x="1" y="1"/>
                        </a:moveTo>
                        <a:lnTo>
                          <a:pt x="1" y="1514"/>
                        </a:lnTo>
                        <a:cubicBezTo>
                          <a:pt x="1" y="7178"/>
                          <a:pt x="10476" y="10974"/>
                          <a:pt x="11248" y="10974"/>
                        </a:cubicBezTo>
                        <a:cubicBezTo>
                          <a:pt x="12022" y="10974"/>
                          <a:pt x="22498" y="6335"/>
                          <a:pt x="22498" y="1514"/>
                        </a:cubicBezTo>
                        <a:lnTo>
                          <a:pt x="22498" y="1"/>
                        </a:lnTo>
                        <a:cubicBezTo>
                          <a:pt x="22498" y="4821"/>
                          <a:pt x="12022" y="9459"/>
                          <a:pt x="11248" y="9459"/>
                        </a:cubicBezTo>
                        <a:cubicBezTo>
                          <a:pt x="10476" y="9459"/>
                          <a:pt x="1" y="5665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D6DBE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5" name="Google Shape;535;p52"/>
                  <p:cNvSpPr/>
                  <p:nvPr/>
                </p:nvSpPr>
                <p:spPr>
                  <a:xfrm>
                    <a:off x="6969091" y="2693467"/>
                    <a:ext cx="131729" cy="117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27" h="1994" extrusionOk="0">
                        <a:moveTo>
                          <a:pt x="52" y="1"/>
                        </a:moveTo>
                        <a:cubicBezTo>
                          <a:pt x="34" y="1"/>
                          <a:pt x="18" y="4"/>
                          <a:pt x="1" y="4"/>
                        </a:cubicBezTo>
                        <a:cubicBezTo>
                          <a:pt x="122" y="701"/>
                          <a:pt x="392" y="1367"/>
                          <a:pt x="778" y="1994"/>
                        </a:cubicBezTo>
                        <a:lnTo>
                          <a:pt x="21362" y="1994"/>
                        </a:lnTo>
                        <a:cubicBezTo>
                          <a:pt x="21834" y="1347"/>
                          <a:pt x="22173" y="680"/>
                          <a:pt x="22326" y="2"/>
                        </a:cubicBezTo>
                        <a:cubicBezTo>
                          <a:pt x="22316" y="2"/>
                          <a:pt x="22307" y="1"/>
                          <a:pt x="22297" y="1"/>
                        </a:cubicBezTo>
                        <a:close/>
                      </a:path>
                    </a:pathLst>
                  </a:custGeom>
                  <a:solidFill>
                    <a:srgbClr val="D6DBE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6" name="Google Shape;536;p52"/>
                  <p:cNvSpPr/>
                  <p:nvPr/>
                </p:nvSpPr>
                <p:spPr>
                  <a:xfrm>
                    <a:off x="6821586" y="2078634"/>
                    <a:ext cx="426871" cy="5446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351" h="92321" extrusionOk="0">
                        <a:moveTo>
                          <a:pt x="36174" y="1"/>
                        </a:moveTo>
                        <a:cubicBezTo>
                          <a:pt x="16216" y="1"/>
                          <a:pt x="37" y="16180"/>
                          <a:pt x="37" y="36140"/>
                        </a:cubicBezTo>
                        <a:cubicBezTo>
                          <a:pt x="37" y="36140"/>
                          <a:pt x="0" y="37141"/>
                          <a:pt x="140" y="38891"/>
                        </a:cubicBezTo>
                        <a:cubicBezTo>
                          <a:pt x="143" y="38928"/>
                          <a:pt x="147" y="38965"/>
                          <a:pt x="149" y="39003"/>
                        </a:cubicBezTo>
                        <a:cubicBezTo>
                          <a:pt x="164" y="39192"/>
                          <a:pt x="182" y="39386"/>
                          <a:pt x="201" y="39590"/>
                        </a:cubicBezTo>
                        <a:cubicBezTo>
                          <a:pt x="222" y="39817"/>
                          <a:pt x="246" y="40044"/>
                          <a:pt x="273" y="40271"/>
                        </a:cubicBezTo>
                        <a:cubicBezTo>
                          <a:pt x="281" y="40354"/>
                          <a:pt x="292" y="40436"/>
                          <a:pt x="301" y="40521"/>
                        </a:cubicBezTo>
                        <a:cubicBezTo>
                          <a:pt x="313" y="40621"/>
                          <a:pt x="325" y="40722"/>
                          <a:pt x="337" y="40822"/>
                        </a:cubicBezTo>
                        <a:cubicBezTo>
                          <a:pt x="1211" y="47845"/>
                          <a:pt x="4544" y="61615"/>
                          <a:pt x="17111" y="74112"/>
                        </a:cubicBezTo>
                        <a:cubicBezTo>
                          <a:pt x="19581" y="76568"/>
                          <a:pt x="21548" y="79501"/>
                          <a:pt x="22771" y="82763"/>
                        </a:cubicBezTo>
                        <a:cubicBezTo>
                          <a:pt x="23307" y="84192"/>
                          <a:pt x="23522" y="85567"/>
                          <a:pt x="23526" y="86552"/>
                        </a:cubicBezTo>
                        <a:cubicBezTo>
                          <a:pt x="23540" y="90527"/>
                          <a:pt x="23421" y="92321"/>
                          <a:pt x="36174" y="92321"/>
                        </a:cubicBezTo>
                        <a:cubicBezTo>
                          <a:pt x="48929" y="92321"/>
                          <a:pt x="48811" y="90527"/>
                          <a:pt x="48825" y="86552"/>
                        </a:cubicBezTo>
                        <a:cubicBezTo>
                          <a:pt x="48828" y="85567"/>
                          <a:pt x="49043" y="84192"/>
                          <a:pt x="49579" y="82763"/>
                        </a:cubicBezTo>
                        <a:cubicBezTo>
                          <a:pt x="50802" y="79501"/>
                          <a:pt x="52769" y="76568"/>
                          <a:pt x="55240" y="74112"/>
                        </a:cubicBezTo>
                        <a:cubicBezTo>
                          <a:pt x="67806" y="61615"/>
                          <a:pt x="71138" y="47845"/>
                          <a:pt x="72011" y="40822"/>
                        </a:cubicBezTo>
                        <a:cubicBezTo>
                          <a:pt x="72025" y="40722"/>
                          <a:pt x="72038" y="40621"/>
                          <a:pt x="72050" y="40521"/>
                        </a:cubicBezTo>
                        <a:cubicBezTo>
                          <a:pt x="72059" y="40436"/>
                          <a:pt x="72069" y="40354"/>
                          <a:pt x="72078" y="40271"/>
                        </a:cubicBezTo>
                        <a:cubicBezTo>
                          <a:pt x="72104" y="40044"/>
                          <a:pt x="72127" y="39817"/>
                          <a:pt x="72149" y="39590"/>
                        </a:cubicBezTo>
                        <a:cubicBezTo>
                          <a:pt x="72169" y="39386"/>
                          <a:pt x="72186" y="39192"/>
                          <a:pt x="72202" y="39003"/>
                        </a:cubicBezTo>
                        <a:cubicBezTo>
                          <a:pt x="72205" y="38966"/>
                          <a:pt x="72207" y="38928"/>
                          <a:pt x="72211" y="38891"/>
                        </a:cubicBezTo>
                        <a:cubicBezTo>
                          <a:pt x="72350" y="37141"/>
                          <a:pt x="72314" y="36140"/>
                          <a:pt x="72314" y="36140"/>
                        </a:cubicBezTo>
                        <a:cubicBezTo>
                          <a:pt x="72314" y="16180"/>
                          <a:pt x="56134" y="1"/>
                          <a:pt x="36174" y="1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7" name="Google Shape;537;p52"/>
                  <p:cNvSpPr/>
                  <p:nvPr/>
                </p:nvSpPr>
                <p:spPr>
                  <a:xfrm>
                    <a:off x="6984514" y="2448953"/>
                    <a:ext cx="101008" cy="1644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20" h="27866" extrusionOk="0">
                        <a:moveTo>
                          <a:pt x="1" y="0"/>
                        </a:moveTo>
                        <a:lnTo>
                          <a:pt x="4920" y="27866"/>
                        </a:lnTo>
                        <a:lnTo>
                          <a:pt x="12200" y="27866"/>
                        </a:lnTo>
                        <a:lnTo>
                          <a:pt x="17120" y="0"/>
                        </a:lnTo>
                        <a:close/>
                      </a:path>
                    </a:pathLst>
                  </a:custGeom>
                  <a:solidFill>
                    <a:srgbClr val="EDF1F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8" name="Google Shape;538;p52"/>
                  <p:cNvSpPr/>
                  <p:nvPr/>
                </p:nvSpPr>
                <p:spPr>
                  <a:xfrm>
                    <a:off x="6984514" y="2448953"/>
                    <a:ext cx="101008" cy="140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20" h="23892" extrusionOk="0">
                        <a:moveTo>
                          <a:pt x="1" y="0"/>
                        </a:moveTo>
                        <a:lnTo>
                          <a:pt x="4218" y="23891"/>
                        </a:lnTo>
                        <a:lnTo>
                          <a:pt x="12902" y="23891"/>
                        </a:lnTo>
                        <a:lnTo>
                          <a:pt x="17120" y="0"/>
                        </a:lnTo>
                        <a:close/>
                      </a:path>
                    </a:pathLst>
                  </a:custGeom>
                  <a:solidFill>
                    <a:srgbClr val="E3E9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9" name="Google Shape;539;p52"/>
                  <p:cNvSpPr/>
                  <p:nvPr/>
                </p:nvSpPr>
                <p:spPr>
                  <a:xfrm>
                    <a:off x="7012451" y="2607162"/>
                    <a:ext cx="45141" cy="62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1" h="1051" extrusionOk="0">
                        <a:moveTo>
                          <a:pt x="0" y="1"/>
                        </a:moveTo>
                        <a:lnTo>
                          <a:pt x="185" y="1051"/>
                        </a:lnTo>
                        <a:lnTo>
                          <a:pt x="7465" y="1051"/>
                        </a:lnTo>
                        <a:lnTo>
                          <a:pt x="7650" y="1"/>
                        </a:lnTo>
                        <a:close/>
                      </a:path>
                    </a:pathLst>
                  </a:custGeom>
                  <a:solidFill>
                    <a:srgbClr val="E3E9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0" name="Google Shape;540;p52"/>
                  <p:cNvSpPr/>
                  <p:nvPr/>
                </p:nvSpPr>
                <p:spPr>
                  <a:xfrm>
                    <a:off x="6968649" y="2664244"/>
                    <a:ext cx="132738" cy="25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4271" extrusionOk="0">
                        <a:moveTo>
                          <a:pt x="93" y="1"/>
                        </a:moveTo>
                        <a:cubicBezTo>
                          <a:pt x="43" y="1"/>
                          <a:pt x="1" y="43"/>
                          <a:pt x="1" y="95"/>
                        </a:cubicBezTo>
                        <a:lnTo>
                          <a:pt x="1" y="4176"/>
                        </a:lnTo>
                        <a:cubicBezTo>
                          <a:pt x="1" y="4229"/>
                          <a:pt x="43" y="4270"/>
                          <a:pt x="93" y="4270"/>
                        </a:cubicBezTo>
                        <a:lnTo>
                          <a:pt x="22405" y="4270"/>
                        </a:lnTo>
                        <a:cubicBezTo>
                          <a:pt x="22456" y="4270"/>
                          <a:pt x="22498" y="4229"/>
                          <a:pt x="22498" y="4176"/>
                        </a:cubicBezTo>
                        <a:lnTo>
                          <a:pt x="22498" y="95"/>
                        </a:lnTo>
                        <a:cubicBezTo>
                          <a:pt x="22498" y="43"/>
                          <a:pt x="22456" y="1"/>
                          <a:pt x="22405" y="1"/>
                        </a:cubicBezTo>
                        <a:close/>
                      </a:path>
                    </a:pathLst>
                  </a:custGeom>
                  <a:solidFill>
                    <a:srgbClr val="E3E7E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" name="Google Shape;541;p52"/>
                  <p:cNvSpPr/>
                  <p:nvPr/>
                </p:nvSpPr>
                <p:spPr>
                  <a:xfrm>
                    <a:off x="6968649" y="2667389"/>
                    <a:ext cx="132738" cy="11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1996" extrusionOk="0">
                        <a:moveTo>
                          <a:pt x="22185" y="1"/>
                        </a:moveTo>
                        <a:lnTo>
                          <a:pt x="314" y="2"/>
                        </a:lnTo>
                        <a:cubicBezTo>
                          <a:pt x="113" y="247"/>
                          <a:pt x="3" y="556"/>
                          <a:pt x="1" y="874"/>
                        </a:cubicBezTo>
                        <a:lnTo>
                          <a:pt x="1" y="1880"/>
                        </a:lnTo>
                        <a:cubicBezTo>
                          <a:pt x="1" y="1915"/>
                          <a:pt x="8" y="1948"/>
                          <a:pt x="11" y="1983"/>
                        </a:cubicBezTo>
                        <a:cubicBezTo>
                          <a:pt x="48" y="1990"/>
                          <a:pt x="88" y="1994"/>
                          <a:pt x="127" y="1996"/>
                        </a:cubicBezTo>
                        <a:lnTo>
                          <a:pt x="22372" y="1996"/>
                        </a:lnTo>
                        <a:cubicBezTo>
                          <a:pt x="22410" y="1994"/>
                          <a:pt x="22449" y="1990"/>
                          <a:pt x="22487" y="1983"/>
                        </a:cubicBezTo>
                        <a:cubicBezTo>
                          <a:pt x="22491" y="1948"/>
                          <a:pt x="22498" y="1915"/>
                          <a:pt x="22498" y="1880"/>
                        </a:cubicBezTo>
                        <a:lnTo>
                          <a:pt x="22498" y="872"/>
                        </a:lnTo>
                        <a:cubicBezTo>
                          <a:pt x="22496" y="554"/>
                          <a:pt x="22386" y="247"/>
                          <a:pt x="22185" y="1"/>
                        </a:cubicBezTo>
                        <a:close/>
                      </a:path>
                    </a:pathLst>
                  </a:custGeom>
                  <a:solidFill>
                    <a:srgbClr val="D6DBE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" name="Google Shape;542;p52"/>
                  <p:cNvSpPr/>
                  <p:nvPr/>
                </p:nvSpPr>
                <p:spPr>
                  <a:xfrm>
                    <a:off x="6963510" y="2683549"/>
                    <a:ext cx="143022" cy="11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41" h="1996" extrusionOk="0">
                        <a:moveTo>
                          <a:pt x="46" y="1"/>
                        </a:moveTo>
                        <a:cubicBezTo>
                          <a:pt x="19" y="1"/>
                          <a:pt x="0" y="22"/>
                          <a:pt x="0" y="46"/>
                        </a:cubicBezTo>
                        <a:lnTo>
                          <a:pt x="0" y="1951"/>
                        </a:lnTo>
                        <a:cubicBezTo>
                          <a:pt x="0" y="1975"/>
                          <a:pt x="19" y="1996"/>
                          <a:pt x="46" y="1996"/>
                        </a:cubicBezTo>
                        <a:lnTo>
                          <a:pt x="24195" y="1996"/>
                        </a:lnTo>
                        <a:cubicBezTo>
                          <a:pt x="24219" y="1996"/>
                          <a:pt x="24240" y="1975"/>
                          <a:pt x="24240" y="1951"/>
                        </a:cubicBezTo>
                        <a:lnTo>
                          <a:pt x="24240" y="46"/>
                        </a:lnTo>
                        <a:cubicBezTo>
                          <a:pt x="24240" y="22"/>
                          <a:pt x="24219" y="1"/>
                          <a:pt x="24195" y="1"/>
                        </a:cubicBezTo>
                        <a:close/>
                      </a:path>
                    </a:pathLst>
                  </a:custGeom>
                  <a:solidFill>
                    <a:srgbClr val="EEF0F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3" name="Google Shape;543;p52"/>
                  <p:cNvSpPr/>
                  <p:nvPr/>
                </p:nvSpPr>
                <p:spPr>
                  <a:xfrm>
                    <a:off x="6968649" y="2642639"/>
                    <a:ext cx="132738" cy="25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4271" extrusionOk="0">
                        <a:moveTo>
                          <a:pt x="93" y="1"/>
                        </a:moveTo>
                        <a:cubicBezTo>
                          <a:pt x="43" y="1"/>
                          <a:pt x="1" y="43"/>
                          <a:pt x="1" y="95"/>
                        </a:cubicBezTo>
                        <a:lnTo>
                          <a:pt x="1" y="4176"/>
                        </a:lnTo>
                        <a:cubicBezTo>
                          <a:pt x="1" y="4229"/>
                          <a:pt x="43" y="4271"/>
                          <a:pt x="93" y="4271"/>
                        </a:cubicBezTo>
                        <a:lnTo>
                          <a:pt x="22405" y="4271"/>
                        </a:lnTo>
                        <a:cubicBezTo>
                          <a:pt x="22456" y="4271"/>
                          <a:pt x="22498" y="4229"/>
                          <a:pt x="22498" y="4176"/>
                        </a:cubicBezTo>
                        <a:lnTo>
                          <a:pt x="22498" y="95"/>
                        </a:lnTo>
                        <a:cubicBezTo>
                          <a:pt x="22498" y="43"/>
                          <a:pt x="22456" y="1"/>
                          <a:pt x="22405" y="1"/>
                        </a:cubicBezTo>
                        <a:close/>
                      </a:path>
                    </a:pathLst>
                  </a:custGeom>
                  <a:solidFill>
                    <a:srgbClr val="E3E7E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4" name="Google Shape;544;p52"/>
                  <p:cNvSpPr/>
                  <p:nvPr/>
                </p:nvSpPr>
                <p:spPr>
                  <a:xfrm>
                    <a:off x="6968649" y="2643990"/>
                    <a:ext cx="132738" cy="11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1996" extrusionOk="0">
                        <a:moveTo>
                          <a:pt x="642" y="1"/>
                        </a:moveTo>
                        <a:cubicBezTo>
                          <a:pt x="242" y="259"/>
                          <a:pt x="1" y="701"/>
                          <a:pt x="1" y="1177"/>
                        </a:cubicBezTo>
                        <a:lnTo>
                          <a:pt x="1" y="1984"/>
                        </a:lnTo>
                        <a:cubicBezTo>
                          <a:pt x="41" y="1991"/>
                          <a:pt x="83" y="1994"/>
                          <a:pt x="127" y="1996"/>
                        </a:cubicBezTo>
                        <a:lnTo>
                          <a:pt x="22372" y="1996"/>
                        </a:lnTo>
                        <a:cubicBezTo>
                          <a:pt x="22414" y="1994"/>
                          <a:pt x="22456" y="1991"/>
                          <a:pt x="22498" y="1984"/>
                        </a:cubicBezTo>
                        <a:lnTo>
                          <a:pt x="22498" y="1177"/>
                        </a:lnTo>
                        <a:cubicBezTo>
                          <a:pt x="22496" y="701"/>
                          <a:pt x="22255" y="259"/>
                          <a:pt x="21856" y="1"/>
                        </a:cubicBezTo>
                        <a:close/>
                      </a:path>
                    </a:pathLst>
                  </a:custGeom>
                  <a:solidFill>
                    <a:srgbClr val="D6DBE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5" name="Google Shape;545;p52"/>
                  <p:cNvSpPr/>
                  <p:nvPr/>
                </p:nvSpPr>
                <p:spPr>
                  <a:xfrm>
                    <a:off x="6963510" y="2660156"/>
                    <a:ext cx="143022" cy="11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41" h="1996" extrusionOk="0">
                        <a:moveTo>
                          <a:pt x="998" y="0"/>
                        </a:moveTo>
                        <a:cubicBezTo>
                          <a:pt x="447" y="2"/>
                          <a:pt x="2" y="447"/>
                          <a:pt x="0" y="998"/>
                        </a:cubicBezTo>
                        <a:cubicBezTo>
                          <a:pt x="2" y="1548"/>
                          <a:pt x="447" y="1993"/>
                          <a:pt x="998" y="1995"/>
                        </a:cubicBezTo>
                        <a:lnTo>
                          <a:pt x="23243" y="1995"/>
                        </a:lnTo>
                        <a:cubicBezTo>
                          <a:pt x="23793" y="1993"/>
                          <a:pt x="24239" y="1548"/>
                          <a:pt x="24240" y="998"/>
                        </a:cubicBezTo>
                        <a:cubicBezTo>
                          <a:pt x="24239" y="447"/>
                          <a:pt x="23793" y="2"/>
                          <a:pt x="23243" y="0"/>
                        </a:cubicBezTo>
                        <a:close/>
                      </a:path>
                    </a:pathLst>
                  </a:custGeom>
                  <a:solidFill>
                    <a:srgbClr val="EEF0F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6" name="Google Shape;546;p52"/>
                  <p:cNvSpPr/>
                  <p:nvPr/>
                </p:nvSpPr>
                <p:spPr>
                  <a:xfrm>
                    <a:off x="6968649" y="2617451"/>
                    <a:ext cx="132738" cy="251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4270" extrusionOk="0">
                        <a:moveTo>
                          <a:pt x="93" y="0"/>
                        </a:moveTo>
                        <a:cubicBezTo>
                          <a:pt x="43" y="0"/>
                          <a:pt x="1" y="42"/>
                          <a:pt x="1" y="94"/>
                        </a:cubicBezTo>
                        <a:lnTo>
                          <a:pt x="1" y="4176"/>
                        </a:lnTo>
                        <a:cubicBezTo>
                          <a:pt x="1" y="4228"/>
                          <a:pt x="43" y="4270"/>
                          <a:pt x="93" y="4270"/>
                        </a:cubicBezTo>
                        <a:lnTo>
                          <a:pt x="22405" y="4270"/>
                        </a:lnTo>
                        <a:cubicBezTo>
                          <a:pt x="22456" y="4270"/>
                          <a:pt x="22498" y="4228"/>
                          <a:pt x="22498" y="4176"/>
                        </a:cubicBezTo>
                        <a:lnTo>
                          <a:pt x="22498" y="94"/>
                        </a:lnTo>
                        <a:cubicBezTo>
                          <a:pt x="22498" y="42"/>
                          <a:pt x="22456" y="0"/>
                          <a:pt x="22405" y="0"/>
                        </a:cubicBezTo>
                        <a:close/>
                      </a:path>
                    </a:pathLst>
                  </a:custGeom>
                  <a:solidFill>
                    <a:srgbClr val="E3E7E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7" name="Google Shape;547;p52"/>
                  <p:cNvSpPr/>
                  <p:nvPr/>
                </p:nvSpPr>
                <p:spPr>
                  <a:xfrm>
                    <a:off x="6968649" y="2620590"/>
                    <a:ext cx="132738" cy="117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1997" extrusionOk="0">
                        <a:moveTo>
                          <a:pt x="314" y="1"/>
                        </a:moveTo>
                        <a:cubicBezTo>
                          <a:pt x="113" y="247"/>
                          <a:pt x="3" y="555"/>
                          <a:pt x="1" y="873"/>
                        </a:cubicBezTo>
                        <a:lnTo>
                          <a:pt x="1" y="1982"/>
                        </a:lnTo>
                        <a:cubicBezTo>
                          <a:pt x="41" y="1989"/>
                          <a:pt x="83" y="1994"/>
                          <a:pt x="127" y="1996"/>
                        </a:cubicBezTo>
                        <a:lnTo>
                          <a:pt x="22372" y="1996"/>
                        </a:lnTo>
                        <a:cubicBezTo>
                          <a:pt x="22414" y="1994"/>
                          <a:pt x="22456" y="1989"/>
                          <a:pt x="22498" y="1982"/>
                        </a:cubicBezTo>
                        <a:lnTo>
                          <a:pt x="22498" y="873"/>
                        </a:lnTo>
                        <a:cubicBezTo>
                          <a:pt x="22496" y="555"/>
                          <a:pt x="22386" y="247"/>
                          <a:pt x="22185" y="1"/>
                        </a:cubicBezTo>
                        <a:close/>
                      </a:path>
                    </a:pathLst>
                  </a:custGeom>
                  <a:solidFill>
                    <a:srgbClr val="D6DBE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8" name="Google Shape;548;p52"/>
                  <p:cNvSpPr/>
                  <p:nvPr/>
                </p:nvSpPr>
                <p:spPr>
                  <a:xfrm>
                    <a:off x="6963510" y="2613357"/>
                    <a:ext cx="143022" cy="117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41" h="1994" extrusionOk="0">
                        <a:moveTo>
                          <a:pt x="998" y="1"/>
                        </a:moveTo>
                        <a:cubicBezTo>
                          <a:pt x="447" y="2"/>
                          <a:pt x="2" y="448"/>
                          <a:pt x="0" y="996"/>
                        </a:cubicBezTo>
                        <a:cubicBezTo>
                          <a:pt x="2" y="1547"/>
                          <a:pt x="447" y="1992"/>
                          <a:pt x="998" y="1994"/>
                        </a:cubicBezTo>
                        <a:lnTo>
                          <a:pt x="23243" y="1994"/>
                        </a:lnTo>
                        <a:cubicBezTo>
                          <a:pt x="23793" y="1992"/>
                          <a:pt x="24239" y="1547"/>
                          <a:pt x="24240" y="996"/>
                        </a:cubicBezTo>
                        <a:cubicBezTo>
                          <a:pt x="24239" y="448"/>
                          <a:pt x="23793" y="2"/>
                          <a:pt x="23243" y="1"/>
                        </a:cubicBezTo>
                        <a:close/>
                      </a:path>
                    </a:pathLst>
                  </a:custGeom>
                  <a:solidFill>
                    <a:srgbClr val="EEF0F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9" name="Google Shape;549;p52"/>
                  <p:cNvSpPr/>
                  <p:nvPr/>
                </p:nvSpPr>
                <p:spPr>
                  <a:xfrm>
                    <a:off x="6850372" y="2107302"/>
                    <a:ext cx="369293" cy="4773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92" h="80915" extrusionOk="0">
                        <a:moveTo>
                          <a:pt x="31297" y="0"/>
                        </a:moveTo>
                        <a:cubicBezTo>
                          <a:pt x="14049" y="0"/>
                          <a:pt x="16" y="14032"/>
                          <a:pt x="16" y="31281"/>
                        </a:cubicBezTo>
                        <a:lnTo>
                          <a:pt x="16" y="31387"/>
                        </a:lnTo>
                        <a:lnTo>
                          <a:pt x="13" y="31445"/>
                        </a:lnTo>
                        <a:cubicBezTo>
                          <a:pt x="11" y="31548"/>
                          <a:pt x="1" y="32341"/>
                          <a:pt x="104" y="33646"/>
                        </a:cubicBezTo>
                        <a:lnTo>
                          <a:pt x="104" y="33657"/>
                        </a:lnTo>
                        <a:lnTo>
                          <a:pt x="104" y="33667"/>
                        </a:lnTo>
                        <a:lnTo>
                          <a:pt x="105" y="33683"/>
                        </a:lnTo>
                        <a:lnTo>
                          <a:pt x="111" y="33746"/>
                        </a:lnTo>
                        <a:cubicBezTo>
                          <a:pt x="125" y="33912"/>
                          <a:pt x="139" y="34083"/>
                          <a:pt x="156" y="34265"/>
                        </a:cubicBezTo>
                        <a:cubicBezTo>
                          <a:pt x="175" y="34469"/>
                          <a:pt x="198" y="34667"/>
                          <a:pt x="219" y="34862"/>
                        </a:cubicBezTo>
                        <a:lnTo>
                          <a:pt x="245" y="35093"/>
                        </a:lnTo>
                        <a:lnTo>
                          <a:pt x="257" y="35191"/>
                        </a:lnTo>
                        <a:cubicBezTo>
                          <a:pt x="264" y="35241"/>
                          <a:pt x="270" y="35290"/>
                          <a:pt x="277" y="35341"/>
                        </a:cubicBezTo>
                        <a:lnTo>
                          <a:pt x="278" y="35353"/>
                        </a:lnTo>
                        <a:lnTo>
                          <a:pt x="278" y="35364"/>
                        </a:lnTo>
                        <a:cubicBezTo>
                          <a:pt x="1082" y="41822"/>
                          <a:pt x="4150" y="54364"/>
                          <a:pt x="15656" y="65807"/>
                        </a:cubicBezTo>
                        <a:cubicBezTo>
                          <a:pt x="18711" y="68844"/>
                          <a:pt x="20993" y="72340"/>
                          <a:pt x="22440" y="76197"/>
                        </a:cubicBezTo>
                        <a:cubicBezTo>
                          <a:pt x="22707" y="76910"/>
                          <a:pt x="22927" y="77638"/>
                          <a:pt x="23098" y="78379"/>
                        </a:cubicBezTo>
                        <a:cubicBezTo>
                          <a:pt x="23441" y="79855"/>
                          <a:pt x="24733" y="80914"/>
                          <a:pt x="26250" y="80914"/>
                        </a:cubicBezTo>
                        <a:lnTo>
                          <a:pt x="36339" y="80914"/>
                        </a:lnTo>
                        <a:cubicBezTo>
                          <a:pt x="37855" y="80914"/>
                          <a:pt x="39148" y="79855"/>
                          <a:pt x="39491" y="78379"/>
                        </a:cubicBezTo>
                        <a:cubicBezTo>
                          <a:pt x="39662" y="77638"/>
                          <a:pt x="39882" y="76910"/>
                          <a:pt x="40149" y="76197"/>
                        </a:cubicBezTo>
                        <a:cubicBezTo>
                          <a:pt x="41596" y="72340"/>
                          <a:pt x="43879" y="68844"/>
                          <a:pt x="46933" y="65807"/>
                        </a:cubicBezTo>
                        <a:cubicBezTo>
                          <a:pt x="58441" y="54364"/>
                          <a:pt x="61509" y="41822"/>
                          <a:pt x="62312" y="35364"/>
                        </a:cubicBezTo>
                        <a:lnTo>
                          <a:pt x="62314" y="35351"/>
                        </a:lnTo>
                        <a:lnTo>
                          <a:pt x="62314" y="35341"/>
                        </a:lnTo>
                        <a:cubicBezTo>
                          <a:pt x="62321" y="35290"/>
                          <a:pt x="62326" y="35240"/>
                          <a:pt x="62333" y="35191"/>
                        </a:cubicBezTo>
                        <a:lnTo>
                          <a:pt x="62346" y="35091"/>
                        </a:lnTo>
                        <a:lnTo>
                          <a:pt x="62370" y="34871"/>
                        </a:lnTo>
                        <a:cubicBezTo>
                          <a:pt x="62393" y="34667"/>
                          <a:pt x="62414" y="34469"/>
                          <a:pt x="62433" y="34272"/>
                        </a:cubicBezTo>
                        <a:cubicBezTo>
                          <a:pt x="62452" y="34083"/>
                          <a:pt x="62466" y="33912"/>
                          <a:pt x="62480" y="33746"/>
                        </a:cubicBezTo>
                        <a:lnTo>
                          <a:pt x="62485" y="33681"/>
                        </a:lnTo>
                        <a:lnTo>
                          <a:pt x="62487" y="33662"/>
                        </a:lnTo>
                        <a:cubicBezTo>
                          <a:pt x="62592" y="32338"/>
                          <a:pt x="62581" y="31543"/>
                          <a:pt x="62580" y="31443"/>
                        </a:cubicBezTo>
                        <a:lnTo>
                          <a:pt x="62574" y="31345"/>
                        </a:lnTo>
                        <a:lnTo>
                          <a:pt x="62576" y="31281"/>
                        </a:lnTo>
                        <a:cubicBezTo>
                          <a:pt x="62576" y="14032"/>
                          <a:pt x="48544" y="0"/>
                          <a:pt x="31297" y="0"/>
                        </a:cubicBezTo>
                        <a:close/>
                      </a:path>
                    </a:pathLst>
                  </a:custGeom>
                  <a:solidFill>
                    <a:srgbClr val="F3F5F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0" name="Google Shape;550;p52"/>
                  <p:cNvSpPr/>
                  <p:nvPr/>
                </p:nvSpPr>
                <p:spPr>
                  <a:xfrm>
                    <a:off x="6963510" y="2636756"/>
                    <a:ext cx="143022" cy="11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41" h="1996" extrusionOk="0">
                        <a:moveTo>
                          <a:pt x="998" y="0"/>
                        </a:moveTo>
                        <a:cubicBezTo>
                          <a:pt x="447" y="2"/>
                          <a:pt x="2" y="448"/>
                          <a:pt x="0" y="998"/>
                        </a:cubicBezTo>
                        <a:cubicBezTo>
                          <a:pt x="2" y="1548"/>
                          <a:pt x="447" y="1994"/>
                          <a:pt x="998" y="1995"/>
                        </a:cubicBezTo>
                        <a:lnTo>
                          <a:pt x="23243" y="1995"/>
                        </a:lnTo>
                        <a:cubicBezTo>
                          <a:pt x="23793" y="1994"/>
                          <a:pt x="24239" y="1548"/>
                          <a:pt x="24240" y="998"/>
                        </a:cubicBezTo>
                        <a:cubicBezTo>
                          <a:pt x="24239" y="448"/>
                          <a:pt x="23793" y="2"/>
                          <a:pt x="23243" y="0"/>
                        </a:cubicBezTo>
                        <a:close/>
                      </a:path>
                    </a:pathLst>
                  </a:custGeom>
                  <a:solidFill>
                    <a:srgbClr val="EEF0F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51" name="Google Shape;551;p52"/>
                <p:cNvSpPr/>
                <p:nvPr/>
              </p:nvSpPr>
              <p:spPr>
                <a:xfrm>
                  <a:off x="7046588" y="2275942"/>
                  <a:ext cx="173076" cy="113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5" h="19304" extrusionOk="0">
                      <a:moveTo>
                        <a:pt x="0" y="0"/>
                      </a:moveTo>
                      <a:lnTo>
                        <a:pt x="0" y="19303"/>
                      </a:lnTo>
                      <a:lnTo>
                        <a:pt x="25725" y="19303"/>
                      </a:lnTo>
                      <a:cubicBezTo>
                        <a:pt x="27782" y="14272"/>
                        <a:pt x="28673" y="9841"/>
                        <a:pt x="29054" y="6781"/>
                      </a:cubicBezTo>
                      <a:lnTo>
                        <a:pt x="29055" y="6770"/>
                      </a:lnTo>
                      <a:lnTo>
                        <a:pt x="29057" y="6758"/>
                      </a:lnTo>
                      <a:cubicBezTo>
                        <a:pt x="29064" y="6707"/>
                        <a:pt x="29069" y="6657"/>
                        <a:pt x="29075" y="6608"/>
                      </a:cubicBezTo>
                      <a:lnTo>
                        <a:pt x="29087" y="6508"/>
                      </a:lnTo>
                      <a:lnTo>
                        <a:pt x="29113" y="6288"/>
                      </a:lnTo>
                      <a:cubicBezTo>
                        <a:pt x="29136" y="6084"/>
                        <a:pt x="29157" y="5886"/>
                        <a:pt x="29176" y="5689"/>
                      </a:cubicBezTo>
                      <a:cubicBezTo>
                        <a:pt x="29193" y="5500"/>
                        <a:pt x="29209" y="5329"/>
                        <a:pt x="29221" y="5163"/>
                      </a:cubicBezTo>
                      <a:lnTo>
                        <a:pt x="29227" y="5098"/>
                      </a:lnTo>
                      <a:lnTo>
                        <a:pt x="29228" y="5079"/>
                      </a:lnTo>
                      <a:cubicBezTo>
                        <a:pt x="29335" y="3755"/>
                        <a:pt x="29323" y="2960"/>
                        <a:pt x="29321" y="2860"/>
                      </a:cubicBezTo>
                      <a:lnTo>
                        <a:pt x="29316" y="2762"/>
                      </a:lnTo>
                      <a:lnTo>
                        <a:pt x="29317" y="2698"/>
                      </a:lnTo>
                      <a:cubicBezTo>
                        <a:pt x="29317" y="1789"/>
                        <a:pt x="29277" y="890"/>
                        <a:pt x="29200" y="0"/>
                      </a:cubicBezTo>
                      <a:close/>
                    </a:path>
                  </a:pathLst>
                </a:custGeom>
                <a:solidFill>
                  <a:srgbClr val="4F67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52"/>
                <p:cNvSpPr/>
                <p:nvPr/>
              </p:nvSpPr>
              <p:spPr>
                <a:xfrm>
                  <a:off x="7046588" y="2107680"/>
                  <a:ext cx="168811" cy="145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12" h="24598" extrusionOk="0">
                      <a:moveTo>
                        <a:pt x="0" y="1"/>
                      </a:moveTo>
                      <a:lnTo>
                        <a:pt x="0" y="24597"/>
                      </a:lnTo>
                      <a:lnTo>
                        <a:pt x="28612" y="24597"/>
                      </a:lnTo>
                      <a:cubicBezTo>
                        <a:pt x="25701" y="11138"/>
                        <a:pt x="14102" y="876"/>
                        <a:pt x="0" y="1"/>
                      </a:cubicBezTo>
                      <a:close/>
                    </a:path>
                  </a:pathLst>
                </a:custGeom>
                <a:solidFill>
                  <a:srgbClr val="B3C3C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52"/>
                <p:cNvSpPr/>
                <p:nvPr/>
              </p:nvSpPr>
              <p:spPr>
                <a:xfrm>
                  <a:off x="6850372" y="2275942"/>
                  <a:ext cx="173082" cy="113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6" h="19304" extrusionOk="0">
                      <a:moveTo>
                        <a:pt x="133" y="0"/>
                      </a:moveTo>
                      <a:cubicBezTo>
                        <a:pt x="58" y="890"/>
                        <a:pt x="16" y="1789"/>
                        <a:pt x="16" y="2698"/>
                      </a:cubicBezTo>
                      <a:lnTo>
                        <a:pt x="16" y="2804"/>
                      </a:lnTo>
                      <a:lnTo>
                        <a:pt x="13" y="2862"/>
                      </a:lnTo>
                      <a:cubicBezTo>
                        <a:pt x="11" y="2965"/>
                        <a:pt x="1" y="3758"/>
                        <a:pt x="104" y="5065"/>
                      </a:cubicBezTo>
                      <a:lnTo>
                        <a:pt x="104" y="5075"/>
                      </a:lnTo>
                      <a:lnTo>
                        <a:pt x="104" y="5086"/>
                      </a:lnTo>
                      <a:lnTo>
                        <a:pt x="105" y="5100"/>
                      </a:lnTo>
                      <a:lnTo>
                        <a:pt x="111" y="5163"/>
                      </a:lnTo>
                      <a:cubicBezTo>
                        <a:pt x="125" y="5329"/>
                        <a:pt x="139" y="5500"/>
                        <a:pt x="156" y="5682"/>
                      </a:cubicBezTo>
                      <a:cubicBezTo>
                        <a:pt x="175" y="5886"/>
                        <a:pt x="198" y="6084"/>
                        <a:pt x="219" y="6279"/>
                      </a:cubicBezTo>
                      <a:lnTo>
                        <a:pt x="245" y="6510"/>
                      </a:lnTo>
                      <a:lnTo>
                        <a:pt x="257" y="6608"/>
                      </a:lnTo>
                      <a:cubicBezTo>
                        <a:pt x="264" y="6658"/>
                        <a:pt x="270" y="6709"/>
                        <a:pt x="277" y="6758"/>
                      </a:cubicBezTo>
                      <a:lnTo>
                        <a:pt x="278" y="6770"/>
                      </a:lnTo>
                      <a:lnTo>
                        <a:pt x="278" y="6781"/>
                      </a:lnTo>
                      <a:cubicBezTo>
                        <a:pt x="661" y="9843"/>
                        <a:pt x="1552" y="14272"/>
                        <a:pt x="3608" y="19303"/>
                      </a:cubicBezTo>
                      <a:lnTo>
                        <a:pt x="29333" y="19303"/>
                      </a:lnTo>
                      <a:lnTo>
                        <a:pt x="29335" y="0"/>
                      </a:lnTo>
                      <a:close/>
                    </a:path>
                  </a:pathLst>
                </a:custGeom>
                <a:solidFill>
                  <a:srgbClr val="C9D4D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52"/>
                <p:cNvSpPr/>
                <p:nvPr/>
              </p:nvSpPr>
              <p:spPr>
                <a:xfrm>
                  <a:off x="6882243" y="2412957"/>
                  <a:ext cx="141211" cy="171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34" h="29109" extrusionOk="0">
                      <a:moveTo>
                        <a:pt x="0" y="1"/>
                      </a:moveTo>
                      <a:cubicBezTo>
                        <a:pt x="2303" y="4529"/>
                        <a:pt x="5584" y="9356"/>
                        <a:pt x="10256" y="14001"/>
                      </a:cubicBezTo>
                      <a:cubicBezTo>
                        <a:pt x="13309" y="17038"/>
                        <a:pt x="15593" y="20534"/>
                        <a:pt x="17039" y="24391"/>
                      </a:cubicBezTo>
                      <a:cubicBezTo>
                        <a:pt x="17307" y="25104"/>
                        <a:pt x="17527" y="25832"/>
                        <a:pt x="17698" y="26573"/>
                      </a:cubicBezTo>
                      <a:cubicBezTo>
                        <a:pt x="18040" y="28049"/>
                        <a:pt x="19333" y="29108"/>
                        <a:pt x="20850" y="29108"/>
                      </a:cubicBezTo>
                      <a:lnTo>
                        <a:pt x="23933" y="29108"/>
                      </a:lnTo>
                      <a:lnTo>
                        <a:pt x="23933" y="1"/>
                      </a:lnTo>
                      <a:close/>
                    </a:path>
                  </a:pathLst>
                </a:custGeom>
                <a:solidFill>
                  <a:srgbClr val="DBE3E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52"/>
                <p:cNvSpPr/>
                <p:nvPr/>
              </p:nvSpPr>
              <p:spPr>
                <a:xfrm>
                  <a:off x="6854637" y="2107680"/>
                  <a:ext cx="168817" cy="145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13" h="24598" extrusionOk="0">
                      <a:moveTo>
                        <a:pt x="28612" y="1"/>
                      </a:moveTo>
                      <a:cubicBezTo>
                        <a:pt x="14512" y="876"/>
                        <a:pt x="2911" y="11138"/>
                        <a:pt x="1" y="24597"/>
                      </a:cubicBezTo>
                      <a:lnTo>
                        <a:pt x="28612" y="24597"/>
                      </a:lnTo>
                      <a:lnTo>
                        <a:pt x="28612" y="1"/>
                      </a:lnTo>
                      <a:close/>
                    </a:path>
                  </a:pathLst>
                </a:custGeom>
                <a:solidFill>
                  <a:srgbClr val="8FA1A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52"/>
                <p:cNvSpPr/>
                <p:nvPr/>
              </p:nvSpPr>
              <p:spPr>
                <a:xfrm>
                  <a:off x="7046588" y="2412957"/>
                  <a:ext cx="141205" cy="171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33" h="29109" extrusionOk="0">
                      <a:moveTo>
                        <a:pt x="0" y="1"/>
                      </a:moveTo>
                      <a:lnTo>
                        <a:pt x="0" y="29108"/>
                      </a:lnTo>
                      <a:lnTo>
                        <a:pt x="3084" y="29108"/>
                      </a:lnTo>
                      <a:cubicBezTo>
                        <a:pt x="4600" y="29108"/>
                        <a:pt x="5893" y="28049"/>
                        <a:pt x="6235" y="26573"/>
                      </a:cubicBezTo>
                      <a:cubicBezTo>
                        <a:pt x="6407" y="25832"/>
                        <a:pt x="6627" y="25104"/>
                        <a:pt x="6894" y="24391"/>
                      </a:cubicBezTo>
                      <a:cubicBezTo>
                        <a:pt x="8341" y="20534"/>
                        <a:pt x="10622" y="17038"/>
                        <a:pt x="13678" y="14001"/>
                      </a:cubicBezTo>
                      <a:cubicBezTo>
                        <a:pt x="18349" y="9356"/>
                        <a:pt x="21630" y="4529"/>
                        <a:pt x="23933" y="1"/>
                      </a:cubicBezTo>
                      <a:close/>
                    </a:path>
                  </a:pathLst>
                </a:custGeom>
                <a:solidFill>
                  <a:srgbClr val="374F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557" name="Google Shape;55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8325" y="514850"/>
            <a:ext cx="7074227" cy="4628651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52"/>
          <p:cNvSpPr txBox="1">
            <a:spLocks noGrp="1"/>
          </p:cNvSpPr>
          <p:nvPr>
            <p:ph type="title"/>
          </p:nvPr>
        </p:nvSpPr>
        <p:spPr>
          <a:xfrm rot="560">
            <a:off x="195300" y="2394198"/>
            <a:ext cx="3683400" cy="6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Data Model</a:t>
            </a:r>
            <a:endParaRPr>
              <a:solidFill>
                <a:srgbClr val="212121"/>
              </a:solidFill>
              <a:latin typeface="Gilda Display"/>
              <a:ea typeface="Gilda Display"/>
              <a:cs typeface="Gilda Display"/>
              <a:sym typeface="Gilda Dis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3"/>
          <p:cNvSpPr txBox="1"/>
          <p:nvPr/>
        </p:nvSpPr>
        <p:spPr>
          <a:xfrm>
            <a:off x="2370450" y="1494300"/>
            <a:ext cx="4403100" cy="21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 b="1">
                <a:solidFill>
                  <a:schemeClr val="accent3"/>
                </a:solidFill>
                <a:latin typeface="Prosto One"/>
                <a:ea typeface="Prosto One"/>
                <a:cs typeface="Prosto One"/>
                <a:sym typeface="Prosto One"/>
              </a:rPr>
              <a:t>Landing</a:t>
            </a:r>
            <a:endParaRPr sz="6400" b="1">
              <a:solidFill>
                <a:schemeClr val="accent3"/>
              </a:solidFill>
              <a:latin typeface="Prosto One"/>
              <a:ea typeface="Prosto One"/>
              <a:cs typeface="Prosto One"/>
              <a:sym typeface="Prosto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 b="1">
                <a:solidFill>
                  <a:schemeClr val="dk1"/>
                </a:solidFill>
                <a:latin typeface="Prosto One"/>
                <a:ea typeface="Prosto One"/>
                <a:cs typeface="Prosto One"/>
                <a:sym typeface="Prosto One"/>
              </a:rPr>
              <a:t>Demo</a:t>
            </a:r>
            <a:endParaRPr sz="6400" b="1">
              <a:solidFill>
                <a:schemeClr val="dk1"/>
              </a:solidFill>
              <a:latin typeface="Prosto One"/>
              <a:ea typeface="Prosto One"/>
              <a:cs typeface="Prosto One"/>
              <a:sym typeface="Prosto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duct Roadmap App Pitch Deck by Slidesgo">
  <a:themeElements>
    <a:clrScheme name="Simple Light">
      <a:dk1>
        <a:srgbClr val="333381"/>
      </a:dk1>
      <a:lt1>
        <a:srgbClr val="FFFFFF"/>
      </a:lt1>
      <a:dk2>
        <a:srgbClr val="5566B7"/>
      </a:dk2>
      <a:lt2>
        <a:srgbClr val="98D4AE"/>
      </a:lt2>
      <a:accent1>
        <a:srgbClr val="85BBF9"/>
      </a:accent1>
      <a:accent2>
        <a:srgbClr val="C9DDF7"/>
      </a:accent2>
      <a:accent3>
        <a:srgbClr val="DF5F69"/>
      </a:accent3>
      <a:accent4>
        <a:srgbClr val="FBD492"/>
      </a:accent4>
      <a:accent5>
        <a:srgbClr val="FFFFFF"/>
      </a:accent5>
      <a:accent6>
        <a:srgbClr val="FFFFFF"/>
      </a:accent6>
      <a:hlink>
        <a:srgbClr val="38357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732</Words>
  <Application>Microsoft Macintosh PowerPoint</Application>
  <PresentationFormat>On-screen Show (16:9)</PresentationFormat>
  <Paragraphs>130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Gilda Display</vt:lpstr>
      <vt:lpstr>Poppins Light</vt:lpstr>
      <vt:lpstr>DM Serif Text</vt:lpstr>
      <vt:lpstr>Yeseva One</vt:lpstr>
      <vt:lpstr>Catamaran Medium</vt:lpstr>
      <vt:lpstr>Catamaran</vt:lpstr>
      <vt:lpstr>Denk One</vt:lpstr>
      <vt:lpstr>Arial</vt:lpstr>
      <vt:lpstr>Anaheim</vt:lpstr>
      <vt:lpstr>Prosto One</vt:lpstr>
      <vt:lpstr>Fira Sans Extra Condensed</vt:lpstr>
      <vt:lpstr>Simple Light</vt:lpstr>
      <vt:lpstr>Product Roadmap App Pitch Deck by Slidesgo</vt:lpstr>
      <vt:lpstr>Schedule Snake   Final Presentation</vt:lpstr>
      <vt:lpstr>Introduction</vt:lpstr>
      <vt:lpstr>Use Case Demo</vt:lpstr>
      <vt:lpstr>Q&amp;A</vt:lpstr>
      <vt:lpstr>Schedule Snake</vt:lpstr>
      <vt:lpstr>What And Why?</vt:lpstr>
      <vt:lpstr>The Stack</vt:lpstr>
      <vt:lpstr>Data Model</vt:lpstr>
      <vt:lpstr>PowerPoint Presentation</vt:lpstr>
      <vt:lpstr>Use Case Diagram</vt:lpstr>
      <vt:lpstr>PowerPoint Presentation</vt:lpstr>
      <vt:lpstr>Student?</vt:lpstr>
      <vt:lpstr>Professor?</vt:lpstr>
      <vt:lpstr>PowerPoint Presentation</vt:lpstr>
      <vt:lpstr>PowerPoint Presentation</vt:lpstr>
      <vt:lpstr>Member Contributions</vt:lpstr>
      <vt:lpstr>Financial Plan</vt:lpstr>
      <vt:lpstr>Example Contract</vt:lpstr>
      <vt:lpstr>Extra Credit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Schedule Snake   Final Presentation</dc:title>
  <cp:lastModifiedBy>BALJINDER HOTHI</cp:lastModifiedBy>
  <cp:revision>2</cp:revision>
  <dcterms:modified xsi:type="dcterms:W3CDTF">2024-07-27T20:32:19Z</dcterms:modified>
</cp:coreProperties>
</file>