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ldrich"/>
      <p:regular r:id="rId24"/>
    </p:embeddedFont>
    <p:embeddedFont>
      <p:font typeface="Didact Gothic"/>
      <p:regular r:id="rId25"/>
    </p:embeddedFont>
    <p:embeddedFont>
      <p:font typeface="PT Sans"/>
      <p:regular r:id="rId26"/>
      <p:bold r:id="rId27"/>
      <p:italic r:id="rId28"/>
      <p:boldItalic r:id="rId29"/>
    </p:embeddedFont>
    <p:embeddedFont>
      <p:font typeface="DM Sans"/>
      <p:regular r:id="rId30"/>
      <p:bold r:id="rId31"/>
      <p:italic r:id="rId32"/>
      <p:boldItalic r:id="rId33"/>
    </p:embeddedFon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33" Type="http://schemas.openxmlformats.org/officeDocument/2006/relationships/font" Target="fonts/DMSans-boldItalic.fntdata"/><Relationship Id="rId32" Type="http://schemas.openxmlformats.org/officeDocument/2006/relationships/font" Target="fonts/DMSans-italic.fntdata"/><Relationship Id="rId35" Type="http://schemas.openxmlformats.org/officeDocument/2006/relationships/font" Target="fonts/CenturyGothic-bold.fntdata"/><Relationship Id="rId34" Type="http://schemas.openxmlformats.org/officeDocument/2006/relationships/font" Target="fonts/CenturyGothic-regular.fntdata"/><Relationship Id="rId37" Type="http://schemas.openxmlformats.org/officeDocument/2006/relationships/font" Target="fonts/CenturyGothic-boldItalic.fntdata"/><Relationship Id="rId36" Type="http://schemas.openxmlformats.org/officeDocument/2006/relationships/font" Target="fonts/CenturyGothic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ldrich-regular.fntdata"/><Relationship Id="rId23" Type="http://schemas.openxmlformats.org/officeDocument/2006/relationships/slide" Target="slides/slide18.xml"/><Relationship Id="rId26" Type="http://schemas.openxmlformats.org/officeDocument/2006/relationships/font" Target="fonts/PTSans-regular.fntdata"/><Relationship Id="rId25" Type="http://schemas.openxmlformats.org/officeDocument/2006/relationships/font" Target="fonts/DidactGothic-regular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29" Type="http://schemas.openxmlformats.org/officeDocument/2006/relationships/font" Target="fonts/PT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2ef0c459a3d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2ef0c459a3d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ef0c459a3d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2ef0c459a3d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ef0c459a3d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ef0c459a3d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2ef0c459a3d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2ef0c459a3d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ef0c459a3d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2ef0c459a3d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2ef474a8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2ef474a8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ef474a86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ef474a86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ef0c459a3d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ef0c459a3d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ef0c459a3d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2ef0c459a3d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ef0c459a3d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ef0c459a3d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ef0c459a3d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ef0c459a3d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ef0dcd32d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ef0dcd32d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ef0c459a3d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ef0c459a3d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ef0c459a3d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ef0c459a3d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ef0c459a3d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ef0c459a3d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2ef0c459a3d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2ef0c459a3d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ef0c459a3d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ef0c459a3d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rect b="b" l="l" r="r" t="t"/>
              <a:pathLst>
                <a:path extrusionOk="0" h="4252" w="19743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rect b="b" l="l" r="r" t="t"/>
                <a:pathLst>
                  <a:path extrusionOk="0" h="134190" w="225135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rect b="b" l="l" r="r" t="t"/>
                <a:pathLst>
                  <a:path extrusionOk="0" h="134722" w="225626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rect b="b" l="l" r="r" t="t"/>
                <a:pathLst>
                  <a:path extrusionOk="0" h="15329" w="192313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rect b="b" l="l" r="r" t="t"/>
                <a:pathLst>
                  <a:path extrusionOk="0" h="82566" w="139504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rect b="b" l="l" r="r" t="t"/>
                <a:pathLst>
                  <a:path extrusionOk="0" h="77171" w="129776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rect b="b" l="l" r="r" t="t"/>
                <a:pathLst>
                  <a:path extrusionOk="0" h="26569" w="24526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rect b="b" l="l" r="r" t="t"/>
                <a:pathLst>
                  <a:path extrusionOk="0" h="19048" w="17046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rect b="b" l="l" r="r" t="t"/>
                <a:pathLst>
                  <a:path extrusionOk="0" h="15819" w="19907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rect b="b" l="l" r="r" t="t"/>
                <a:pathLst>
                  <a:path extrusionOk="0" h="14307" w="18027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rect b="b" l="l" r="r" t="t"/>
                <a:pathLst>
                  <a:path extrusionOk="0" h="12059" w="15493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rect b="b" l="l" r="r" t="t"/>
                <a:pathLst>
                  <a:path extrusionOk="0" h="12058" w="15696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rect b="b" l="l" r="r" t="t"/>
                <a:pathLst>
                  <a:path extrusionOk="0" h="18394" w="22809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rect b="b" l="l" r="r" t="t"/>
                <a:pathLst>
                  <a:path extrusionOk="0" h="16187" w="1586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rect b="b" l="l" r="r" t="t"/>
                <a:pathLst>
                  <a:path extrusionOk="0" h="16187" w="15861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rect b="b" l="l" r="r" t="t"/>
                <a:pathLst>
                  <a:path extrusionOk="0" h="19743" w="24157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2"/>
          <p:cNvSpPr txBox="1"/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34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" name="Google Shape;93;p2"/>
          <p:cNvSpPr txBox="1"/>
          <p:nvPr>
            <p:ph idx="1" type="subTitle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1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215" name="Google Shape;215;p11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1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220" name="Google Shape;220;p1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" name="Google Shape;221;p1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22" name="Google Shape;222;p1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4" name="Google Shape;224;p11"/>
          <p:cNvSpPr/>
          <p:nvPr/>
        </p:nvSpPr>
        <p:spPr>
          <a:xfrm flipH="1" rot="10800000">
            <a:off x="6388800" y="3636168"/>
            <a:ext cx="1611114" cy="1209957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 flipH="1" rot="10800000">
            <a:off x="5778850" y="3842942"/>
            <a:ext cx="1348069" cy="100435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"/>
          <p:cNvSpPr txBox="1"/>
          <p:nvPr>
            <p:ph hasCustomPrompt="1" type="title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7" name="Google Shape;227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1" name="Google Shape;231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9" name="Google Shape;239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" name="Google Shape;243;p13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4" name="Google Shape;244;p13"/>
          <p:cNvSpPr txBox="1"/>
          <p:nvPr>
            <p:ph idx="2" type="subTitle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5" name="Google Shape;245;p13"/>
          <p:cNvSpPr txBox="1"/>
          <p:nvPr>
            <p:ph hasCustomPrompt="1"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hasCustomPrompt="1"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" name="Google Shape;250;p13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idx="8" type="subTitle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2" name="Google Shape;252;p13"/>
          <p:cNvSpPr txBox="1"/>
          <p:nvPr>
            <p:ph hasCustomPrompt="1"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/>
          <p:nvPr>
            <p:ph hasCustomPrompt="1"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55" name="Google Shape;255;p13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3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/>
          <p:nvPr/>
        </p:nvSpPr>
        <p:spPr>
          <a:xfrm flipH="1">
            <a:off x="333971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14"/>
          <p:cNvGrpSpPr/>
          <p:nvPr/>
        </p:nvGrpSpPr>
        <p:grpSpPr>
          <a:xfrm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9" name="Google Shape;259;p14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flipH="1">
              <a:off x="70555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 flipH="1">
              <a:off x="-9513" y="1762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14"/>
          <p:cNvSpPr txBox="1"/>
          <p:nvPr>
            <p:ph idx="2" type="title"/>
          </p:nvPr>
        </p:nvSpPr>
        <p:spPr>
          <a:xfrm>
            <a:off x="716613" y="2772869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1" name="Google Shape;271;p14"/>
          <p:cNvSpPr txBox="1"/>
          <p:nvPr>
            <p:ph idx="1" type="subTitle"/>
          </p:nvPr>
        </p:nvSpPr>
        <p:spPr>
          <a:xfrm>
            <a:off x="717288" y="3505638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4"/>
          <p:cNvSpPr txBox="1"/>
          <p:nvPr>
            <p:ph idx="3" type="title"/>
          </p:nvPr>
        </p:nvSpPr>
        <p:spPr>
          <a:xfrm>
            <a:off x="2644521" y="2772869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3" name="Google Shape;273;p14"/>
          <p:cNvSpPr txBox="1"/>
          <p:nvPr>
            <p:ph idx="4" type="subTitle"/>
          </p:nvPr>
        </p:nvSpPr>
        <p:spPr>
          <a:xfrm>
            <a:off x="2645196" y="3505638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4"/>
          <p:cNvSpPr txBox="1"/>
          <p:nvPr>
            <p:ph idx="5" type="title"/>
          </p:nvPr>
        </p:nvSpPr>
        <p:spPr>
          <a:xfrm>
            <a:off x="4572429" y="2772869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5" name="Google Shape;275;p14"/>
          <p:cNvSpPr txBox="1"/>
          <p:nvPr>
            <p:ph idx="6" type="subTitle"/>
          </p:nvPr>
        </p:nvSpPr>
        <p:spPr>
          <a:xfrm>
            <a:off x="4573104" y="3505638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4"/>
          <p:cNvSpPr txBox="1"/>
          <p:nvPr>
            <p:ph idx="7" type="title"/>
          </p:nvPr>
        </p:nvSpPr>
        <p:spPr>
          <a:xfrm>
            <a:off x="6500337" y="2772869"/>
            <a:ext cx="19257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7" name="Google Shape;277;p14"/>
          <p:cNvSpPr txBox="1"/>
          <p:nvPr>
            <p:ph idx="8" type="subTitle"/>
          </p:nvPr>
        </p:nvSpPr>
        <p:spPr>
          <a:xfrm>
            <a:off x="6501012" y="3505638"/>
            <a:ext cx="19257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4"/>
          <p:cNvSpPr txBox="1"/>
          <p:nvPr>
            <p:ph hasCustomPrompt="1" idx="9" type="title"/>
          </p:nvPr>
        </p:nvSpPr>
        <p:spPr>
          <a:xfrm>
            <a:off x="716388" y="1685550"/>
            <a:ext cx="1929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14"/>
          <p:cNvSpPr txBox="1"/>
          <p:nvPr>
            <p:ph hasCustomPrompt="1" idx="13" type="title"/>
          </p:nvPr>
        </p:nvSpPr>
        <p:spPr>
          <a:xfrm>
            <a:off x="2643696" y="1685550"/>
            <a:ext cx="1929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4"/>
          <p:cNvSpPr txBox="1"/>
          <p:nvPr>
            <p:ph hasCustomPrompt="1" idx="14" type="title"/>
          </p:nvPr>
        </p:nvSpPr>
        <p:spPr>
          <a:xfrm>
            <a:off x="4571004" y="1685550"/>
            <a:ext cx="1929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14"/>
          <p:cNvSpPr txBox="1"/>
          <p:nvPr>
            <p:ph hasCustomPrompt="1" idx="15" type="title"/>
          </p:nvPr>
        </p:nvSpPr>
        <p:spPr>
          <a:xfrm>
            <a:off x="6498312" y="1685550"/>
            <a:ext cx="1929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5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5"/>
          <p:cNvGrpSpPr/>
          <p:nvPr/>
        </p:nvGrpSpPr>
        <p:grpSpPr>
          <a:xfrm flipH="1" rot="10800000">
            <a:off x="-28563" y="-28573"/>
            <a:ext cx="9216047" cy="5191135"/>
            <a:chOff x="-28563" y="-28573"/>
            <a:chExt cx="9216047" cy="5191135"/>
          </a:xfrm>
        </p:grpSpPr>
        <p:sp>
          <p:nvSpPr>
            <p:cNvPr id="284" name="Google Shape;284;p15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7132742" y="-28573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6426313" y="-1905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743298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 rot="10800000">
              <a:off x="-2856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 rot="10800000">
              <a:off x="-19038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799140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92" name="Google Shape;292;p1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" name="Google Shape;293;p1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6" name="Google Shape;296;p15"/>
          <p:cNvSpPr txBox="1"/>
          <p:nvPr>
            <p:ph type="title"/>
          </p:nvPr>
        </p:nvSpPr>
        <p:spPr>
          <a:xfrm>
            <a:off x="3888375" y="906650"/>
            <a:ext cx="43200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4">
    <p:bg>
      <p:bgPr>
        <a:solidFill>
          <a:schemeClr val="accent4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 rot="359553">
            <a:off x="3429351" y="733198"/>
            <a:ext cx="3773018" cy="231456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99" name="Google Shape;299;p16"/>
          <p:cNvGrpSpPr/>
          <p:nvPr/>
        </p:nvGrpSpPr>
        <p:grpSpPr>
          <a:xfrm>
            <a:off x="0" y="-95400"/>
            <a:ext cx="9144000" cy="5277000"/>
            <a:chOff x="0" y="-95400"/>
            <a:chExt cx="9144000" cy="5277000"/>
          </a:xfrm>
        </p:grpSpPr>
        <p:sp>
          <p:nvSpPr>
            <p:cNvPr id="300" name="Google Shape;300;p16"/>
            <p:cNvSpPr/>
            <p:nvPr/>
          </p:nvSpPr>
          <p:spPr>
            <a:xfrm>
              <a:off x="151475" y="85200"/>
              <a:ext cx="8868795" cy="4973079"/>
            </a:xfrm>
            <a:custGeom>
              <a:rect b="b" l="l" r="r" t="t"/>
              <a:pathLst>
                <a:path extrusionOk="0" h="160112" w="284644">
                  <a:moveTo>
                    <a:pt x="273218" y="5812"/>
                  </a:moveTo>
                  <a:cubicBezTo>
                    <a:pt x="276045" y="5812"/>
                    <a:pt x="278338" y="8105"/>
                    <a:pt x="278358" y="10932"/>
                  </a:cubicBezTo>
                  <a:lnTo>
                    <a:pt x="278358" y="149180"/>
                  </a:lnTo>
                  <a:cubicBezTo>
                    <a:pt x="278338" y="152007"/>
                    <a:pt x="276045" y="154300"/>
                    <a:pt x="273218" y="154320"/>
                  </a:cubicBezTo>
                  <a:lnTo>
                    <a:pt x="11426" y="154320"/>
                  </a:lnTo>
                  <a:cubicBezTo>
                    <a:pt x="8599" y="154300"/>
                    <a:pt x="6306" y="152007"/>
                    <a:pt x="6306" y="149180"/>
                  </a:cubicBezTo>
                  <a:lnTo>
                    <a:pt x="6306" y="10932"/>
                  </a:lnTo>
                  <a:cubicBezTo>
                    <a:pt x="6306" y="8105"/>
                    <a:pt x="8599" y="5812"/>
                    <a:pt x="11426" y="5812"/>
                  </a:cubicBezTo>
                  <a:close/>
                  <a:moveTo>
                    <a:pt x="1" y="1"/>
                  </a:moveTo>
                  <a:lnTo>
                    <a:pt x="1" y="160111"/>
                  </a:lnTo>
                  <a:lnTo>
                    <a:pt x="284644" y="160111"/>
                  </a:lnTo>
                  <a:lnTo>
                    <a:pt x="28464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0" y="-95400"/>
              <a:ext cx="9144000" cy="5277000"/>
            </a:xfrm>
            <a:prstGeom prst="frame">
              <a:avLst>
                <a:gd fmla="val 4225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16"/>
          <p:cNvGrpSpPr/>
          <p:nvPr/>
        </p:nvGrpSpPr>
        <p:grpSpPr>
          <a:xfrm>
            <a:off x="-36024" y="-23818"/>
            <a:ext cx="9216047" cy="5191135"/>
            <a:chOff x="-28563" y="-28573"/>
            <a:chExt cx="9216047" cy="5191135"/>
          </a:xfrm>
        </p:grpSpPr>
        <p:sp>
          <p:nvSpPr>
            <p:cNvPr id="303" name="Google Shape;303;p16"/>
            <p:cNvSpPr/>
            <p:nvPr/>
          </p:nvSpPr>
          <p:spPr>
            <a:xfrm>
              <a:off x="7132742" y="-28573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26313" y="-1905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743298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rot="10800000">
              <a:off x="-2856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rot="10800000">
              <a:off x="-19038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799140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10" name="Google Shape;310;p1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" name="Google Shape;311;p1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12" name="Google Shape;312;p1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bg>
      <p:bgPr>
        <a:solidFill>
          <a:schemeClr val="accent2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7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316" name="Google Shape;316;p17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17"/>
          <p:cNvGrpSpPr/>
          <p:nvPr/>
        </p:nvGrpSpPr>
        <p:grpSpPr>
          <a:xfrm flipH="1" rot="10800000">
            <a:off x="304801" y="269300"/>
            <a:ext cx="8534303" cy="4605119"/>
            <a:chOff x="-9513" y="284925"/>
            <a:chExt cx="9036746" cy="4876238"/>
          </a:xfrm>
        </p:grpSpPr>
        <p:sp>
          <p:nvSpPr>
            <p:cNvPr id="319" name="Google Shape;319;p17"/>
            <p:cNvSpPr/>
            <p:nvPr/>
          </p:nvSpPr>
          <p:spPr>
            <a:xfrm>
              <a:off x="6729311" y="284925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743298" y="38964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 rot="10800000">
              <a:off x="-9513" y="999323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7831151" y="2833475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17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25" name="Google Shape;325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27" name="Google Shape;327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9" name="Google Shape;329;p17"/>
          <p:cNvSpPr txBox="1"/>
          <p:nvPr>
            <p:ph type="ctrTitle"/>
          </p:nvPr>
        </p:nvSpPr>
        <p:spPr>
          <a:xfrm>
            <a:off x="3624263" y="1714500"/>
            <a:ext cx="4229100" cy="128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0" name="Google Shape;330;p17"/>
          <p:cNvSpPr txBox="1"/>
          <p:nvPr>
            <p:ph idx="1" type="subTitle"/>
          </p:nvPr>
        </p:nvSpPr>
        <p:spPr>
          <a:xfrm>
            <a:off x="3624263" y="3095225"/>
            <a:ext cx="4229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17">
            <a:hlinkClick/>
          </p:cNvPr>
          <p:cNvSpPr txBox="1"/>
          <p:nvPr>
            <p:ph hasCustomPrompt="1" idx="2" type="title"/>
          </p:nvPr>
        </p:nvSpPr>
        <p:spPr>
          <a:xfrm>
            <a:off x="1145775" y="1714500"/>
            <a:ext cx="2204400" cy="128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bg>
      <p:bgPr>
        <a:solidFill>
          <a:schemeClr val="accent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334" name="Google Shape;334;p1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18"/>
          <p:cNvGrpSpPr/>
          <p:nvPr/>
        </p:nvGrpSpPr>
        <p:grpSpPr>
          <a:xfrm rot="10800000">
            <a:off x="304801" y="269300"/>
            <a:ext cx="8534303" cy="4605119"/>
            <a:chOff x="-9513" y="284925"/>
            <a:chExt cx="9036746" cy="4876238"/>
          </a:xfrm>
        </p:grpSpPr>
        <p:sp>
          <p:nvSpPr>
            <p:cNvPr id="337" name="Google Shape;337;p18"/>
            <p:cNvSpPr/>
            <p:nvPr/>
          </p:nvSpPr>
          <p:spPr>
            <a:xfrm>
              <a:off x="6729311" y="284925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743298" y="38964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 rot="10800000">
              <a:off x="-9513" y="999323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7831151" y="2833475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43" name="Google Shape;343;p1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1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45" name="Google Shape;345;p1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7" name="Google Shape;347;p18"/>
          <p:cNvSpPr txBox="1"/>
          <p:nvPr>
            <p:ph type="ctrTitle"/>
          </p:nvPr>
        </p:nvSpPr>
        <p:spPr>
          <a:xfrm flipH="1">
            <a:off x="1290638" y="1714500"/>
            <a:ext cx="4229100" cy="128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8" name="Google Shape;348;p18"/>
          <p:cNvSpPr txBox="1"/>
          <p:nvPr>
            <p:ph idx="1" type="subTitle"/>
          </p:nvPr>
        </p:nvSpPr>
        <p:spPr>
          <a:xfrm flipH="1">
            <a:off x="1290638" y="3095225"/>
            <a:ext cx="4229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9" name="Google Shape;349;p18"/>
          <p:cNvSpPr txBox="1"/>
          <p:nvPr>
            <p:ph hasCustomPrompt="1" idx="2" type="title"/>
          </p:nvPr>
        </p:nvSpPr>
        <p:spPr>
          <a:xfrm flipH="1">
            <a:off x="5938763" y="1714500"/>
            <a:ext cx="1914600" cy="128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_1_1">
    <p:bg>
      <p:bgPr>
        <a:solidFill>
          <a:schemeClr val="accen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"/>
          <p:cNvSpPr/>
          <p:nvPr/>
        </p:nvSpPr>
        <p:spPr>
          <a:xfrm flipH="1" rot="10800000">
            <a:off x="3486150" y="579300"/>
            <a:ext cx="49929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6659628" y="3464137"/>
            <a:ext cx="1805174" cy="1083810"/>
            <a:chOff x="6659628" y="3464137"/>
            <a:chExt cx="1805174" cy="1083810"/>
          </a:xfrm>
        </p:grpSpPr>
        <p:sp>
          <p:nvSpPr>
            <p:cNvPr id="354" name="Google Shape;354;p19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 flipH="1" rot="10800000">
              <a:off x="7611614" y="3464137"/>
              <a:ext cx="853189" cy="845690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9"/>
          <p:cNvSpPr/>
          <p:nvPr/>
        </p:nvSpPr>
        <p:spPr>
          <a:xfrm flipH="1" rot="10800000">
            <a:off x="661175" y="576000"/>
            <a:ext cx="2682000" cy="3986700"/>
          </a:xfrm>
          <a:prstGeom prst="roundRect">
            <a:avLst>
              <a:gd fmla="val 6245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19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60" name="Google Shape;360;p1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" name="Google Shape;361;p1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62" name="Google Shape;362;p1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4" name="Google Shape;364;p19"/>
          <p:cNvSpPr txBox="1"/>
          <p:nvPr>
            <p:ph type="ctrTitle"/>
          </p:nvPr>
        </p:nvSpPr>
        <p:spPr>
          <a:xfrm>
            <a:off x="4302700" y="1714500"/>
            <a:ext cx="3374100" cy="12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5" name="Google Shape;365;p19"/>
          <p:cNvSpPr txBox="1"/>
          <p:nvPr>
            <p:ph idx="1" type="subTitle"/>
          </p:nvPr>
        </p:nvSpPr>
        <p:spPr>
          <a:xfrm>
            <a:off x="4302700" y="3095225"/>
            <a:ext cx="28620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6" name="Google Shape;366;p19"/>
          <p:cNvSpPr txBox="1"/>
          <p:nvPr>
            <p:ph hasCustomPrompt="1" idx="2" type="title"/>
          </p:nvPr>
        </p:nvSpPr>
        <p:spPr>
          <a:xfrm>
            <a:off x="1044875" y="1714500"/>
            <a:ext cx="1914600" cy="128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2_1_1_1">
    <p:bg>
      <p:bgPr>
        <a:solidFill>
          <a:schemeClr val="accent2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 rot="10800000">
            <a:off x="661175" y="579300"/>
            <a:ext cx="49929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 rot="10800000">
            <a:off x="5797050" y="576000"/>
            <a:ext cx="2682000" cy="3986700"/>
          </a:xfrm>
          <a:prstGeom prst="roundRect">
            <a:avLst>
              <a:gd fmla="val 6245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 flipH="1">
            <a:off x="947000" y="582184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 flipH="1">
            <a:off x="1535518" y="581128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20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74" name="Google Shape;374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" name="Google Shape;375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76" name="Google Shape;376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8" name="Google Shape;378;p20"/>
          <p:cNvSpPr/>
          <p:nvPr/>
        </p:nvSpPr>
        <p:spPr>
          <a:xfrm flipH="1" rot="10800000">
            <a:off x="7229737" y="3750528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 flipH="1" rot="10800000">
            <a:off x="6865888" y="3930834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0"/>
          <p:cNvSpPr txBox="1"/>
          <p:nvPr>
            <p:ph type="ctrTitle"/>
          </p:nvPr>
        </p:nvSpPr>
        <p:spPr>
          <a:xfrm flipH="1">
            <a:off x="1468375" y="1714500"/>
            <a:ext cx="3372600" cy="12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81" name="Google Shape;381;p20"/>
          <p:cNvSpPr txBox="1"/>
          <p:nvPr>
            <p:ph idx="1" type="subTitle"/>
          </p:nvPr>
        </p:nvSpPr>
        <p:spPr>
          <a:xfrm flipH="1">
            <a:off x="1975675" y="3095225"/>
            <a:ext cx="2865300" cy="5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2" name="Google Shape;382;p20"/>
          <p:cNvSpPr txBox="1"/>
          <p:nvPr>
            <p:ph hasCustomPrompt="1" idx="2" type="title"/>
          </p:nvPr>
        </p:nvSpPr>
        <p:spPr>
          <a:xfrm flipH="1">
            <a:off x="6180750" y="1714500"/>
            <a:ext cx="1914600" cy="128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" name="Google Shape;110;p3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3"/>
          <p:cNvSpPr txBox="1"/>
          <p:nvPr>
            <p:ph hasCustomPrompt="1"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 flipH="1" rot="10800000">
            <a:off x="7132742" y="3935018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 flipH="1" rot="10800000">
            <a:off x="6426313" y="4205878"/>
            <a:ext cx="1250789" cy="937634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 flipH="1" rot="10800000">
            <a:off x="743298" y="-6"/>
            <a:ext cx="1664900" cy="1264737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 flipH="1">
            <a:off x="-9513" y="406410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 flipH="1">
            <a:off x="-9513" y="1284033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 flipH="1" rot="10800000">
            <a:off x="7972352" y="2627673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2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92" name="Google Shape;392;p2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2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94" name="Google Shape;394;p2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6" name="Google Shape;396;p2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7" name="Google Shape;397;p21"/>
          <p:cNvGrpSpPr/>
          <p:nvPr/>
        </p:nvGrpSpPr>
        <p:grpSpPr>
          <a:xfrm flipH="1" rot="-338429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398" name="Google Shape;398;p2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99" name="Google Shape;399;p2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1" name="Google Shape;401;p2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22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04" name="Google Shape;404;p2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2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06" name="Google Shape;406;p2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8" name="Google Shape;408;p22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10" name="Google Shape;410;p22"/>
          <p:cNvGrpSpPr/>
          <p:nvPr/>
        </p:nvGrpSpPr>
        <p:grpSpPr>
          <a:xfrm rot="-1197195">
            <a:off x="29343" y="2304796"/>
            <a:ext cx="1386120" cy="2705624"/>
            <a:chOff x="409722" y="228600"/>
            <a:chExt cx="1385931" cy="2705253"/>
          </a:xfrm>
        </p:grpSpPr>
        <p:grpSp>
          <p:nvGrpSpPr>
            <p:cNvPr id="411" name="Google Shape;411;p2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12" name="Google Shape;412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4" name="Google Shape;414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22"/>
          <p:cNvGrpSpPr/>
          <p:nvPr/>
        </p:nvGrpSpPr>
        <p:grpSpPr>
          <a:xfrm flipH="1" rot="10800000">
            <a:off x="-9513" y="402390"/>
            <a:ext cx="9177947" cy="4737094"/>
            <a:chOff x="-9513" y="2"/>
            <a:chExt cx="9177947" cy="4737094"/>
          </a:xfrm>
        </p:grpSpPr>
        <p:sp>
          <p:nvSpPr>
            <p:cNvPr id="416" name="Google Shape;416;p22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8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1" name="Google Shape;421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2" name="Google Shape;422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5" name="Google Shape;425;p23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7" name="Google Shape;427;p23"/>
          <p:cNvSpPr/>
          <p:nvPr/>
        </p:nvSpPr>
        <p:spPr>
          <a:xfrm>
            <a:off x="7132742" y="2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426313" y="-6"/>
            <a:ext cx="1250789" cy="937634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743298" y="3878776"/>
            <a:ext cx="1664900" cy="1264737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 rot="10800000">
            <a:off x="-9513" y="3652041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 rot="10800000">
            <a:off x="-9513" y="2774418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972352" y="1381124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3"/>
          <p:cNvGrpSpPr/>
          <p:nvPr/>
        </p:nvGrpSpPr>
        <p:grpSpPr>
          <a:xfrm rot="-10461571">
            <a:off x="7728496" y="1975226"/>
            <a:ext cx="1386128" cy="2705639"/>
            <a:chOff x="409722" y="228600"/>
            <a:chExt cx="1385931" cy="2705253"/>
          </a:xfrm>
        </p:grpSpPr>
        <p:grpSp>
          <p:nvGrpSpPr>
            <p:cNvPr id="434" name="Google Shape;434;p23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35" name="Google Shape;435;p2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7" name="Google Shape;437;p2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4">
    <p:bg>
      <p:bgPr>
        <a:solidFill>
          <a:schemeClr val="accent2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 txBox="1"/>
          <p:nvPr>
            <p:ph idx="1" type="body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40" name="Google Shape;440;p24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1" name="Google Shape;441;p24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442" name="Google Shape;442;p24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459" name="Google Shape;459;p2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60" name="Google Shape;460;p2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2" name="Google Shape;462;p2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3" name="Google Shape;463;p24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bg>
      <p:bgPr>
        <a:solidFill>
          <a:schemeClr val="accent2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25"/>
          <p:cNvGrpSpPr/>
          <p:nvPr/>
        </p:nvGrpSpPr>
        <p:grpSpPr>
          <a:xfrm flipH="1" rot="10800000"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66" name="Google Shape;466;p25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25"/>
          <p:cNvGrpSpPr/>
          <p:nvPr/>
        </p:nvGrpSpPr>
        <p:grpSpPr>
          <a:xfrm flipH="1">
            <a:off x="5880236" y="299000"/>
            <a:ext cx="2221064" cy="1202094"/>
            <a:chOff x="1289186" y="298550"/>
            <a:chExt cx="2221064" cy="1202094"/>
          </a:xfrm>
        </p:grpSpPr>
        <p:sp>
          <p:nvSpPr>
            <p:cNvPr id="471" name="Google Shape;471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74" name="Google Shape;474;p2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5" name="Google Shape;475;p2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76" name="Google Shape;476;p2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8" name="Google Shape;478;p25"/>
          <p:cNvSpPr txBox="1"/>
          <p:nvPr>
            <p:ph type="title"/>
          </p:nvPr>
        </p:nvSpPr>
        <p:spPr>
          <a:xfrm>
            <a:off x="2135550" y="1379600"/>
            <a:ext cx="4872900" cy="16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9" name="Google Shape;479;p25"/>
          <p:cNvSpPr txBox="1"/>
          <p:nvPr>
            <p:ph idx="1" type="subTitle"/>
          </p:nvPr>
        </p:nvSpPr>
        <p:spPr>
          <a:xfrm>
            <a:off x="2135550" y="2963000"/>
            <a:ext cx="48729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26"/>
          <p:cNvGrpSpPr/>
          <p:nvPr/>
        </p:nvGrpSpPr>
        <p:grpSpPr>
          <a:xfrm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482" name="Google Shape;482;p2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26"/>
          <p:cNvGrpSpPr/>
          <p:nvPr/>
        </p:nvGrpSpPr>
        <p:grpSpPr>
          <a:xfrm flipH="1">
            <a:off x="4296335" y="75177"/>
            <a:ext cx="581170" cy="125403"/>
            <a:chOff x="4685288" y="186288"/>
            <a:chExt cx="419375" cy="90485"/>
          </a:xfrm>
        </p:grpSpPr>
        <p:sp>
          <p:nvSpPr>
            <p:cNvPr id="490" name="Google Shape;490;p2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1" name="Google Shape;491;p2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92" name="Google Shape;492;p2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4" name="Google Shape;494;p26"/>
          <p:cNvSpPr txBox="1"/>
          <p:nvPr>
            <p:ph type="title"/>
          </p:nvPr>
        </p:nvSpPr>
        <p:spPr>
          <a:xfrm>
            <a:off x="2724150" y="1291488"/>
            <a:ext cx="36957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5" name="Google Shape;495;p26"/>
          <p:cNvSpPr txBox="1"/>
          <p:nvPr>
            <p:ph idx="1" type="subTitle"/>
          </p:nvPr>
        </p:nvSpPr>
        <p:spPr>
          <a:xfrm>
            <a:off x="2724150" y="2042113"/>
            <a:ext cx="3695700" cy="18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_1">
    <p:bg>
      <p:bgPr>
        <a:solidFill>
          <a:schemeClr val="accent2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/>
          <p:nvPr>
            <p:ph idx="1" type="body"/>
          </p:nvPr>
        </p:nvSpPr>
        <p:spPr>
          <a:xfrm>
            <a:off x="720000" y="1157450"/>
            <a:ext cx="40902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6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8" name="Google Shape;498;p2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">
    <p:bg>
      <p:bgPr>
        <a:solidFill>
          <a:schemeClr val="accent2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"/>
          <p:cNvSpPr txBox="1"/>
          <p:nvPr>
            <p:ph type="title"/>
          </p:nvPr>
        </p:nvSpPr>
        <p:spPr>
          <a:xfrm>
            <a:off x="708175" y="982950"/>
            <a:ext cx="33090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1" name="Google Shape;501;p28"/>
          <p:cNvSpPr txBox="1"/>
          <p:nvPr>
            <p:ph idx="1" type="subTitle"/>
          </p:nvPr>
        </p:nvSpPr>
        <p:spPr>
          <a:xfrm>
            <a:off x="708175" y="3155850"/>
            <a:ext cx="33090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7_1">
    <p:bg>
      <p:bgPr>
        <a:solidFill>
          <a:schemeClr val="accent2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/>
          <p:nvPr>
            <p:ph type="title"/>
          </p:nvPr>
        </p:nvSpPr>
        <p:spPr>
          <a:xfrm>
            <a:off x="720892" y="1507738"/>
            <a:ext cx="30798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4" name="Google Shape;504;p29"/>
          <p:cNvSpPr txBox="1"/>
          <p:nvPr>
            <p:ph idx="1" type="subTitle"/>
          </p:nvPr>
        </p:nvSpPr>
        <p:spPr>
          <a:xfrm>
            <a:off x="720892" y="2631063"/>
            <a:ext cx="3079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5" name="Google Shape;505;p29"/>
          <p:cNvGrpSpPr/>
          <p:nvPr/>
        </p:nvGrpSpPr>
        <p:grpSpPr>
          <a:xfrm rot="5270711">
            <a:off x="1420376" y="-554645"/>
            <a:ext cx="1385941" cy="2705273"/>
            <a:chOff x="409722" y="228600"/>
            <a:chExt cx="1385931" cy="2705253"/>
          </a:xfrm>
        </p:grpSpPr>
        <p:grpSp>
          <p:nvGrpSpPr>
            <p:cNvPr id="506" name="Google Shape;506;p2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07" name="Google Shape;507;p2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9" name="Google Shape;509;p2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7_1_1">
    <p:bg>
      <p:bgPr>
        <a:solidFill>
          <a:schemeClr val="accent2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0"/>
          <p:cNvSpPr txBox="1"/>
          <p:nvPr>
            <p:ph type="title"/>
          </p:nvPr>
        </p:nvSpPr>
        <p:spPr>
          <a:xfrm>
            <a:off x="4590700" y="1502321"/>
            <a:ext cx="20421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2" name="Google Shape;512;p30"/>
          <p:cNvSpPr txBox="1"/>
          <p:nvPr>
            <p:ph idx="1" type="subTitle"/>
          </p:nvPr>
        </p:nvSpPr>
        <p:spPr>
          <a:xfrm>
            <a:off x="4590692" y="2636479"/>
            <a:ext cx="30816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13" name="Google Shape;513;p30"/>
          <p:cNvGrpSpPr/>
          <p:nvPr/>
        </p:nvGrpSpPr>
        <p:grpSpPr>
          <a:xfrm flipH="1">
            <a:off x="7293739" y="564591"/>
            <a:ext cx="1385931" cy="2705253"/>
            <a:chOff x="409722" y="228600"/>
            <a:chExt cx="1385931" cy="2705253"/>
          </a:xfrm>
        </p:grpSpPr>
        <p:grpSp>
          <p:nvGrpSpPr>
            <p:cNvPr id="514" name="Google Shape;514;p30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15" name="Google Shape;515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7" name="Google Shape;517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7_1_1_1">
    <p:bg>
      <p:bgPr>
        <a:solidFill>
          <a:schemeClr val="accent2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/>
          <p:nvPr>
            <p:ph idx="1" type="subTitle"/>
          </p:nvPr>
        </p:nvSpPr>
        <p:spPr>
          <a:xfrm>
            <a:off x="1576350" y="4171950"/>
            <a:ext cx="59913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3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21" name="Google Shape;521;p31"/>
          <p:cNvGrpSpPr/>
          <p:nvPr/>
        </p:nvGrpSpPr>
        <p:grpSpPr>
          <a:xfrm rot="10670711">
            <a:off x="7293742" y="564593"/>
            <a:ext cx="1385941" cy="2705273"/>
            <a:chOff x="409722" y="228600"/>
            <a:chExt cx="1385931" cy="2705253"/>
          </a:xfrm>
        </p:grpSpPr>
        <p:grpSp>
          <p:nvGrpSpPr>
            <p:cNvPr id="522" name="Google Shape;522;p3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23" name="Google Shape;523;p3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5" name="Google Shape;525;p3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1"/>
          <p:cNvGrpSpPr/>
          <p:nvPr/>
        </p:nvGrpSpPr>
        <p:grpSpPr>
          <a:xfrm rot="-129289">
            <a:off x="464317" y="1717068"/>
            <a:ext cx="1385941" cy="2705273"/>
            <a:chOff x="409722" y="228600"/>
            <a:chExt cx="1385931" cy="2705253"/>
          </a:xfrm>
        </p:grpSpPr>
        <p:grpSp>
          <p:nvGrpSpPr>
            <p:cNvPr id="527" name="Google Shape;527;p3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28" name="Google Shape;528;p3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0" name="Google Shape;530;p3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7_1_1_1_2">
    <p:bg>
      <p:bgPr>
        <a:solidFill>
          <a:schemeClr val="accent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Google Shape;532;p32"/>
          <p:cNvCxnSpPr/>
          <p:nvPr/>
        </p:nvCxnSpPr>
        <p:spPr>
          <a:xfrm rot="10800000">
            <a:off x="-123825" y="4171950"/>
            <a:ext cx="57912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32"/>
          <p:cNvSpPr txBox="1"/>
          <p:nvPr>
            <p:ph idx="1" type="subTitle"/>
          </p:nvPr>
        </p:nvSpPr>
        <p:spPr>
          <a:xfrm>
            <a:off x="5302455" y="2342755"/>
            <a:ext cx="2995200" cy="1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32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35" name="Google Shape;535;p32"/>
          <p:cNvGrpSpPr/>
          <p:nvPr/>
        </p:nvGrpSpPr>
        <p:grpSpPr>
          <a:xfrm>
            <a:off x="185862" y="2971418"/>
            <a:ext cx="898624" cy="1399943"/>
            <a:chOff x="1029350" y="2586825"/>
            <a:chExt cx="1127225" cy="1756075"/>
          </a:xfrm>
        </p:grpSpPr>
        <p:sp>
          <p:nvSpPr>
            <p:cNvPr id="536" name="Google Shape;536;p32"/>
            <p:cNvSpPr/>
            <p:nvPr/>
          </p:nvSpPr>
          <p:spPr>
            <a:xfrm>
              <a:off x="1293025" y="2586825"/>
              <a:ext cx="608900" cy="818625"/>
            </a:xfrm>
            <a:custGeom>
              <a:rect b="b" l="l" r="r" t="t"/>
              <a:pathLst>
                <a:path extrusionOk="0" h="32745" w="24356">
                  <a:moveTo>
                    <a:pt x="12925" y="0"/>
                  </a:moveTo>
                  <a:cubicBezTo>
                    <a:pt x="6916" y="0"/>
                    <a:pt x="1600" y="6659"/>
                    <a:pt x="816" y="15331"/>
                  </a:cubicBezTo>
                  <a:cubicBezTo>
                    <a:pt x="1" y="24385"/>
                    <a:pt x="4437" y="32126"/>
                    <a:pt x="10730" y="32715"/>
                  </a:cubicBezTo>
                  <a:cubicBezTo>
                    <a:pt x="10961" y="32735"/>
                    <a:pt x="11192" y="32745"/>
                    <a:pt x="11422" y="32745"/>
                  </a:cubicBezTo>
                  <a:cubicBezTo>
                    <a:pt x="17396" y="32745"/>
                    <a:pt x="22756" y="26043"/>
                    <a:pt x="23541" y="17368"/>
                  </a:cubicBezTo>
                  <a:cubicBezTo>
                    <a:pt x="24356" y="8360"/>
                    <a:pt x="19919" y="574"/>
                    <a:pt x="13627" y="30"/>
                  </a:cubicBezTo>
                  <a:cubicBezTo>
                    <a:pt x="13392" y="10"/>
                    <a:pt x="13158" y="0"/>
                    <a:pt x="1292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1484300" y="2596625"/>
              <a:ext cx="267100" cy="817125"/>
            </a:xfrm>
            <a:custGeom>
              <a:rect b="b" l="l" r="r" t="t"/>
              <a:pathLst>
                <a:path extrusionOk="0" h="32685" w="10684">
                  <a:moveTo>
                    <a:pt x="5931" y="1"/>
                  </a:moveTo>
                  <a:lnTo>
                    <a:pt x="4256" y="18742"/>
                  </a:lnTo>
                  <a:lnTo>
                    <a:pt x="408" y="12133"/>
                  </a:lnTo>
                  <a:lnTo>
                    <a:pt x="0" y="12585"/>
                  </a:lnTo>
                  <a:lnTo>
                    <a:pt x="4165" y="19783"/>
                  </a:lnTo>
                  <a:lnTo>
                    <a:pt x="3033" y="32639"/>
                  </a:lnTo>
                  <a:lnTo>
                    <a:pt x="3577" y="32685"/>
                  </a:lnTo>
                  <a:lnTo>
                    <a:pt x="4165" y="26121"/>
                  </a:lnTo>
                  <a:lnTo>
                    <a:pt x="4301" y="26302"/>
                  </a:lnTo>
                  <a:lnTo>
                    <a:pt x="10684" y="19285"/>
                  </a:lnTo>
                  <a:lnTo>
                    <a:pt x="10367" y="18742"/>
                  </a:lnTo>
                  <a:lnTo>
                    <a:pt x="4210" y="25442"/>
                  </a:lnTo>
                  <a:lnTo>
                    <a:pt x="4708" y="19964"/>
                  </a:lnTo>
                  <a:lnTo>
                    <a:pt x="4889" y="19783"/>
                  </a:lnTo>
                  <a:lnTo>
                    <a:pt x="4754" y="19557"/>
                  </a:lnTo>
                  <a:lnTo>
                    <a:pt x="6474" y="46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1089325" y="3411475"/>
              <a:ext cx="1067250" cy="931425"/>
            </a:xfrm>
            <a:custGeom>
              <a:rect b="b" l="l" r="r" t="t"/>
              <a:pathLst>
                <a:path extrusionOk="0" h="37257" w="42690">
                  <a:moveTo>
                    <a:pt x="21367" y="0"/>
                  </a:moveTo>
                  <a:cubicBezTo>
                    <a:pt x="9552" y="0"/>
                    <a:pt x="1" y="8330"/>
                    <a:pt x="1" y="18606"/>
                  </a:cubicBezTo>
                  <a:cubicBezTo>
                    <a:pt x="1" y="28882"/>
                    <a:pt x="9552" y="37257"/>
                    <a:pt x="21367" y="37257"/>
                  </a:cubicBezTo>
                  <a:cubicBezTo>
                    <a:pt x="33137" y="37257"/>
                    <a:pt x="42689" y="28882"/>
                    <a:pt x="42689" y="18606"/>
                  </a:cubicBezTo>
                  <a:cubicBezTo>
                    <a:pt x="42689" y="8330"/>
                    <a:pt x="33137" y="0"/>
                    <a:pt x="2136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1316800" y="3456725"/>
              <a:ext cx="613425" cy="363325"/>
            </a:xfrm>
            <a:custGeom>
              <a:rect b="b" l="l" r="r" t="t"/>
              <a:pathLst>
                <a:path extrusionOk="0" h="14533" w="24537">
                  <a:moveTo>
                    <a:pt x="12268" y="1"/>
                  </a:moveTo>
                  <a:cubicBezTo>
                    <a:pt x="5478" y="1"/>
                    <a:pt x="1" y="3260"/>
                    <a:pt x="1" y="7289"/>
                  </a:cubicBezTo>
                  <a:cubicBezTo>
                    <a:pt x="1" y="11273"/>
                    <a:pt x="5478" y="14532"/>
                    <a:pt x="12268" y="14532"/>
                  </a:cubicBezTo>
                  <a:cubicBezTo>
                    <a:pt x="19014" y="14532"/>
                    <a:pt x="24536" y="11273"/>
                    <a:pt x="24536" y="7289"/>
                  </a:cubicBezTo>
                  <a:cubicBezTo>
                    <a:pt x="24536" y="3260"/>
                    <a:pt x="19014" y="1"/>
                    <a:pt x="122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1029350" y="2977250"/>
              <a:ext cx="720925" cy="764525"/>
            </a:xfrm>
            <a:custGeom>
              <a:rect b="b" l="l" r="r" t="t"/>
              <a:pathLst>
                <a:path extrusionOk="0" h="30581" w="28837">
                  <a:moveTo>
                    <a:pt x="10477" y="0"/>
                  </a:moveTo>
                  <a:cubicBezTo>
                    <a:pt x="8956" y="0"/>
                    <a:pt x="7502" y="359"/>
                    <a:pt x="6202" y="1118"/>
                  </a:cubicBezTo>
                  <a:cubicBezTo>
                    <a:pt x="725" y="4286"/>
                    <a:pt x="0" y="13204"/>
                    <a:pt x="4572" y="21036"/>
                  </a:cubicBezTo>
                  <a:cubicBezTo>
                    <a:pt x="8010" y="26983"/>
                    <a:pt x="13509" y="30580"/>
                    <a:pt x="18335" y="30580"/>
                  </a:cubicBezTo>
                  <a:cubicBezTo>
                    <a:pt x="19865" y="30580"/>
                    <a:pt x="21327" y="30219"/>
                    <a:pt x="22635" y="29456"/>
                  </a:cubicBezTo>
                  <a:cubicBezTo>
                    <a:pt x="28112" y="26332"/>
                    <a:pt x="28837" y="17414"/>
                    <a:pt x="24310" y="9583"/>
                  </a:cubicBezTo>
                  <a:cubicBezTo>
                    <a:pt x="20832" y="3626"/>
                    <a:pt x="15311" y="0"/>
                    <a:pt x="1047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1188925" y="3006300"/>
              <a:ext cx="423275" cy="715275"/>
            </a:xfrm>
            <a:custGeom>
              <a:rect b="b" l="l" r="r" t="t"/>
              <a:pathLst>
                <a:path extrusionOk="0" h="28611" w="16931">
                  <a:moveTo>
                    <a:pt x="453" y="1"/>
                  </a:moveTo>
                  <a:lnTo>
                    <a:pt x="0" y="272"/>
                  </a:lnTo>
                  <a:lnTo>
                    <a:pt x="9461" y="16569"/>
                  </a:lnTo>
                  <a:lnTo>
                    <a:pt x="2490" y="13355"/>
                  </a:lnTo>
                  <a:lnTo>
                    <a:pt x="2399" y="13989"/>
                  </a:lnTo>
                  <a:lnTo>
                    <a:pt x="10005" y="17475"/>
                  </a:lnTo>
                  <a:lnTo>
                    <a:pt x="16478" y="28611"/>
                  </a:lnTo>
                  <a:lnTo>
                    <a:pt x="16931" y="28339"/>
                  </a:lnTo>
                  <a:lnTo>
                    <a:pt x="13626" y="22635"/>
                  </a:lnTo>
                  <a:lnTo>
                    <a:pt x="13807" y="22726"/>
                  </a:lnTo>
                  <a:lnTo>
                    <a:pt x="14984" y="13265"/>
                  </a:lnTo>
                  <a:lnTo>
                    <a:pt x="14396" y="13038"/>
                  </a:lnTo>
                  <a:lnTo>
                    <a:pt x="13264" y="22047"/>
                  </a:lnTo>
                  <a:lnTo>
                    <a:pt x="10503" y="17294"/>
                  </a:lnTo>
                  <a:lnTo>
                    <a:pt x="10548" y="17067"/>
                  </a:lnTo>
                  <a:lnTo>
                    <a:pt x="10322" y="1693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1497875" y="2904700"/>
              <a:ext cx="607775" cy="817750"/>
            </a:xfrm>
            <a:custGeom>
              <a:rect b="b" l="l" r="r" t="t"/>
              <a:pathLst>
                <a:path extrusionOk="0" h="32710" w="24311">
                  <a:moveTo>
                    <a:pt x="12875" y="1"/>
                  </a:moveTo>
                  <a:cubicBezTo>
                    <a:pt x="6883" y="1"/>
                    <a:pt x="1552" y="6688"/>
                    <a:pt x="770" y="15337"/>
                  </a:cubicBezTo>
                  <a:cubicBezTo>
                    <a:pt x="1" y="24345"/>
                    <a:pt x="4437" y="32132"/>
                    <a:pt x="10684" y="32675"/>
                  </a:cubicBezTo>
                  <a:cubicBezTo>
                    <a:pt x="10936" y="32698"/>
                    <a:pt x="11186" y="32710"/>
                    <a:pt x="11436" y="32710"/>
                  </a:cubicBezTo>
                  <a:cubicBezTo>
                    <a:pt x="17428" y="32710"/>
                    <a:pt x="22756" y="26022"/>
                    <a:pt x="23495" y="17374"/>
                  </a:cubicBezTo>
                  <a:cubicBezTo>
                    <a:pt x="24310" y="8365"/>
                    <a:pt x="19874" y="579"/>
                    <a:pt x="13627" y="36"/>
                  </a:cubicBezTo>
                  <a:cubicBezTo>
                    <a:pt x="13375" y="12"/>
                    <a:pt x="13124" y="1"/>
                    <a:pt x="1287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1688000" y="2913500"/>
              <a:ext cx="268250" cy="818275"/>
            </a:xfrm>
            <a:custGeom>
              <a:rect b="b" l="l" r="r" t="t"/>
              <a:pathLst>
                <a:path extrusionOk="0" h="32731" w="10730">
                  <a:moveTo>
                    <a:pt x="5976" y="1"/>
                  </a:moveTo>
                  <a:lnTo>
                    <a:pt x="4301" y="18787"/>
                  </a:lnTo>
                  <a:lnTo>
                    <a:pt x="453" y="12178"/>
                  </a:lnTo>
                  <a:lnTo>
                    <a:pt x="1" y="12631"/>
                  </a:lnTo>
                  <a:lnTo>
                    <a:pt x="4211" y="19829"/>
                  </a:lnTo>
                  <a:lnTo>
                    <a:pt x="3034" y="32685"/>
                  </a:lnTo>
                  <a:lnTo>
                    <a:pt x="3577" y="32730"/>
                  </a:lnTo>
                  <a:lnTo>
                    <a:pt x="4166" y="26121"/>
                  </a:lnTo>
                  <a:lnTo>
                    <a:pt x="4301" y="26347"/>
                  </a:lnTo>
                  <a:lnTo>
                    <a:pt x="10730" y="19285"/>
                  </a:lnTo>
                  <a:lnTo>
                    <a:pt x="10367" y="18787"/>
                  </a:lnTo>
                  <a:lnTo>
                    <a:pt x="4256" y="25487"/>
                  </a:lnTo>
                  <a:lnTo>
                    <a:pt x="4754" y="20010"/>
                  </a:lnTo>
                  <a:lnTo>
                    <a:pt x="4890" y="19829"/>
                  </a:lnTo>
                  <a:lnTo>
                    <a:pt x="4754" y="19602"/>
                  </a:lnTo>
                  <a:lnTo>
                    <a:pt x="6520" y="91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2"/>
          <p:cNvGrpSpPr/>
          <p:nvPr/>
        </p:nvGrpSpPr>
        <p:grpSpPr>
          <a:xfrm flipH="1" rot="4339236">
            <a:off x="6871105" y="3057801"/>
            <a:ext cx="1385973" cy="2705337"/>
            <a:chOff x="409722" y="228600"/>
            <a:chExt cx="1385931" cy="2705253"/>
          </a:xfrm>
        </p:grpSpPr>
        <p:grpSp>
          <p:nvGrpSpPr>
            <p:cNvPr id="545" name="Google Shape;545;p3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46" name="Google Shape;546;p3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8" name="Google Shape;548;p3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7_1_1_1_1">
    <p:bg>
      <p:bgPr>
        <a:solidFill>
          <a:schemeClr val="accent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3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551" name="Google Shape;551;p3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2" name="Google Shape;552;p3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553" name="Google Shape;553;p3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5" name="Google Shape;555;p33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3"/>
          <p:cNvSpPr/>
          <p:nvPr/>
        </p:nvSpPr>
        <p:spPr>
          <a:xfrm>
            <a:off x="7132742" y="-24296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3"/>
          <p:cNvSpPr/>
          <p:nvPr/>
        </p:nvSpPr>
        <p:spPr>
          <a:xfrm flipH="1">
            <a:off x="-9513" y="402390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3"/>
          <p:cNvSpPr/>
          <p:nvPr/>
        </p:nvSpPr>
        <p:spPr>
          <a:xfrm>
            <a:off x="7972352" y="1356826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3"/>
          <p:cNvSpPr txBox="1"/>
          <p:nvPr>
            <p:ph type="title"/>
          </p:nvPr>
        </p:nvSpPr>
        <p:spPr>
          <a:xfrm>
            <a:off x="713163" y="3265075"/>
            <a:ext cx="77091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0" name="Google Shape;560;p33"/>
          <p:cNvSpPr txBox="1"/>
          <p:nvPr>
            <p:ph idx="1" type="subTitle"/>
          </p:nvPr>
        </p:nvSpPr>
        <p:spPr>
          <a:xfrm>
            <a:off x="713163" y="3877750"/>
            <a:ext cx="7709100" cy="5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accent2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4"/>
          <p:cNvSpPr/>
          <p:nvPr/>
        </p:nvSpPr>
        <p:spPr>
          <a:xfrm flipH="1" rot="10800000">
            <a:off x="4671500" y="576000"/>
            <a:ext cx="3807600" cy="19005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4"/>
          <p:cNvSpPr/>
          <p:nvPr/>
        </p:nvSpPr>
        <p:spPr>
          <a:xfrm flipH="1" rot="10800000">
            <a:off x="4671500" y="2667000"/>
            <a:ext cx="3807600" cy="1895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4"/>
          <p:cNvSpPr/>
          <p:nvPr/>
        </p:nvSpPr>
        <p:spPr>
          <a:xfrm flipH="1" rot="10800000">
            <a:off x="661175" y="576000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34"/>
          <p:cNvGrpSpPr/>
          <p:nvPr/>
        </p:nvGrpSpPr>
        <p:grpSpPr>
          <a:xfrm>
            <a:off x="648492" y="562303"/>
            <a:ext cx="1664885" cy="1737662"/>
            <a:chOff x="674764" y="590653"/>
            <a:chExt cx="1664885" cy="1737662"/>
          </a:xfrm>
        </p:grpSpPr>
        <p:sp>
          <p:nvSpPr>
            <p:cNvPr id="567" name="Google Shape;567;p34"/>
            <p:cNvSpPr/>
            <p:nvPr/>
          </p:nvSpPr>
          <p:spPr>
            <a:xfrm flipH="1">
              <a:off x="947000" y="591709"/>
              <a:ext cx="1028800" cy="82064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 flipH="1">
              <a:off x="1535518" y="590653"/>
              <a:ext cx="804131" cy="641399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 flipH="1">
              <a:off x="674764" y="1598807"/>
              <a:ext cx="768932" cy="729508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4"/>
          <p:cNvGrpSpPr/>
          <p:nvPr/>
        </p:nvGrpSpPr>
        <p:grpSpPr>
          <a:xfrm flipH="1" rot="10800000">
            <a:off x="6688203" y="2649749"/>
            <a:ext cx="1805174" cy="1083810"/>
            <a:chOff x="6659628" y="3464137"/>
            <a:chExt cx="1805174" cy="1083810"/>
          </a:xfrm>
        </p:grpSpPr>
        <p:sp>
          <p:nvSpPr>
            <p:cNvPr id="571" name="Google Shape;571;p34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 flipH="1" rot="10800000">
              <a:off x="7611614" y="3464137"/>
              <a:ext cx="853189" cy="845690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4"/>
          <p:cNvGrpSpPr/>
          <p:nvPr/>
        </p:nvGrpSpPr>
        <p:grpSpPr>
          <a:xfrm flipH="1" rot="10800000">
            <a:off x="6688203" y="559012"/>
            <a:ext cx="1805174" cy="1083810"/>
            <a:chOff x="6659628" y="3464137"/>
            <a:chExt cx="1805174" cy="1083810"/>
          </a:xfrm>
        </p:grpSpPr>
        <p:sp>
          <p:nvSpPr>
            <p:cNvPr id="574" name="Google Shape;574;p34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 flipH="1" rot="10800000">
              <a:off x="7611614" y="3464137"/>
              <a:ext cx="853189" cy="845690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4"/>
          <p:cNvGrpSpPr/>
          <p:nvPr/>
        </p:nvGrpSpPr>
        <p:grpSpPr>
          <a:xfrm rot="10800000">
            <a:off x="2817889" y="2836934"/>
            <a:ext cx="1664885" cy="1737662"/>
            <a:chOff x="674764" y="590653"/>
            <a:chExt cx="1664885" cy="1737662"/>
          </a:xfrm>
        </p:grpSpPr>
        <p:sp>
          <p:nvSpPr>
            <p:cNvPr id="577" name="Google Shape;577;p34"/>
            <p:cNvSpPr/>
            <p:nvPr/>
          </p:nvSpPr>
          <p:spPr>
            <a:xfrm flipH="1">
              <a:off x="947000" y="591709"/>
              <a:ext cx="1028800" cy="82064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 flipH="1">
              <a:off x="1535518" y="590653"/>
              <a:ext cx="804131" cy="641399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 flipH="1">
              <a:off x="674764" y="1598807"/>
              <a:ext cx="768932" cy="729508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4"/>
          <p:cNvSpPr txBox="1"/>
          <p:nvPr>
            <p:ph type="title"/>
          </p:nvPr>
        </p:nvSpPr>
        <p:spPr>
          <a:xfrm>
            <a:off x="1256775" y="1958850"/>
            <a:ext cx="2610900" cy="12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1" name="Google Shape;581;p34"/>
          <p:cNvSpPr txBox="1"/>
          <p:nvPr>
            <p:ph idx="2" type="title"/>
          </p:nvPr>
        </p:nvSpPr>
        <p:spPr>
          <a:xfrm>
            <a:off x="4895850" y="2893326"/>
            <a:ext cx="33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2" name="Google Shape;582;p34"/>
          <p:cNvSpPr txBox="1"/>
          <p:nvPr>
            <p:ph idx="1" type="subTitle"/>
          </p:nvPr>
        </p:nvSpPr>
        <p:spPr>
          <a:xfrm>
            <a:off x="4895850" y="3409216"/>
            <a:ext cx="3314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34"/>
          <p:cNvSpPr txBox="1"/>
          <p:nvPr>
            <p:ph idx="3" type="title"/>
          </p:nvPr>
        </p:nvSpPr>
        <p:spPr>
          <a:xfrm>
            <a:off x="4895850" y="774284"/>
            <a:ext cx="33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4" name="Google Shape;584;p34"/>
          <p:cNvSpPr txBox="1"/>
          <p:nvPr>
            <p:ph idx="4" type="subTitle"/>
          </p:nvPr>
        </p:nvSpPr>
        <p:spPr>
          <a:xfrm>
            <a:off x="4895850" y="1292608"/>
            <a:ext cx="3314700" cy="9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5" name="Google Shape;585;p3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586" name="Google Shape;586;p3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7" name="Google Shape;587;p3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588" name="Google Shape;588;p3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3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5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5"/>
          <p:cNvSpPr/>
          <p:nvPr/>
        </p:nvSpPr>
        <p:spPr>
          <a:xfrm rot="10800000">
            <a:off x="413925" y="3935018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5"/>
          <p:cNvSpPr/>
          <p:nvPr/>
        </p:nvSpPr>
        <p:spPr>
          <a:xfrm rot="10800000">
            <a:off x="1481819" y="4205878"/>
            <a:ext cx="1250789" cy="937634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5"/>
          <p:cNvSpPr/>
          <p:nvPr/>
        </p:nvSpPr>
        <p:spPr>
          <a:xfrm rot="10800000">
            <a:off x="6750722" y="-6"/>
            <a:ext cx="1664900" cy="1264737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5"/>
          <p:cNvSpPr/>
          <p:nvPr/>
        </p:nvSpPr>
        <p:spPr>
          <a:xfrm>
            <a:off x="8024650" y="406410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5"/>
          <p:cNvSpPr/>
          <p:nvPr/>
        </p:nvSpPr>
        <p:spPr>
          <a:xfrm>
            <a:off x="8024650" y="1284033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5"/>
          <p:cNvSpPr/>
          <p:nvPr/>
        </p:nvSpPr>
        <p:spPr>
          <a:xfrm rot="10800000">
            <a:off x="-9513" y="2627673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599" name="Google Shape;599;p3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0" name="Google Shape;600;p3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601" name="Google Shape;601;p3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3" name="Google Shape;603;p35"/>
          <p:cNvSpPr txBox="1"/>
          <p:nvPr>
            <p:ph idx="1" type="body"/>
          </p:nvPr>
        </p:nvSpPr>
        <p:spPr>
          <a:xfrm>
            <a:off x="1465050" y="1915549"/>
            <a:ext cx="27087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04" name="Google Shape;604;p35"/>
          <p:cNvSpPr txBox="1"/>
          <p:nvPr>
            <p:ph type="title"/>
          </p:nvPr>
        </p:nvSpPr>
        <p:spPr>
          <a:xfrm>
            <a:off x="1465050" y="1507375"/>
            <a:ext cx="27087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05" name="Google Shape;605;p35"/>
          <p:cNvSpPr txBox="1"/>
          <p:nvPr>
            <p:ph idx="2" type="body"/>
          </p:nvPr>
        </p:nvSpPr>
        <p:spPr>
          <a:xfrm>
            <a:off x="4970251" y="1915549"/>
            <a:ext cx="27087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06" name="Google Shape;606;p35"/>
          <p:cNvSpPr txBox="1"/>
          <p:nvPr>
            <p:ph idx="3" type="title"/>
          </p:nvPr>
        </p:nvSpPr>
        <p:spPr>
          <a:xfrm>
            <a:off x="4970250" y="1507375"/>
            <a:ext cx="27087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07" name="Google Shape;607;p35"/>
          <p:cNvSpPr txBox="1"/>
          <p:nvPr>
            <p:ph idx="4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9">
    <p:bg>
      <p:bgPr>
        <a:solidFill>
          <a:schemeClr val="accent2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36"/>
          <p:cNvGrpSpPr/>
          <p:nvPr/>
        </p:nvGrpSpPr>
        <p:grpSpPr>
          <a:xfrm flipH="1">
            <a:off x="-449238" y="1854311"/>
            <a:ext cx="1628818" cy="3133826"/>
            <a:chOff x="1801099" y="1658647"/>
            <a:chExt cx="720652" cy="1386465"/>
          </a:xfrm>
        </p:grpSpPr>
        <p:sp>
          <p:nvSpPr>
            <p:cNvPr id="610" name="Google Shape;610;p36"/>
            <p:cNvSpPr/>
            <p:nvPr/>
          </p:nvSpPr>
          <p:spPr>
            <a:xfrm>
              <a:off x="1801099" y="3002886"/>
              <a:ext cx="720652" cy="17"/>
            </a:xfrm>
            <a:custGeom>
              <a:rect b="b" l="l" r="r" t="t"/>
              <a:pathLst>
                <a:path extrusionOk="0" fill="none" h="1" w="43224">
                  <a:moveTo>
                    <a:pt x="1" y="1"/>
                  </a:moveTo>
                  <a:lnTo>
                    <a:pt x="43223" y="1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012001" y="2361972"/>
              <a:ext cx="451541" cy="683139"/>
            </a:xfrm>
            <a:custGeom>
              <a:rect b="b" l="l" r="r" t="t"/>
              <a:pathLst>
                <a:path extrusionOk="0" h="40974" w="27083">
                  <a:moveTo>
                    <a:pt x="4408" y="0"/>
                  </a:moveTo>
                  <a:cubicBezTo>
                    <a:pt x="4408" y="0"/>
                    <a:pt x="0" y="5928"/>
                    <a:pt x="0" y="15107"/>
                  </a:cubicBezTo>
                  <a:cubicBezTo>
                    <a:pt x="0" y="23983"/>
                    <a:pt x="6566" y="36475"/>
                    <a:pt x="8086" y="40974"/>
                  </a:cubicBezTo>
                  <a:lnTo>
                    <a:pt x="18998" y="40974"/>
                  </a:lnTo>
                  <a:cubicBezTo>
                    <a:pt x="19514" y="39484"/>
                    <a:pt x="20548" y="37113"/>
                    <a:pt x="21733" y="34317"/>
                  </a:cubicBezTo>
                  <a:cubicBezTo>
                    <a:pt x="24135" y="28603"/>
                    <a:pt x="27083" y="21065"/>
                    <a:pt x="27083" y="15107"/>
                  </a:cubicBezTo>
                  <a:cubicBezTo>
                    <a:pt x="27083" y="5897"/>
                    <a:pt x="22676" y="0"/>
                    <a:pt x="226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2222249" y="2499054"/>
              <a:ext cx="240217" cy="539722"/>
            </a:xfrm>
            <a:custGeom>
              <a:rect b="b" l="l" r="r" t="t"/>
              <a:pathLst>
                <a:path extrusionOk="0" h="32372" w="14408">
                  <a:moveTo>
                    <a:pt x="13648" y="0"/>
                  </a:moveTo>
                  <a:lnTo>
                    <a:pt x="13648" y="0"/>
                  </a:lnTo>
                  <a:cubicBezTo>
                    <a:pt x="14043" y="3192"/>
                    <a:pt x="13861" y="6444"/>
                    <a:pt x="13162" y="9605"/>
                  </a:cubicBezTo>
                  <a:cubicBezTo>
                    <a:pt x="11855" y="15411"/>
                    <a:pt x="7295" y="22159"/>
                    <a:pt x="3709" y="27174"/>
                  </a:cubicBezTo>
                  <a:cubicBezTo>
                    <a:pt x="2219" y="29271"/>
                    <a:pt x="882" y="31065"/>
                    <a:pt x="0" y="32372"/>
                  </a:cubicBezTo>
                  <a:lnTo>
                    <a:pt x="6323" y="32372"/>
                  </a:lnTo>
                  <a:cubicBezTo>
                    <a:pt x="6839" y="30882"/>
                    <a:pt x="7873" y="28511"/>
                    <a:pt x="9058" y="25715"/>
                  </a:cubicBezTo>
                  <a:cubicBezTo>
                    <a:pt x="11460" y="20001"/>
                    <a:pt x="14408" y="12463"/>
                    <a:pt x="14408" y="6505"/>
                  </a:cubicBezTo>
                  <a:cubicBezTo>
                    <a:pt x="14408" y="4286"/>
                    <a:pt x="14165" y="2128"/>
                    <a:pt x="13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2085986" y="2295589"/>
              <a:ext cx="304073" cy="96817"/>
            </a:xfrm>
            <a:custGeom>
              <a:rect b="b" l="l" r="r" t="t"/>
              <a:pathLst>
                <a:path extrusionOk="0" h="5807" w="18238">
                  <a:moveTo>
                    <a:pt x="0" y="1"/>
                  </a:moveTo>
                  <a:lnTo>
                    <a:pt x="0" y="4013"/>
                  </a:lnTo>
                  <a:cubicBezTo>
                    <a:pt x="0" y="4985"/>
                    <a:pt x="4073" y="5806"/>
                    <a:pt x="9119" y="5806"/>
                  </a:cubicBezTo>
                  <a:cubicBezTo>
                    <a:pt x="14134" y="5806"/>
                    <a:pt x="18238" y="4985"/>
                    <a:pt x="18238" y="4013"/>
                  </a:cubicBezTo>
                  <a:lnTo>
                    <a:pt x="18238" y="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085469" y="2265182"/>
              <a:ext cx="304590" cy="60321"/>
            </a:xfrm>
            <a:custGeom>
              <a:rect b="b" l="l" r="r" t="t"/>
              <a:pathLst>
                <a:path extrusionOk="0" h="3618" w="18269">
                  <a:moveTo>
                    <a:pt x="9119" y="1"/>
                  </a:moveTo>
                  <a:cubicBezTo>
                    <a:pt x="4074" y="1"/>
                    <a:pt x="1" y="822"/>
                    <a:pt x="1" y="1825"/>
                  </a:cubicBezTo>
                  <a:cubicBezTo>
                    <a:pt x="1" y="2828"/>
                    <a:pt x="4074" y="3618"/>
                    <a:pt x="9119" y="3618"/>
                  </a:cubicBezTo>
                  <a:cubicBezTo>
                    <a:pt x="14165" y="3618"/>
                    <a:pt x="18269" y="2828"/>
                    <a:pt x="18269" y="1825"/>
                  </a:cubicBezTo>
                  <a:cubicBezTo>
                    <a:pt x="18269" y="822"/>
                    <a:pt x="14165" y="1"/>
                    <a:pt x="9119" y="1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2106758" y="2273800"/>
              <a:ext cx="261508" cy="40564"/>
            </a:xfrm>
            <a:custGeom>
              <a:rect b="b" l="l" r="r" t="t"/>
              <a:pathLst>
                <a:path extrusionOk="0" h="2433" w="15685">
                  <a:moveTo>
                    <a:pt x="7842" y="1"/>
                  </a:moveTo>
                  <a:cubicBezTo>
                    <a:pt x="3526" y="1"/>
                    <a:pt x="0" y="578"/>
                    <a:pt x="0" y="1308"/>
                  </a:cubicBezTo>
                  <a:cubicBezTo>
                    <a:pt x="0" y="2037"/>
                    <a:pt x="3526" y="2432"/>
                    <a:pt x="7842" y="2432"/>
                  </a:cubicBezTo>
                  <a:cubicBezTo>
                    <a:pt x="12189" y="2432"/>
                    <a:pt x="15685" y="2037"/>
                    <a:pt x="15685" y="1308"/>
                  </a:cubicBezTo>
                  <a:cubicBezTo>
                    <a:pt x="15685" y="578"/>
                    <a:pt x="12189" y="1"/>
                    <a:pt x="7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2085469" y="1852212"/>
              <a:ext cx="117091" cy="458644"/>
            </a:xfrm>
            <a:custGeom>
              <a:rect b="b" l="l" r="r" t="t"/>
              <a:pathLst>
                <a:path extrusionOk="0" fill="none" h="27509" w="7023">
                  <a:moveTo>
                    <a:pt x="1" y="0"/>
                  </a:moveTo>
                  <a:cubicBezTo>
                    <a:pt x="1" y="0"/>
                    <a:pt x="5958" y="12767"/>
                    <a:pt x="7022" y="27508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2114860" y="2133949"/>
              <a:ext cx="70975" cy="46133"/>
            </a:xfrm>
            <a:custGeom>
              <a:rect b="b" l="l" r="r" t="t"/>
              <a:pathLst>
                <a:path extrusionOk="0" fill="none" h="2767" w="4257">
                  <a:moveTo>
                    <a:pt x="1" y="0"/>
                  </a:moveTo>
                  <a:lnTo>
                    <a:pt x="4256" y="2766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2099656" y="2119245"/>
              <a:ext cx="30427" cy="29927"/>
            </a:xfrm>
            <a:custGeom>
              <a:rect b="b" l="l" r="r" t="t"/>
              <a:pathLst>
                <a:path extrusionOk="0" h="1795" w="1825">
                  <a:moveTo>
                    <a:pt x="913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99"/>
                    <a:pt x="396" y="1794"/>
                    <a:pt x="913" y="1794"/>
                  </a:cubicBezTo>
                  <a:cubicBezTo>
                    <a:pt x="1399" y="1794"/>
                    <a:pt x="1825" y="1399"/>
                    <a:pt x="1825" y="882"/>
                  </a:cubicBezTo>
                  <a:cubicBezTo>
                    <a:pt x="1825" y="396"/>
                    <a:pt x="1399" y="1"/>
                    <a:pt x="9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2091554" y="2176510"/>
              <a:ext cx="73492" cy="131279"/>
            </a:xfrm>
            <a:custGeom>
              <a:rect b="b" l="l" r="r" t="t"/>
              <a:pathLst>
                <a:path extrusionOk="0" fill="none" h="7874" w="4408">
                  <a:moveTo>
                    <a:pt x="0" y="1"/>
                  </a:moveTo>
                  <a:cubicBezTo>
                    <a:pt x="0" y="1"/>
                    <a:pt x="3162" y="4864"/>
                    <a:pt x="4408" y="7873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2039358" y="2206400"/>
              <a:ext cx="94283" cy="39547"/>
            </a:xfrm>
            <a:custGeom>
              <a:rect b="b" l="l" r="r" t="t"/>
              <a:pathLst>
                <a:path extrusionOk="0" fill="none" h="2372" w="5655">
                  <a:moveTo>
                    <a:pt x="1" y="1"/>
                  </a:moveTo>
                  <a:cubicBezTo>
                    <a:pt x="1" y="1"/>
                    <a:pt x="3891" y="1490"/>
                    <a:pt x="5654" y="2372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2080918" y="2165874"/>
              <a:ext cx="21808" cy="21291"/>
            </a:xfrm>
            <a:custGeom>
              <a:rect b="b" l="l" r="r" t="t"/>
              <a:pathLst>
                <a:path extrusionOk="0" h="1277" w="1308">
                  <a:moveTo>
                    <a:pt x="638" y="0"/>
                  </a:moveTo>
                  <a:cubicBezTo>
                    <a:pt x="274" y="0"/>
                    <a:pt x="0" y="274"/>
                    <a:pt x="0" y="639"/>
                  </a:cubicBezTo>
                  <a:cubicBezTo>
                    <a:pt x="0" y="1003"/>
                    <a:pt x="274" y="1277"/>
                    <a:pt x="638" y="1277"/>
                  </a:cubicBezTo>
                  <a:cubicBezTo>
                    <a:pt x="1003" y="1277"/>
                    <a:pt x="1307" y="1003"/>
                    <a:pt x="1307" y="639"/>
                  </a:cubicBezTo>
                  <a:cubicBezTo>
                    <a:pt x="1307" y="274"/>
                    <a:pt x="1003" y="0"/>
                    <a:pt x="63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2027205" y="2194247"/>
              <a:ext cx="24342" cy="24342"/>
            </a:xfrm>
            <a:custGeom>
              <a:rect b="b" l="l" r="r" t="t"/>
              <a:pathLst>
                <a:path extrusionOk="0" h="1460" w="1460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cubicBezTo>
                    <a:pt x="0" y="1155"/>
                    <a:pt x="335" y="1459"/>
                    <a:pt x="730" y="1459"/>
                  </a:cubicBezTo>
                  <a:cubicBezTo>
                    <a:pt x="1125" y="1459"/>
                    <a:pt x="1459" y="1155"/>
                    <a:pt x="1459" y="730"/>
                  </a:cubicBezTo>
                  <a:cubicBezTo>
                    <a:pt x="1459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2255727" y="1670300"/>
              <a:ext cx="44616" cy="641074"/>
            </a:xfrm>
            <a:custGeom>
              <a:rect b="b" l="l" r="r" t="t"/>
              <a:pathLst>
                <a:path extrusionOk="0" fill="none" h="38451" w="2676">
                  <a:moveTo>
                    <a:pt x="2675" y="0"/>
                  </a:moveTo>
                  <a:cubicBezTo>
                    <a:pt x="2675" y="0"/>
                    <a:pt x="669" y="24590"/>
                    <a:pt x="1" y="38451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2286635" y="1768091"/>
              <a:ext cx="63372" cy="72492"/>
            </a:xfrm>
            <a:custGeom>
              <a:rect b="b" l="l" r="r" t="t"/>
              <a:pathLst>
                <a:path extrusionOk="0" fill="none" h="4348" w="3801">
                  <a:moveTo>
                    <a:pt x="3800" y="1"/>
                  </a:moveTo>
                  <a:cubicBezTo>
                    <a:pt x="3800" y="1"/>
                    <a:pt x="1581" y="2463"/>
                    <a:pt x="1" y="4347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2226337" y="1712360"/>
              <a:ext cx="63872" cy="85146"/>
            </a:xfrm>
            <a:custGeom>
              <a:rect b="b" l="l" r="r" t="t"/>
              <a:pathLst>
                <a:path extrusionOk="0" fill="none" h="5107" w="3831">
                  <a:moveTo>
                    <a:pt x="1" y="0"/>
                  </a:moveTo>
                  <a:cubicBezTo>
                    <a:pt x="1" y="0"/>
                    <a:pt x="2584" y="3465"/>
                    <a:pt x="3831" y="5107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2276499" y="1863865"/>
              <a:ext cx="89715" cy="121142"/>
            </a:xfrm>
            <a:custGeom>
              <a:rect b="b" l="l" r="r" t="t"/>
              <a:pathLst>
                <a:path extrusionOk="0" fill="none" h="7266" w="5381">
                  <a:moveTo>
                    <a:pt x="5381" y="1"/>
                  </a:moveTo>
                  <a:cubicBezTo>
                    <a:pt x="5381" y="1"/>
                    <a:pt x="2220" y="4499"/>
                    <a:pt x="1" y="7265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2217718" y="1984978"/>
              <a:ext cx="53735" cy="72992"/>
            </a:xfrm>
            <a:custGeom>
              <a:rect b="b" l="l" r="r" t="t"/>
              <a:pathLst>
                <a:path extrusionOk="0" fill="none" h="4378" w="3223">
                  <a:moveTo>
                    <a:pt x="1" y="0"/>
                  </a:moveTo>
                  <a:cubicBezTo>
                    <a:pt x="974" y="1550"/>
                    <a:pt x="2038" y="2979"/>
                    <a:pt x="3223" y="4377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2263329" y="2135966"/>
              <a:ext cx="49167" cy="47150"/>
            </a:xfrm>
            <a:custGeom>
              <a:rect b="b" l="l" r="r" t="t"/>
              <a:pathLst>
                <a:path extrusionOk="0" fill="none" h="2828" w="2949">
                  <a:moveTo>
                    <a:pt x="2949" y="1"/>
                  </a:moveTo>
                  <a:cubicBezTo>
                    <a:pt x="2949" y="1"/>
                    <a:pt x="1004" y="1855"/>
                    <a:pt x="1" y="2828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2304890" y="2115711"/>
              <a:ext cx="26359" cy="26359"/>
            </a:xfrm>
            <a:custGeom>
              <a:rect b="b" l="l" r="r" t="t"/>
              <a:pathLst>
                <a:path extrusionOk="0" h="1581" w="1581">
                  <a:moveTo>
                    <a:pt x="790" y="0"/>
                  </a:moveTo>
                  <a:cubicBezTo>
                    <a:pt x="365" y="0"/>
                    <a:pt x="0" y="335"/>
                    <a:pt x="0" y="790"/>
                  </a:cubicBezTo>
                  <a:cubicBezTo>
                    <a:pt x="0" y="1216"/>
                    <a:pt x="365" y="1581"/>
                    <a:pt x="790" y="1581"/>
                  </a:cubicBezTo>
                  <a:cubicBezTo>
                    <a:pt x="1216" y="1581"/>
                    <a:pt x="1581" y="1216"/>
                    <a:pt x="1581" y="790"/>
                  </a:cubicBezTo>
                  <a:cubicBezTo>
                    <a:pt x="1581" y="335"/>
                    <a:pt x="1216" y="0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2204048" y="1971792"/>
              <a:ext cx="26876" cy="26376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581"/>
                    <a:pt x="821" y="1581"/>
                  </a:cubicBezTo>
                  <a:cubicBezTo>
                    <a:pt x="1247" y="1581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2288669" y="1658647"/>
              <a:ext cx="23325" cy="23325"/>
            </a:xfrm>
            <a:custGeom>
              <a:rect b="b" l="l" r="r" t="t"/>
              <a:pathLst>
                <a:path extrusionOk="0" h="1399" w="1399">
                  <a:moveTo>
                    <a:pt x="699" y="0"/>
                  </a:moveTo>
                  <a:cubicBezTo>
                    <a:pt x="304" y="0"/>
                    <a:pt x="0" y="304"/>
                    <a:pt x="0" y="699"/>
                  </a:cubicBezTo>
                  <a:cubicBezTo>
                    <a:pt x="0" y="1095"/>
                    <a:pt x="304" y="1399"/>
                    <a:pt x="699" y="1399"/>
                  </a:cubicBezTo>
                  <a:cubicBezTo>
                    <a:pt x="1095" y="1399"/>
                    <a:pt x="1399" y="1095"/>
                    <a:pt x="1399" y="699"/>
                  </a:cubicBezTo>
                  <a:cubicBezTo>
                    <a:pt x="1399" y="30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2214684" y="1700707"/>
              <a:ext cx="22825" cy="22808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69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300322" y="2124313"/>
              <a:ext cx="136331" cy="183481"/>
            </a:xfrm>
            <a:custGeom>
              <a:rect b="b" l="l" r="r" t="t"/>
              <a:pathLst>
                <a:path extrusionOk="0" fill="none" h="11005" w="8177">
                  <a:moveTo>
                    <a:pt x="0" y="11004"/>
                  </a:moveTo>
                  <a:cubicBezTo>
                    <a:pt x="0" y="11004"/>
                    <a:pt x="4377" y="3466"/>
                    <a:pt x="8177" y="1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342882" y="2169925"/>
              <a:ext cx="8636" cy="58287"/>
            </a:xfrm>
            <a:custGeom>
              <a:rect b="b" l="l" r="r" t="t"/>
              <a:pathLst>
                <a:path extrusionOk="0" fill="none" h="3496" w="518">
                  <a:moveTo>
                    <a:pt x="1" y="0"/>
                  </a:moveTo>
                  <a:cubicBezTo>
                    <a:pt x="335" y="1125"/>
                    <a:pt x="517" y="2311"/>
                    <a:pt x="517" y="3496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380892" y="2171442"/>
              <a:ext cx="63356" cy="15722"/>
            </a:xfrm>
            <a:custGeom>
              <a:rect b="b" l="l" r="r" t="t"/>
              <a:pathLst>
                <a:path extrusionOk="0" fill="none" h="943" w="3800">
                  <a:moveTo>
                    <a:pt x="0" y="943"/>
                  </a:moveTo>
                  <a:cubicBezTo>
                    <a:pt x="0" y="943"/>
                    <a:pt x="2402" y="122"/>
                    <a:pt x="3800" y="1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329712" y="2148136"/>
              <a:ext cx="26876" cy="26876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79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440690" y="2158272"/>
              <a:ext cx="26359" cy="26359"/>
            </a:xfrm>
            <a:custGeom>
              <a:rect b="b" l="l" r="r" t="t"/>
              <a:pathLst>
                <a:path extrusionOk="0" h="1581" w="1581">
                  <a:moveTo>
                    <a:pt x="790" y="0"/>
                  </a:moveTo>
                  <a:cubicBezTo>
                    <a:pt x="334" y="0"/>
                    <a:pt x="0" y="365"/>
                    <a:pt x="0" y="791"/>
                  </a:cubicBezTo>
                  <a:cubicBezTo>
                    <a:pt x="0" y="1247"/>
                    <a:pt x="334" y="1581"/>
                    <a:pt x="790" y="1581"/>
                  </a:cubicBezTo>
                  <a:cubicBezTo>
                    <a:pt x="1216" y="1581"/>
                    <a:pt x="1581" y="1247"/>
                    <a:pt x="1581" y="791"/>
                  </a:cubicBezTo>
                  <a:cubicBezTo>
                    <a:pt x="1581" y="365"/>
                    <a:pt x="1216" y="0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2433088" y="2102024"/>
              <a:ext cx="26359" cy="26876"/>
            </a:xfrm>
            <a:custGeom>
              <a:rect b="b" l="l" r="r" t="t"/>
              <a:pathLst>
                <a:path extrusionOk="0" h="1612" w="1581">
                  <a:moveTo>
                    <a:pt x="790" y="0"/>
                  </a:moveTo>
                  <a:cubicBezTo>
                    <a:pt x="335" y="0"/>
                    <a:pt x="0" y="365"/>
                    <a:pt x="0" y="791"/>
                  </a:cubicBezTo>
                  <a:cubicBezTo>
                    <a:pt x="0" y="1247"/>
                    <a:pt x="335" y="1611"/>
                    <a:pt x="790" y="1611"/>
                  </a:cubicBezTo>
                  <a:cubicBezTo>
                    <a:pt x="1216" y="1611"/>
                    <a:pt x="1581" y="1247"/>
                    <a:pt x="1581" y="791"/>
                  </a:cubicBezTo>
                  <a:cubicBezTo>
                    <a:pt x="1581" y="365"/>
                    <a:pt x="1216" y="0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36"/>
          <p:cNvSpPr/>
          <p:nvPr/>
        </p:nvSpPr>
        <p:spPr>
          <a:xfrm>
            <a:off x="6593100" y="2364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36"/>
          <p:cNvGrpSpPr/>
          <p:nvPr/>
        </p:nvGrpSpPr>
        <p:grpSpPr>
          <a:xfrm flipH="1" rot="3718461">
            <a:off x="7128169" y="2914922"/>
            <a:ext cx="1386029" cy="2705445"/>
            <a:chOff x="409722" y="228600"/>
            <a:chExt cx="1385931" cy="2705253"/>
          </a:xfrm>
        </p:grpSpPr>
        <p:grpSp>
          <p:nvGrpSpPr>
            <p:cNvPr id="641" name="Google Shape;641;p3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642" name="Google Shape;642;p3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4" name="Google Shape;644;p3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3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6" name="Google Shape;646;p36"/>
          <p:cNvSpPr txBox="1"/>
          <p:nvPr>
            <p:ph idx="1" type="body"/>
          </p:nvPr>
        </p:nvSpPr>
        <p:spPr>
          <a:xfrm>
            <a:off x="4566600" y="1285977"/>
            <a:ext cx="38589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7" name="Google Shape;647;p36"/>
          <p:cNvSpPr txBox="1"/>
          <p:nvPr>
            <p:ph idx="2" type="body"/>
          </p:nvPr>
        </p:nvSpPr>
        <p:spPr>
          <a:xfrm>
            <a:off x="718500" y="1285877"/>
            <a:ext cx="38400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7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650" name="Google Shape;650;p3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6" name="Google Shape;656;p37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657" name="Google Shape;657;p37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8" name="Google Shape;658;p37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659" name="Google Shape;659;p37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37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1" name="Google Shape;661;p37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662" name="Google Shape;662;p37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5" name="Google Shape;665;p37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37"/>
          <p:cNvSpPr txBox="1"/>
          <p:nvPr>
            <p:ph idx="1" type="subTitle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67" name="Google Shape;667;p37"/>
          <p:cNvSpPr txBox="1"/>
          <p:nvPr>
            <p:ph idx="2" type="subTitle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68" name="Google Shape;668;p37"/>
          <p:cNvSpPr txBox="1"/>
          <p:nvPr>
            <p:ph idx="3" type="subTitle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69" name="Google Shape;669;p37"/>
          <p:cNvSpPr txBox="1"/>
          <p:nvPr>
            <p:ph idx="4" type="subTitle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70" name="Google Shape;670;p37"/>
          <p:cNvSpPr txBox="1"/>
          <p:nvPr>
            <p:ph idx="5" type="subTitle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71" name="Google Shape;671;p37"/>
          <p:cNvSpPr txBox="1"/>
          <p:nvPr>
            <p:ph idx="6" type="subTitle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72" name="Google Shape;672;p3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38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675" name="Google Shape;675;p3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0" name="Google Shape;680;p38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681" name="Google Shape;681;p38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2" name="Google Shape;682;p38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683" name="Google Shape;683;p38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38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5" name="Google Shape;685;p38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686" name="Google Shape;686;p38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8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8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9" name="Google Shape;689;p38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3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1" name="Google Shape;691;p38"/>
          <p:cNvSpPr txBox="1"/>
          <p:nvPr>
            <p:ph idx="2" type="title"/>
          </p:nvPr>
        </p:nvSpPr>
        <p:spPr>
          <a:xfrm>
            <a:off x="956140" y="2476038"/>
            <a:ext cx="2896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92" name="Google Shape;692;p38"/>
          <p:cNvSpPr txBox="1"/>
          <p:nvPr>
            <p:ph idx="1" type="subTitle"/>
          </p:nvPr>
        </p:nvSpPr>
        <p:spPr>
          <a:xfrm>
            <a:off x="956140" y="2871987"/>
            <a:ext cx="289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38"/>
          <p:cNvSpPr txBox="1"/>
          <p:nvPr>
            <p:ph idx="3" type="title"/>
          </p:nvPr>
        </p:nvSpPr>
        <p:spPr>
          <a:xfrm>
            <a:off x="956140" y="1340825"/>
            <a:ext cx="2896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94" name="Google Shape;694;p38"/>
          <p:cNvSpPr txBox="1"/>
          <p:nvPr>
            <p:ph idx="4" type="subTitle"/>
          </p:nvPr>
        </p:nvSpPr>
        <p:spPr>
          <a:xfrm>
            <a:off x="956140" y="1736725"/>
            <a:ext cx="289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38"/>
          <p:cNvSpPr txBox="1"/>
          <p:nvPr>
            <p:ph idx="5" type="title"/>
          </p:nvPr>
        </p:nvSpPr>
        <p:spPr>
          <a:xfrm>
            <a:off x="956140" y="3611250"/>
            <a:ext cx="2896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96" name="Google Shape;696;p38"/>
          <p:cNvSpPr txBox="1"/>
          <p:nvPr>
            <p:ph idx="6" type="subTitle"/>
          </p:nvPr>
        </p:nvSpPr>
        <p:spPr>
          <a:xfrm>
            <a:off x="956140" y="4007250"/>
            <a:ext cx="289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39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699" name="Google Shape;699;p3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05" name="Google Shape;705;p3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6" name="Google Shape;706;p3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07" name="Google Shape;707;p3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9" name="Google Shape;709;p39"/>
          <p:cNvSpPr txBox="1"/>
          <p:nvPr>
            <p:ph idx="1" type="subTitle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10" name="Google Shape;710;p39"/>
          <p:cNvSpPr txBox="1"/>
          <p:nvPr>
            <p:ph idx="2" type="subTitle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11" name="Google Shape;711;p39"/>
          <p:cNvSpPr txBox="1"/>
          <p:nvPr>
            <p:ph idx="3" type="subTitle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12" name="Google Shape;712;p39"/>
          <p:cNvSpPr txBox="1"/>
          <p:nvPr>
            <p:ph idx="4" type="subTitle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13" name="Google Shape;713;p39"/>
          <p:cNvSpPr txBox="1"/>
          <p:nvPr>
            <p:ph idx="5" type="subTitle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14" name="Google Shape;714;p39"/>
          <p:cNvSpPr txBox="1"/>
          <p:nvPr>
            <p:ph idx="6" type="subTitle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15" name="Google Shape;715;p39"/>
          <p:cNvSpPr txBox="1"/>
          <p:nvPr>
            <p:ph idx="7" type="subTitle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16" name="Google Shape;716;p39"/>
          <p:cNvSpPr txBox="1"/>
          <p:nvPr>
            <p:ph idx="8" type="subTitle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17" name="Google Shape;717;p39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18" name="Google Shape;718;p39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719" name="Google Shape;719;p3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20" name="Google Shape;720;p3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2" name="Google Shape;722;p3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9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724" name="Google Shape;724;p3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25" name="Google Shape;725;p3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7" name="Google Shape;727;p3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40"/>
          <p:cNvGrpSpPr/>
          <p:nvPr/>
        </p:nvGrpSpPr>
        <p:grpSpPr>
          <a:xfrm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730" name="Google Shape;730;p4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4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38" name="Google Shape;738;p4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4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40" name="Google Shape;740;p4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4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2" name="Google Shape;742;p40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3" name="Google Shape;743;p40"/>
          <p:cNvSpPr txBox="1"/>
          <p:nvPr>
            <p:ph idx="2" type="title"/>
          </p:nvPr>
        </p:nvSpPr>
        <p:spPr>
          <a:xfrm>
            <a:off x="712511" y="1629449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44" name="Google Shape;744;p40"/>
          <p:cNvSpPr txBox="1"/>
          <p:nvPr>
            <p:ph idx="1" type="subTitle"/>
          </p:nvPr>
        </p:nvSpPr>
        <p:spPr>
          <a:xfrm>
            <a:off x="712511" y="3429438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40"/>
          <p:cNvSpPr txBox="1"/>
          <p:nvPr>
            <p:ph idx="3" type="title"/>
          </p:nvPr>
        </p:nvSpPr>
        <p:spPr>
          <a:xfrm>
            <a:off x="2640569" y="1630277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46" name="Google Shape;746;p40"/>
          <p:cNvSpPr txBox="1"/>
          <p:nvPr>
            <p:ph idx="4" type="subTitle"/>
          </p:nvPr>
        </p:nvSpPr>
        <p:spPr>
          <a:xfrm>
            <a:off x="2640569" y="3430175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40"/>
          <p:cNvSpPr txBox="1"/>
          <p:nvPr>
            <p:ph idx="5" type="title"/>
          </p:nvPr>
        </p:nvSpPr>
        <p:spPr>
          <a:xfrm>
            <a:off x="4568627" y="1629463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48" name="Google Shape;748;p40"/>
          <p:cNvSpPr txBox="1"/>
          <p:nvPr>
            <p:ph idx="6" type="subTitle"/>
          </p:nvPr>
        </p:nvSpPr>
        <p:spPr>
          <a:xfrm>
            <a:off x="4568627" y="3429450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40"/>
          <p:cNvSpPr txBox="1"/>
          <p:nvPr>
            <p:ph idx="7" type="title"/>
          </p:nvPr>
        </p:nvSpPr>
        <p:spPr>
          <a:xfrm>
            <a:off x="6505789" y="1630290"/>
            <a:ext cx="19257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50" name="Google Shape;750;p40"/>
          <p:cNvSpPr txBox="1"/>
          <p:nvPr>
            <p:ph idx="8" type="subTitle"/>
          </p:nvPr>
        </p:nvSpPr>
        <p:spPr>
          <a:xfrm>
            <a:off x="6505789" y="3430179"/>
            <a:ext cx="19257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4675100" y="579312"/>
            <a:ext cx="38040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6659628" y="3464137"/>
            <a:ext cx="1805174" cy="1083810"/>
            <a:chOff x="6659628" y="3464137"/>
            <a:chExt cx="1805174" cy="1083810"/>
          </a:xfrm>
        </p:grpSpPr>
        <p:sp>
          <p:nvSpPr>
            <p:cNvPr id="139" name="Google Shape;139;p5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 flipH="1" rot="10800000">
              <a:off x="7611614" y="3464137"/>
              <a:ext cx="853189" cy="845690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5"/>
          <p:cNvSpPr/>
          <p:nvPr/>
        </p:nvSpPr>
        <p:spPr>
          <a:xfrm flipH="1" rot="10800000">
            <a:off x="661175" y="576012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flipH="1">
            <a:off x="674764" y="1598807"/>
            <a:ext cx="768932" cy="72950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6" name="Google Shape;146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" name="Google Shape;147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" name="Google Shape;150;p5"/>
          <p:cNvGrpSpPr/>
          <p:nvPr/>
        </p:nvGrpSpPr>
        <p:grpSpPr>
          <a:xfrm flipH="1" rot="-10283466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1" name="Google Shape;151;p5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5" name="Google Shape;155;p5"/>
            <p:cNvSpPr/>
            <p:nvPr/>
          </p:nvSpPr>
          <p:spPr>
            <a:xfrm>
              <a:off x="3817855" y="1437512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789888" y="1403830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985754" y="1615346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5"/>
          <p:cNvSpPr txBox="1"/>
          <p:nvPr>
            <p:ph idx="1" type="subTitle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5"/>
          <p:cNvSpPr txBox="1"/>
          <p:nvPr>
            <p:ph idx="2" type="subTitle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0" name="Google Shape;160;p5"/>
          <p:cNvSpPr/>
          <p:nvPr/>
        </p:nvSpPr>
        <p:spPr>
          <a:xfrm>
            <a:off x="3757049" y="44949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"/>
          <p:cNvSpPr txBox="1"/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2" name="Google Shape;162;p5"/>
          <p:cNvSpPr txBox="1"/>
          <p:nvPr>
            <p:ph idx="3" type="title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41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753" name="Google Shape;753;p4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7068464" y="-29154"/>
              <a:ext cx="1600279" cy="119956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743289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4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60" name="Google Shape;760;p4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1" name="Google Shape;761;p4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62" name="Google Shape;762;p4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4" name="Google Shape;764;p41"/>
          <p:cNvSpPr txBox="1"/>
          <p:nvPr>
            <p:ph idx="1" type="subTitle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5" name="Google Shape;765;p41"/>
          <p:cNvSpPr txBox="1"/>
          <p:nvPr>
            <p:ph idx="2" type="subTitle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66" name="Google Shape;766;p41"/>
          <p:cNvSpPr txBox="1"/>
          <p:nvPr>
            <p:ph idx="3" type="subTitle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7" name="Google Shape;767;p41"/>
          <p:cNvSpPr txBox="1"/>
          <p:nvPr>
            <p:ph idx="4" type="subTitle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68" name="Google Shape;768;p41"/>
          <p:cNvSpPr txBox="1"/>
          <p:nvPr>
            <p:ph idx="5" type="subTitle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9" name="Google Shape;769;p41"/>
          <p:cNvSpPr txBox="1"/>
          <p:nvPr>
            <p:ph idx="6" type="subTitle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70" name="Google Shape;770;p41"/>
          <p:cNvSpPr txBox="1"/>
          <p:nvPr>
            <p:ph idx="7" type="subTitle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1" name="Google Shape;771;p41"/>
          <p:cNvSpPr txBox="1"/>
          <p:nvPr>
            <p:ph idx="8" type="subTitle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2" name="Google Shape;772;p41"/>
          <p:cNvSpPr txBox="1"/>
          <p:nvPr>
            <p:ph idx="9" type="subTitle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3" name="Google Shape;773;p41"/>
          <p:cNvSpPr txBox="1"/>
          <p:nvPr>
            <p:ph idx="13" type="subTitle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74" name="Google Shape;774;p41"/>
          <p:cNvSpPr txBox="1"/>
          <p:nvPr>
            <p:ph idx="14" type="subTitle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75" name="Google Shape;775;p41"/>
          <p:cNvSpPr txBox="1"/>
          <p:nvPr>
            <p:ph idx="15" type="subTitle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76" name="Google Shape;776;p4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77" name="Google Shape;777;p41"/>
          <p:cNvGrpSpPr/>
          <p:nvPr/>
        </p:nvGrpSpPr>
        <p:grpSpPr>
          <a:xfrm rot="1877870">
            <a:off x="-80880" y="163153"/>
            <a:ext cx="1385966" cy="2705322"/>
            <a:chOff x="409722" y="228600"/>
            <a:chExt cx="1385931" cy="2705253"/>
          </a:xfrm>
        </p:grpSpPr>
        <p:grpSp>
          <p:nvGrpSpPr>
            <p:cNvPr id="778" name="Google Shape;778;p4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79" name="Google Shape;779;p4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1" name="Google Shape;781;p4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41"/>
          <p:cNvGrpSpPr/>
          <p:nvPr/>
        </p:nvGrpSpPr>
        <p:grpSpPr>
          <a:xfrm flipH="1" rot="128945">
            <a:off x="8148859" y="1763418"/>
            <a:ext cx="1385935" cy="2705263"/>
            <a:chOff x="409722" y="228600"/>
            <a:chExt cx="1385931" cy="2705253"/>
          </a:xfrm>
        </p:grpSpPr>
        <p:grpSp>
          <p:nvGrpSpPr>
            <p:cNvPr id="783" name="Google Shape;783;p4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84" name="Google Shape;784;p4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6" name="Google Shape;786;p4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42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789" name="Google Shape;789;p42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2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97" name="Google Shape;797;p4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8" name="Google Shape;798;p4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99" name="Google Shape;799;p4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1" name="Google Shape;801;p42"/>
          <p:cNvSpPr txBox="1"/>
          <p:nvPr>
            <p:ph hasCustomPrompt="1" type="title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2" name="Google Shape;802;p42"/>
          <p:cNvSpPr txBox="1"/>
          <p:nvPr>
            <p:ph hasCustomPrompt="1" idx="2" type="title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3" name="Google Shape;803;p42"/>
          <p:cNvSpPr txBox="1"/>
          <p:nvPr>
            <p:ph hasCustomPrompt="1" idx="3" type="title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4" name="Google Shape;804;p42"/>
          <p:cNvSpPr txBox="1"/>
          <p:nvPr>
            <p:ph idx="1" type="subTitle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5" name="Google Shape;805;p42"/>
          <p:cNvSpPr txBox="1"/>
          <p:nvPr>
            <p:ph idx="4" type="subTitle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6" name="Google Shape;806;p42"/>
          <p:cNvSpPr txBox="1"/>
          <p:nvPr>
            <p:ph idx="5" type="subTitle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3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9" name="Google Shape;809;p43"/>
          <p:cNvGrpSpPr/>
          <p:nvPr/>
        </p:nvGrpSpPr>
        <p:grpSpPr>
          <a:xfrm flipH="1">
            <a:off x="348" y="-6"/>
            <a:ext cx="8806136" cy="5143519"/>
            <a:chOff x="362298" y="-6"/>
            <a:chExt cx="8806136" cy="5143519"/>
          </a:xfrm>
        </p:grpSpPr>
        <p:sp>
          <p:nvSpPr>
            <p:cNvPr id="810" name="Google Shape;810;p43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362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7972352" y="1076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43"/>
          <p:cNvSpPr/>
          <p:nvPr/>
        </p:nvSpPr>
        <p:spPr>
          <a:xfrm flipH="1" rot="10800000">
            <a:off x="7953723" y="1952624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4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16" name="Google Shape;816;p4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7" name="Google Shape;817;p4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18" name="Google Shape;818;p4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0" name="Google Shape;820;p43"/>
          <p:cNvSpPr txBox="1"/>
          <p:nvPr>
            <p:ph idx="1" type="subTitle"/>
          </p:nvPr>
        </p:nvSpPr>
        <p:spPr>
          <a:xfrm>
            <a:off x="1047800" y="384060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43"/>
          <p:cNvSpPr txBox="1"/>
          <p:nvPr>
            <p:ph idx="2" type="subTitle"/>
          </p:nvPr>
        </p:nvSpPr>
        <p:spPr>
          <a:xfrm>
            <a:off x="4818700" y="384060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43"/>
          <p:cNvSpPr txBox="1"/>
          <p:nvPr>
            <p:ph hasCustomPrompt="1" type="title"/>
          </p:nvPr>
        </p:nvSpPr>
        <p:spPr>
          <a:xfrm>
            <a:off x="4818700" y="3302925"/>
            <a:ext cx="3277500" cy="38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823" name="Google Shape;823;p43"/>
          <p:cNvSpPr txBox="1"/>
          <p:nvPr>
            <p:ph hasCustomPrompt="1" idx="3" type="title"/>
          </p:nvPr>
        </p:nvSpPr>
        <p:spPr>
          <a:xfrm>
            <a:off x="1047800" y="3302925"/>
            <a:ext cx="3277500" cy="38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824" name="Google Shape;824;p43"/>
          <p:cNvSpPr txBox="1"/>
          <p:nvPr>
            <p:ph idx="4" type="subTitle"/>
          </p:nvPr>
        </p:nvSpPr>
        <p:spPr>
          <a:xfrm>
            <a:off x="1047800" y="216925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43"/>
          <p:cNvSpPr txBox="1"/>
          <p:nvPr>
            <p:ph idx="5" type="subTitle"/>
          </p:nvPr>
        </p:nvSpPr>
        <p:spPr>
          <a:xfrm>
            <a:off x="4818700" y="216925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43"/>
          <p:cNvSpPr txBox="1"/>
          <p:nvPr>
            <p:ph hasCustomPrompt="1" idx="6" type="title"/>
          </p:nvPr>
        </p:nvSpPr>
        <p:spPr>
          <a:xfrm>
            <a:off x="4818700" y="1636050"/>
            <a:ext cx="3277500" cy="38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827" name="Google Shape;827;p43"/>
          <p:cNvSpPr txBox="1"/>
          <p:nvPr>
            <p:ph hasCustomPrompt="1" idx="7" type="title"/>
          </p:nvPr>
        </p:nvSpPr>
        <p:spPr>
          <a:xfrm>
            <a:off x="1047800" y="1636050"/>
            <a:ext cx="3277500" cy="38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828" name="Google Shape;828;p43"/>
          <p:cNvSpPr txBox="1"/>
          <p:nvPr>
            <p:ph idx="8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4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4"/>
          <p:cNvSpPr/>
          <p:nvPr/>
        </p:nvSpPr>
        <p:spPr>
          <a:xfrm flipH="1" rot="10800000">
            <a:off x="7132742" y="3935018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4"/>
          <p:cNvSpPr/>
          <p:nvPr/>
        </p:nvSpPr>
        <p:spPr>
          <a:xfrm flipH="1" rot="10800000">
            <a:off x="743298" y="-6"/>
            <a:ext cx="1664900" cy="1264737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4"/>
          <p:cNvSpPr/>
          <p:nvPr/>
        </p:nvSpPr>
        <p:spPr>
          <a:xfrm flipH="1">
            <a:off x="-9513" y="406410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4"/>
          <p:cNvSpPr/>
          <p:nvPr/>
        </p:nvSpPr>
        <p:spPr>
          <a:xfrm flipH="1">
            <a:off x="-9513" y="1284033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5" name="Google Shape;835;p4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36" name="Google Shape;836;p4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7" name="Google Shape;837;p4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38" name="Google Shape;838;p4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0" name="Google Shape;840;p4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1" name="Google Shape;841;p44"/>
          <p:cNvSpPr txBox="1"/>
          <p:nvPr>
            <p:ph idx="2" type="title"/>
          </p:nvPr>
        </p:nvSpPr>
        <p:spPr>
          <a:xfrm>
            <a:off x="720000" y="3247722"/>
            <a:ext cx="23364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2" name="Google Shape;842;p44"/>
          <p:cNvSpPr txBox="1"/>
          <p:nvPr>
            <p:ph idx="1" type="subTitle"/>
          </p:nvPr>
        </p:nvSpPr>
        <p:spPr>
          <a:xfrm>
            <a:off x="720000" y="3638507"/>
            <a:ext cx="23364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44"/>
          <p:cNvSpPr txBox="1"/>
          <p:nvPr>
            <p:ph idx="3" type="title"/>
          </p:nvPr>
        </p:nvSpPr>
        <p:spPr>
          <a:xfrm flipH="1">
            <a:off x="3403800" y="2193497"/>
            <a:ext cx="23364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4" name="Google Shape;844;p44"/>
          <p:cNvSpPr txBox="1"/>
          <p:nvPr>
            <p:ph idx="4" type="subTitle"/>
          </p:nvPr>
        </p:nvSpPr>
        <p:spPr>
          <a:xfrm flipH="1">
            <a:off x="3403800" y="1405563"/>
            <a:ext cx="23364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44"/>
          <p:cNvSpPr txBox="1"/>
          <p:nvPr>
            <p:ph idx="5" type="title"/>
          </p:nvPr>
        </p:nvSpPr>
        <p:spPr>
          <a:xfrm>
            <a:off x="6087600" y="3247722"/>
            <a:ext cx="23364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6" name="Google Shape;846;p44"/>
          <p:cNvSpPr txBox="1"/>
          <p:nvPr>
            <p:ph idx="6" type="subTitle"/>
          </p:nvPr>
        </p:nvSpPr>
        <p:spPr>
          <a:xfrm>
            <a:off x="6087600" y="3638507"/>
            <a:ext cx="23364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44"/>
          <p:cNvSpPr txBox="1"/>
          <p:nvPr>
            <p:ph hasCustomPrompt="1" idx="7" type="title"/>
          </p:nvPr>
        </p:nvSpPr>
        <p:spPr>
          <a:xfrm>
            <a:off x="1328550" y="1877400"/>
            <a:ext cx="1119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8" name="Google Shape;848;p44"/>
          <p:cNvSpPr txBox="1"/>
          <p:nvPr>
            <p:ph hasCustomPrompt="1" idx="8" type="title"/>
          </p:nvPr>
        </p:nvSpPr>
        <p:spPr>
          <a:xfrm flipH="1">
            <a:off x="4014650" y="3363244"/>
            <a:ext cx="1119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9" name="Google Shape;849;p44"/>
          <p:cNvSpPr txBox="1"/>
          <p:nvPr>
            <p:ph hasCustomPrompt="1" idx="9" type="title"/>
          </p:nvPr>
        </p:nvSpPr>
        <p:spPr>
          <a:xfrm>
            <a:off x="6711300" y="1877400"/>
            <a:ext cx="10890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6_1_1_1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5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4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53" name="Google Shape;853;p4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4" name="Google Shape;854;p4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55" name="Google Shape;855;p4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7" name="Google Shape;857;p45"/>
          <p:cNvGrpSpPr/>
          <p:nvPr/>
        </p:nvGrpSpPr>
        <p:grpSpPr>
          <a:xfrm flipH="1" rot="10800000">
            <a:off x="-9513" y="-6"/>
            <a:ext cx="9177947" cy="5143510"/>
            <a:chOff x="-9513" y="2"/>
            <a:chExt cx="9177947" cy="5143510"/>
          </a:xfrm>
        </p:grpSpPr>
        <p:sp>
          <p:nvSpPr>
            <p:cNvPr id="858" name="Google Shape;858;p45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45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4" name="Google Shape;864;p45"/>
          <p:cNvSpPr txBox="1"/>
          <p:nvPr>
            <p:ph hasCustomPrompt="1" idx="2" type="title"/>
          </p:nvPr>
        </p:nvSpPr>
        <p:spPr>
          <a:xfrm>
            <a:off x="7326200" y="1624450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5" name="Google Shape;865;p45"/>
          <p:cNvSpPr txBox="1"/>
          <p:nvPr>
            <p:ph hasCustomPrompt="1" idx="3" type="title"/>
          </p:nvPr>
        </p:nvSpPr>
        <p:spPr>
          <a:xfrm>
            <a:off x="7326200" y="2728561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6" name="Google Shape;866;p45"/>
          <p:cNvSpPr txBox="1"/>
          <p:nvPr>
            <p:ph hasCustomPrompt="1" idx="4" type="title"/>
          </p:nvPr>
        </p:nvSpPr>
        <p:spPr>
          <a:xfrm>
            <a:off x="7326200" y="3834746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7" name="Google Shape;867;p45"/>
          <p:cNvSpPr txBox="1"/>
          <p:nvPr>
            <p:ph idx="1" type="subTitle"/>
          </p:nvPr>
        </p:nvSpPr>
        <p:spPr>
          <a:xfrm>
            <a:off x="721244" y="1626412"/>
            <a:ext cx="3019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8" name="Google Shape;868;p45"/>
          <p:cNvSpPr txBox="1"/>
          <p:nvPr>
            <p:ph idx="5" type="subTitle"/>
          </p:nvPr>
        </p:nvSpPr>
        <p:spPr>
          <a:xfrm>
            <a:off x="721244" y="2729600"/>
            <a:ext cx="3019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9" name="Google Shape;869;p45"/>
          <p:cNvSpPr txBox="1"/>
          <p:nvPr>
            <p:ph idx="6" type="subTitle"/>
          </p:nvPr>
        </p:nvSpPr>
        <p:spPr>
          <a:xfrm>
            <a:off x="721244" y="3836688"/>
            <a:ext cx="3019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0" name="Google Shape;870;p45"/>
          <p:cNvSpPr txBox="1"/>
          <p:nvPr>
            <p:ph idx="7" type="title"/>
          </p:nvPr>
        </p:nvSpPr>
        <p:spPr>
          <a:xfrm>
            <a:off x="3886200" y="1242375"/>
            <a:ext cx="3019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1" name="Google Shape;871;p45"/>
          <p:cNvSpPr txBox="1"/>
          <p:nvPr>
            <p:ph idx="8" type="title"/>
          </p:nvPr>
        </p:nvSpPr>
        <p:spPr>
          <a:xfrm>
            <a:off x="3886200" y="2351275"/>
            <a:ext cx="3014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2" name="Google Shape;872;p45"/>
          <p:cNvSpPr txBox="1"/>
          <p:nvPr>
            <p:ph idx="9" type="title"/>
          </p:nvPr>
        </p:nvSpPr>
        <p:spPr>
          <a:xfrm>
            <a:off x="3886200" y="3460175"/>
            <a:ext cx="3014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6_1_1_1_1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46"/>
          <p:cNvGrpSpPr/>
          <p:nvPr/>
        </p:nvGrpSpPr>
        <p:grpSpPr>
          <a:xfrm>
            <a:off x="-9513" y="1381124"/>
            <a:ext cx="9177947" cy="3762388"/>
            <a:chOff x="-9513" y="1381124"/>
            <a:chExt cx="9177947" cy="3762388"/>
          </a:xfrm>
        </p:grpSpPr>
        <p:sp>
          <p:nvSpPr>
            <p:cNvPr id="876" name="Google Shape;876;p46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4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80" name="Google Shape;880;p4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1" name="Google Shape;881;p4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82" name="Google Shape;882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4" name="Google Shape;884;p4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5" name="Google Shape;885;p46"/>
          <p:cNvSpPr txBox="1"/>
          <p:nvPr>
            <p:ph hasCustomPrompt="1" idx="2" type="title"/>
          </p:nvPr>
        </p:nvSpPr>
        <p:spPr>
          <a:xfrm>
            <a:off x="1525659" y="2772538"/>
            <a:ext cx="9126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6" name="Google Shape;886;p46"/>
          <p:cNvSpPr txBox="1"/>
          <p:nvPr>
            <p:ph idx="3" type="title"/>
          </p:nvPr>
        </p:nvSpPr>
        <p:spPr>
          <a:xfrm>
            <a:off x="992859" y="1841025"/>
            <a:ext cx="19782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87" name="Google Shape;887;p46"/>
          <p:cNvSpPr txBox="1"/>
          <p:nvPr>
            <p:ph idx="1" type="subTitle"/>
          </p:nvPr>
        </p:nvSpPr>
        <p:spPr>
          <a:xfrm>
            <a:off x="992859" y="1265259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8" name="Google Shape;888;p46"/>
          <p:cNvSpPr txBox="1"/>
          <p:nvPr>
            <p:ph hasCustomPrompt="1" idx="4" type="title"/>
          </p:nvPr>
        </p:nvSpPr>
        <p:spPr>
          <a:xfrm>
            <a:off x="3294130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9" name="Google Shape;889;p46"/>
          <p:cNvSpPr txBox="1"/>
          <p:nvPr>
            <p:ph idx="5" type="title"/>
          </p:nvPr>
        </p:nvSpPr>
        <p:spPr>
          <a:xfrm>
            <a:off x="2761330" y="3699500"/>
            <a:ext cx="19782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90" name="Google Shape;890;p46"/>
          <p:cNvSpPr txBox="1"/>
          <p:nvPr>
            <p:ph idx="6" type="subTitle"/>
          </p:nvPr>
        </p:nvSpPr>
        <p:spPr>
          <a:xfrm>
            <a:off x="2761330" y="4092825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91" name="Google Shape;891;p46"/>
          <p:cNvSpPr txBox="1"/>
          <p:nvPr>
            <p:ph hasCustomPrompt="1" idx="7" type="title"/>
          </p:nvPr>
        </p:nvSpPr>
        <p:spPr>
          <a:xfrm>
            <a:off x="5062601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2" name="Google Shape;892;p46"/>
          <p:cNvSpPr txBox="1"/>
          <p:nvPr>
            <p:ph idx="8" type="title"/>
          </p:nvPr>
        </p:nvSpPr>
        <p:spPr>
          <a:xfrm>
            <a:off x="4529801" y="1833350"/>
            <a:ext cx="19782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93" name="Google Shape;893;p46"/>
          <p:cNvSpPr txBox="1"/>
          <p:nvPr>
            <p:ph idx="9" type="subTitle"/>
          </p:nvPr>
        </p:nvSpPr>
        <p:spPr>
          <a:xfrm>
            <a:off x="4529801" y="1265259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94" name="Google Shape;894;p46"/>
          <p:cNvSpPr txBox="1"/>
          <p:nvPr>
            <p:ph hasCustomPrompt="1" idx="13" type="title"/>
          </p:nvPr>
        </p:nvSpPr>
        <p:spPr>
          <a:xfrm>
            <a:off x="6831071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5" name="Google Shape;895;p46"/>
          <p:cNvSpPr txBox="1"/>
          <p:nvPr>
            <p:ph idx="14" type="title"/>
          </p:nvPr>
        </p:nvSpPr>
        <p:spPr>
          <a:xfrm>
            <a:off x="6298271" y="3699500"/>
            <a:ext cx="19782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96" name="Google Shape;896;p46"/>
          <p:cNvSpPr txBox="1"/>
          <p:nvPr>
            <p:ph idx="15" type="subTitle"/>
          </p:nvPr>
        </p:nvSpPr>
        <p:spPr>
          <a:xfrm>
            <a:off x="6298271" y="4092825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47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899" name="Google Shape;899;p4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07" name="Google Shape;907;p4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8" name="Google Shape;908;p4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9" name="Google Shape;909;p4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1" name="Google Shape;911;p47"/>
          <p:cNvSpPr txBox="1"/>
          <p:nvPr>
            <p:ph idx="1" type="subTitle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912" name="Google Shape;912;p47"/>
          <p:cNvSpPr txBox="1"/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">
    <p:bg>
      <p:bgPr>
        <a:solidFill>
          <a:schemeClr val="accent2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8"/>
          <p:cNvSpPr txBox="1"/>
          <p:nvPr>
            <p:ph idx="1" type="subTitle"/>
          </p:nvPr>
        </p:nvSpPr>
        <p:spPr>
          <a:xfrm>
            <a:off x="4857750" y="1213625"/>
            <a:ext cx="3586200" cy="21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915" name="Google Shape;915;p48"/>
          <p:cNvSpPr txBox="1"/>
          <p:nvPr>
            <p:ph type="title"/>
          </p:nvPr>
        </p:nvSpPr>
        <p:spPr>
          <a:xfrm>
            <a:off x="5476875" y="3649175"/>
            <a:ext cx="2967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1"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accent2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9"/>
          <p:cNvSpPr txBox="1"/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8" name="Google Shape;918;p49"/>
          <p:cNvSpPr txBox="1"/>
          <p:nvPr>
            <p:ph idx="1" type="subTitle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9" name="Google Shape;919;p49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2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solidFill>
          <a:schemeClr val="accent2"/>
        </a:solidFill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" name="Google Shape;921;p50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22" name="Google Shape;922;p50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923" name="Google Shape;923;p50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50"/>
          <p:cNvSpPr/>
          <p:nvPr/>
        </p:nvSpPr>
        <p:spPr>
          <a:xfrm flipH="1">
            <a:off x="6758010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0" name="Google Shape;940;p50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941" name="Google Shape;941;p50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42" name="Google Shape;942;p5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5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4" name="Google Shape;944;p5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6" name="Google Shape;166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8" name="Google Shape;168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1" name="Google Shape;171;p6"/>
          <p:cNvGrpSpPr/>
          <p:nvPr/>
        </p:nvGrpSpPr>
        <p:grpSpPr>
          <a:xfrm flipH="1" rot="-9602805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2" name="Google Shape;172;p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" name="Google Shape;175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7" name="Google Shape;177;p6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51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947" name="Google Shape;947;p5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7144668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743289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5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54" name="Google Shape;954;p5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5" name="Google Shape;955;p5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56" name="Google Shape;956;p5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5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8" name="Google Shape;958;p51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959" name="Google Shape;959;p51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2" name="Google Shape;962;p51"/>
          <p:cNvSpPr/>
          <p:nvPr/>
        </p:nvSpPr>
        <p:spPr>
          <a:xfrm>
            <a:off x="7683774" y="9265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1">
    <p:bg>
      <p:bgPr>
        <a:solidFill>
          <a:schemeClr val="accent2"/>
        </a:solidFill>
      </p:bgPr>
    </p:bg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52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965" name="Google Shape;965;p52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2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2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2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52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972" name="Google Shape;972;p5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3" name="Google Shape;973;p5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74" name="Google Shape;974;p5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5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7"/>
          <p:cNvSpPr txBox="1"/>
          <p:nvPr>
            <p:ph idx="1" type="subTitle"/>
          </p:nvPr>
        </p:nvSpPr>
        <p:spPr>
          <a:xfrm>
            <a:off x="949500" y="2215050"/>
            <a:ext cx="2907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5" name="Google Shape;185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90" name="Google Shape;190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" name="Google Shape;191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" name="Google Shape;194;p8"/>
          <p:cNvSpPr txBox="1"/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7" name="Google Shape;197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9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205" name="Google Shape;205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6" name="Google Shape;206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0" name="Google Shape;210;p9"/>
          <p:cNvSpPr txBox="1"/>
          <p:nvPr>
            <p:ph idx="1" type="subTitle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type="ctrTitle"/>
          </p:nvPr>
        </p:nvSpPr>
        <p:spPr>
          <a:xfrm>
            <a:off x="712850" y="539500"/>
            <a:ext cx="4278300" cy="11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3"/>
          <p:cNvSpPr txBox="1"/>
          <p:nvPr>
            <p:ph type="ctrTitle"/>
          </p:nvPr>
        </p:nvSpPr>
        <p:spPr>
          <a:xfrm>
            <a:off x="1896300" y="887500"/>
            <a:ext cx="5351400" cy="13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Chalkboard</a:t>
            </a:r>
            <a:endParaRPr sz="6000"/>
          </a:p>
        </p:txBody>
      </p:sp>
      <p:sp>
        <p:nvSpPr>
          <p:cNvPr id="981" name="Google Shape;981;p53"/>
          <p:cNvSpPr txBox="1"/>
          <p:nvPr>
            <p:ph idx="1" type="subTitle"/>
          </p:nvPr>
        </p:nvSpPr>
        <p:spPr>
          <a:xfrm>
            <a:off x="2254050" y="2406075"/>
            <a:ext cx="463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Bug Generator: Yeongho Lee, Kareem Virani, Giorgio Wirawan, and Chengshui Zhu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CSC336 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7/29/24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2"/>
          <p:cNvSpPr txBox="1"/>
          <p:nvPr>
            <p:ph type="title"/>
          </p:nvPr>
        </p:nvSpPr>
        <p:spPr>
          <a:xfrm rot="359553">
            <a:off x="3429351" y="733198"/>
            <a:ext cx="3773018" cy="231456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Action Demo!!!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3"/>
          <p:cNvSpPr txBox="1"/>
          <p:nvPr>
            <p:ph type="title"/>
          </p:nvPr>
        </p:nvSpPr>
        <p:spPr>
          <a:xfrm>
            <a:off x="4590700" y="1502321"/>
            <a:ext cx="20421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Reporting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63"/>
          <p:cNvSpPr txBox="1"/>
          <p:nvPr>
            <p:ph idx="1" type="subTitle"/>
          </p:nvPr>
        </p:nvSpPr>
        <p:spPr>
          <a:xfrm>
            <a:off x="4590692" y="2636479"/>
            <a:ext cx="30816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</a:t>
            </a:r>
            <a:endParaRPr/>
          </a:p>
        </p:txBody>
      </p:sp>
      <p:pic>
        <p:nvPicPr>
          <p:cNvPr id="1088" name="Google Shape;108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00" y="1271613"/>
            <a:ext cx="4285900" cy="260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4"/>
          <p:cNvSpPr txBox="1"/>
          <p:nvPr>
            <p:ph type="title"/>
          </p:nvPr>
        </p:nvSpPr>
        <p:spPr>
          <a:xfrm>
            <a:off x="4818700" y="3302925"/>
            <a:ext cx="32775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RegisterUser</a:t>
            </a:r>
            <a:endParaRPr/>
          </a:p>
        </p:txBody>
      </p:sp>
      <p:sp>
        <p:nvSpPr>
          <p:cNvPr id="1094" name="Google Shape;1094;p64"/>
          <p:cNvSpPr txBox="1"/>
          <p:nvPr>
            <p:ph idx="3" type="title"/>
          </p:nvPr>
        </p:nvSpPr>
        <p:spPr>
          <a:xfrm>
            <a:off x="1047800" y="3302925"/>
            <a:ext cx="32775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LoginUser</a:t>
            </a:r>
            <a:endParaRPr/>
          </a:p>
        </p:txBody>
      </p:sp>
      <p:sp>
        <p:nvSpPr>
          <p:cNvPr id="1095" name="Google Shape;1095;p64"/>
          <p:cNvSpPr txBox="1"/>
          <p:nvPr>
            <p:ph idx="1" type="subTitle"/>
          </p:nvPr>
        </p:nvSpPr>
        <p:spPr>
          <a:xfrm>
            <a:off x="1047800" y="384060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for whether the user exist and if password is correct</a:t>
            </a:r>
            <a:endParaRPr/>
          </a:p>
        </p:txBody>
      </p:sp>
      <p:sp>
        <p:nvSpPr>
          <p:cNvPr id="1096" name="Google Shape;1096;p64"/>
          <p:cNvSpPr txBox="1"/>
          <p:nvPr>
            <p:ph idx="2" type="subTitle"/>
          </p:nvPr>
        </p:nvSpPr>
        <p:spPr>
          <a:xfrm>
            <a:off x="4818700" y="384060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if user exist and if not add the user data to the database</a:t>
            </a:r>
            <a:endParaRPr/>
          </a:p>
        </p:txBody>
      </p:sp>
      <p:sp>
        <p:nvSpPr>
          <p:cNvPr id="1097" name="Google Shape;1097;p64"/>
          <p:cNvSpPr txBox="1"/>
          <p:nvPr>
            <p:ph idx="4" type="subTitle"/>
          </p:nvPr>
        </p:nvSpPr>
        <p:spPr>
          <a:xfrm>
            <a:off x="1047800" y="216925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Populate the database with sample data</a:t>
            </a:r>
            <a:endParaRPr/>
          </a:p>
        </p:txBody>
      </p:sp>
      <p:sp>
        <p:nvSpPr>
          <p:cNvPr id="1098" name="Google Shape;1098;p64"/>
          <p:cNvSpPr txBox="1"/>
          <p:nvPr>
            <p:ph idx="5" type="subTitle"/>
          </p:nvPr>
        </p:nvSpPr>
        <p:spPr>
          <a:xfrm>
            <a:off x="4818700" y="216925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tables needed in the database if they don’t exist</a:t>
            </a:r>
            <a:endParaRPr/>
          </a:p>
        </p:txBody>
      </p:sp>
      <p:sp>
        <p:nvSpPr>
          <p:cNvPr id="1099" name="Google Shape;1099;p64"/>
          <p:cNvSpPr txBox="1"/>
          <p:nvPr>
            <p:ph idx="6" type="title"/>
          </p:nvPr>
        </p:nvSpPr>
        <p:spPr>
          <a:xfrm>
            <a:off x="4818700" y="1636050"/>
            <a:ext cx="32775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CreateTables</a:t>
            </a:r>
            <a:endParaRPr/>
          </a:p>
        </p:txBody>
      </p:sp>
      <p:sp>
        <p:nvSpPr>
          <p:cNvPr id="1100" name="Google Shape;1100;p64"/>
          <p:cNvSpPr txBox="1"/>
          <p:nvPr>
            <p:ph idx="7" type="title"/>
          </p:nvPr>
        </p:nvSpPr>
        <p:spPr>
          <a:xfrm>
            <a:off x="1047800" y="1636050"/>
            <a:ext cx="32775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AddSampleData</a:t>
            </a:r>
            <a:endParaRPr/>
          </a:p>
        </p:txBody>
      </p:sp>
      <p:sp>
        <p:nvSpPr>
          <p:cNvPr id="1101" name="Google Shape;1101;p64"/>
          <p:cNvSpPr txBox="1"/>
          <p:nvPr>
            <p:ph idx="8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5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Delegation &amp; Teamwork</a:t>
            </a:r>
            <a:endParaRPr/>
          </a:p>
        </p:txBody>
      </p:sp>
      <p:sp>
        <p:nvSpPr>
          <p:cNvPr id="1107" name="Google Shape;1107;p65"/>
          <p:cNvSpPr txBox="1"/>
          <p:nvPr>
            <p:ph idx="2" type="title"/>
          </p:nvPr>
        </p:nvSpPr>
        <p:spPr>
          <a:xfrm>
            <a:off x="712511" y="1629449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Kareem Virani</a:t>
            </a:r>
            <a:endParaRPr/>
          </a:p>
        </p:txBody>
      </p:sp>
      <p:sp>
        <p:nvSpPr>
          <p:cNvPr id="1108" name="Google Shape;1108;p65"/>
          <p:cNvSpPr txBox="1"/>
          <p:nvPr>
            <p:ph idx="5" type="title"/>
          </p:nvPr>
        </p:nvSpPr>
        <p:spPr>
          <a:xfrm>
            <a:off x="4568627" y="1629463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Yeongho Lee</a:t>
            </a:r>
            <a:endParaRPr/>
          </a:p>
        </p:txBody>
      </p:sp>
      <p:sp>
        <p:nvSpPr>
          <p:cNvPr id="1109" name="Google Shape;1109;p65"/>
          <p:cNvSpPr txBox="1"/>
          <p:nvPr>
            <p:ph idx="4" type="subTitle"/>
          </p:nvPr>
        </p:nvSpPr>
        <p:spPr>
          <a:xfrm>
            <a:off x="2640569" y="4090500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Dev &amp; Product Manager</a:t>
            </a:r>
            <a:endParaRPr/>
          </a:p>
        </p:txBody>
      </p:sp>
      <p:sp>
        <p:nvSpPr>
          <p:cNvPr id="1110" name="Google Shape;1110;p65"/>
          <p:cNvSpPr txBox="1"/>
          <p:nvPr>
            <p:ph idx="1" type="subTitle"/>
          </p:nvPr>
        </p:nvSpPr>
        <p:spPr>
          <a:xfrm>
            <a:off x="667925" y="4159048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Full-stack Dev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ode Reviewer</a:t>
            </a:r>
            <a:endParaRPr/>
          </a:p>
        </p:txBody>
      </p:sp>
      <p:sp>
        <p:nvSpPr>
          <p:cNvPr id="1111" name="Google Shape;1111;p65"/>
          <p:cNvSpPr txBox="1"/>
          <p:nvPr>
            <p:ph idx="3" type="title"/>
          </p:nvPr>
        </p:nvSpPr>
        <p:spPr>
          <a:xfrm>
            <a:off x="2640569" y="1630277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Chengshui Zhu</a:t>
            </a:r>
            <a:endParaRPr/>
          </a:p>
        </p:txBody>
      </p:sp>
      <p:sp>
        <p:nvSpPr>
          <p:cNvPr id="1112" name="Google Shape;1112;p65"/>
          <p:cNvSpPr txBox="1"/>
          <p:nvPr>
            <p:ph idx="6" type="subTitle"/>
          </p:nvPr>
        </p:nvSpPr>
        <p:spPr>
          <a:xfrm>
            <a:off x="4568627" y="4061925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rontend developer</a:t>
            </a:r>
            <a:endParaRPr/>
          </a:p>
        </p:txBody>
      </p:sp>
      <p:sp>
        <p:nvSpPr>
          <p:cNvPr id="1113" name="Google Shape;1113;p65"/>
          <p:cNvSpPr txBox="1"/>
          <p:nvPr>
            <p:ph idx="7" type="title"/>
          </p:nvPr>
        </p:nvSpPr>
        <p:spPr>
          <a:xfrm>
            <a:off x="6505789" y="1630290"/>
            <a:ext cx="19257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Giorgio Wirawan</a:t>
            </a:r>
            <a:endParaRPr/>
          </a:p>
        </p:txBody>
      </p:sp>
      <p:sp>
        <p:nvSpPr>
          <p:cNvPr id="1114" name="Google Shape;1114;p65"/>
          <p:cNvSpPr txBox="1"/>
          <p:nvPr>
            <p:ph idx="8" type="subTitle"/>
          </p:nvPr>
        </p:nvSpPr>
        <p:spPr>
          <a:xfrm>
            <a:off x="6505789" y="3947979"/>
            <a:ext cx="19257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Dev &amp; Beta-Tester</a:t>
            </a:r>
            <a:endParaRPr/>
          </a:p>
        </p:txBody>
      </p:sp>
      <p:sp>
        <p:nvSpPr>
          <p:cNvPr id="1115" name="Google Shape;1115;p65"/>
          <p:cNvSpPr txBox="1"/>
          <p:nvPr/>
        </p:nvSpPr>
        <p:spPr>
          <a:xfrm>
            <a:off x="807875" y="1408600"/>
            <a:ext cx="1649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MVP of the Team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16" name="Google Shape;1116;p65"/>
          <p:cNvSpPr txBox="1"/>
          <p:nvPr/>
        </p:nvSpPr>
        <p:spPr>
          <a:xfrm>
            <a:off x="807875" y="1996425"/>
            <a:ext cx="1649400" cy="2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Constructed backend server with DB integration, API routes to send data to frontend.</a:t>
            </a:r>
            <a:endParaRPr sz="12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Built core frontend layout, dashboards, landing page, and data visualization components for revenue metrics.</a:t>
            </a:r>
            <a:endParaRPr sz="12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17" name="Google Shape;1117;p65"/>
          <p:cNvSpPr txBox="1"/>
          <p:nvPr/>
        </p:nvSpPr>
        <p:spPr>
          <a:xfrm>
            <a:off x="2780500" y="2088875"/>
            <a:ext cx="16494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Creation of the frontend of lesson </a:t>
            </a:r>
            <a:r>
              <a:rPr lang="en" sz="15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component, course component, and other frontend related pages &amp; components.</a:t>
            </a:r>
            <a:endParaRPr sz="15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18" name="Google Shape;1118;p65"/>
          <p:cNvSpPr txBox="1"/>
          <p:nvPr/>
        </p:nvSpPr>
        <p:spPr>
          <a:xfrm>
            <a:off x="4713125" y="2088883"/>
            <a:ext cx="1761900" cy="1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-  Created the frontend part of the course component content page.</a:t>
            </a:r>
            <a:endParaRPr sz="15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- Assisted with the overall frontend aspects of the page.</a:t>
            </a:r>
            <a:endParaRPr sz="15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19" name="Google Shape;1119;p65"/>
          <p:cNvSpPr txBox="1"/>
          <p:nvPr/>
        </p:nvSpPr>
        <p:spPr>
          <a:xfrm>
            <a:off x="6636650" y="2268575"/>
            <a:ext cx="16494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Debugging, beta-testing and improvisation.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66"/>
          <p:cNvSpPr txBox="1"/>
          <p:nvPr>
            <p:ph type="title"/>
          </p:nvPr>
        </p:nvSpPr>
        <p:spPr>
          <a:xfrm>
            <a:off x="713163" y="3265075"/>
            <a:ext cx="77091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 Work</a:t>
            </a:r>
            <a:endParaRPr/>
          </a:p>
        </p:txBody>
      </p:sp>
      <p:sp>
        <p:nvSpPr>
          <p:cNvPr id="1125" name="Google Shape;1125;p66"/>
          <p:cNvSpPr txBox="1"/>
          <p:nvPr/>
        </p:nvSpPr>
        <p:spPr>
          <a:xfrm>
            <a:off x="639375" y="596000"/>
            <a:ext cx="76533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-"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Web </a:t>
            </a: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based</a:t>
            </a: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GUI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-"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Two diagrams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67"/>
          <p:cNvSpPr txBox="1"/>
          <p:nvPr>
            <p:ph type="title"/>
          </p:nvPr>
        </p:nvSpPr>
        <p:spPr>
          <a:xfrm>
            <a:off x="766363" y="4293775"/>
            <a:ext cx="77091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131" name="Google Shape;113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900" y="452950"/>
            <a:ext cx="4462201" cy="39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68"/>
          <p:cNvSpPr txBox="1"/>
          <p:nvPr>
            <p:ph type="title"/>
          </p:nvPr>
        </p:nvSpPr>
        <p:spPr>
          <a:xfrm>
            <a:off x="766363" y="4293775"/>
            <a:ext cx="77091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</a:t>
            </a:r>
            <a:endParaRPr/>
          </a:p>
        </p:txBody>
      </p:sp>
      <p:pic>
        <p:nvPicPr>
          <p:cNvPr id="1137" name="Google Shape;113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388" y="365225"/>
            <a:ext cx="5857229" cy="39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69"/>
          <p:cNvSpPr txBox="1"/>
          <p:nvPr>
            <p:ph type="title"/>
          </p:nvPr>
        </p:nvSpPr>
        <p:spPr>
          <a:xfrm rot="359553">
            <a:off x="3429351" y="733198"/>
            <a:ext cx="3773018" cy="231456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70"/>
          <p:cNvSpPr txBox="1"/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you!!!</a:t>
            </a:r>
            <a:endParaRPr sz="4500"/>
          </a:p>
        </p:txBody>
      </p:sp>
      <p:sp>
        <p:nvSpPr>
          <p:cNvPr id="1148" name="Google Shape;1148;p70"/>
          <p:cNvSpPr txBox="1"/>
          <p:nvPr>
            <p:ph idx="1" type="subTitle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Presented </a:t>
            </a: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By Team Bug Generator: Yeongho Lee, Kareem Virani, Giorgio Wirawan, and Chengshui Zhu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4"/>
          <p:cNvSpPr txBox="1"/>
          <p:nvPr>
            <p:ph idx="2" type="title"/>
          </p:nvPr>
        </p:nvSpPr>
        <p:spPr>
          <a:xfrm>
            <a:off x="1525659" y="2772538"/>
            <a:ext cx="9126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7" name="Google Shape;987;p5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88" name="Google Shape;988;p54"/>
          <p:cNvSpPr txBox="1"/>
          <p:nvPr>
            <p:ph idx="3" type="title"/>
          </p:nvPr>
        </p:nvSpPr>
        <p:spPr>
          <a:xfrm>
            <a:off x="992859" y="1841025"/>
            <a:ext cx="19782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Intro, Diagram, &amp; Land Demo</a:t>
            </a:r>
            <a:endParaRPr/>
          </a:p>
        </p:txBody>
      </p:sp>
      <p:sp>
        <p:nvSpPr>
          <p:cNvPr id="989" name="Google Shape;989;p54"/>
          <p:cNvSpPr txBox="1"/>
          <p:nvPr>
            <p:ph idx="1" type="subTitle"/>
          </p:nvPr>
        </p:nvSpPr>
        <p:spPr>
          <a:xfrm>
            <a:off x="992859" y="1265259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Yeongho Lee</a:t>
            </a:r>
            <a:endParaRPr/>
          </a:p>
        </p:txBody>
      </p:sp>
      <p:sp>
        <p:nvSpPr>
          <p:cNvPr id="990" name="Google Shape;990;p54"/>
          <p:cNvSpPr txBox="1"/>
          <p:nvPr>
            <p:ph idx="4" type="title"/>
          </p:nvPr>
        </p:nvSpPr>
        <p:spPr>
          <a:xfrm>
            <a:off x="3294130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91" name="Google Shape;991;p54"/>
          <p:cNvSpPr txBox="1"/>
          <p:nvPr>
            <p:ph idx="5" type="title"/>
          </p:nvPr>
        </p:nvSpPr>
        <p:spPr>
          <a:xfrm>
            <a:off x="2489225" y="3699500"/>
            <a:ext cx="25734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&amp; User Action Demo</a:t>
            </a:r>
            <a:endParaRPr/>
          </a:p>
        </p:txBody>
      </p:sp>
      <p:sp>
        <p:nvSpPr>
          <p:cNvPr id="992" name="Google Shape;992;p54"/>
          <p:cNvSpPr txBox="1"/>
          <p:nvPr>
            <p:ph idx="6" type="subTitle"/>
          </p:nvPr>
        </p:nvSpPr>
        <p:spPr>
          <a:xfrm>
            <a:off x="2761330" y="4092825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Kareem Virani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3" name="Google Shape;993;p54"/>
          <p:cNvSpPr txBox="1"/>
          <p:nvPr>
            <p:ph idx="7" type="title"/>
          </p:nvPr>
        </p:nvSpPr>
        <p:spPr>
          <a:xfrm>
            <a:off x="5062601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94" name="Google Shape;994;p54"/>
          <p:cNvSpPr txBox="1"/>
          <p:nvPr>
            <p:ph idx="8" type="title"/>
          </p:nvPr>
        </p:nvSpPr>
        <p:spPr>
          <a:xfrm>
            <a:off x="4257575" y="1833350"/>
            <a:ext cx="25734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&amp; Stored Procedures Demo</a:t>
            </a:r>
            <a:endParaRPr/>
          </a:p>
        </p:txBody>
      </p:sp>
      <p:sp>
        <p:nvSpPr>
          <p:cNvPr id="995" name="Google Shape;995;p54"/>
          <p:cNvSpPr txBox="1"/>
          <p:nvPr>
            <p:ph idx="9" type="subTitle"/>
          </p:nvPr>
        </p:nvSpPr>
        <p:spPr>
          <a:xfrm>
            <a:off x="4529801" y="1265259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Chengshui Zhu</a:t>
            </a:r>
            <a:endParaRPr/>
          </a:p>
        </p:txBody>
      </p:sp>
      <p:sp>
        <p:nvSpPr>
          <p:cNvPr id="996" name="Google Shape;996;p54"/>
          <p:cNvSpPr txBox="1"/>
          <p:nvPr>
            <p:ph idx="13" type="title"/>
          </p:nvPr>
        </p:nvSpPr>
        <p:spPr>
          <a:xfrm>
            <a:off x="6831071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97" name="Google Shape;997;p54"/>
          <p:cNvSpPr txBox="1"/>
          <p:nvPr>
            <p:ph idx="14" type="title"/>
          </p:nvPr>
        </p:nvSpPr>
        <p:spPr>
          <a:xfrm>
            <a:off x="6298271" y="3699500"/>
            <a:ext cx="19782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 &amp; Questions</a:t>
            </a:r>
            <a:endParaRPr/>
          </a:p>
        </p:txBody>
      </p:sp>
      <p:sp>
        <p:nvSpPr>
          <p:cNvPr id="998" name="Google Shape;998;p54"/>
          <p:cNvSpPr txBox="1"/>
          <p:nvPr>
            <p:ph idx="15" type="subTitle"/>
          </p:nvPr>
        </p:nvSpPr>
        <p:spPr>
          <a:xfrm>
            <a:off x="6298271" y="4092825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Giorgio Wirawan</a:t>
            </a:r>
            <a:endParaRPr/>
          </a:p>
        </p:txBody>
      </p:sp>
      <p:sp>
        <p:nvSpPr>
          <p:cNvPr id="999" name="Google Shape;999;p54"/>
          <p:cNvSpPr txBox="1"/>
          <p:nvPr/>
        </p:nvSpPr>
        <p:spPr>
          <a:xfrm>
            <a:off x="426550" y="4524575"/>
            <a:ext cx="46359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Everyone is a teacher and a student.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55"/>
          <p:cNvSpPr txBox="1"/>
          <p:nvPr>
            <p:ph type="title"/>
          </p:nvPr>
        </p:nvSpPr>
        <p:spPr>
          <a:xfrm>
            <a:off x="4818700" y="3302925"/>
            <a:ext cx="32775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Chengshui Zhu</a:t>
            </a:r>
            <a:endParaRPr sz="2900"/>
          </a:p>
        </p:txBody>
      </p:sp>
      <p:sp>
        <p:nvSpPr>
          <p:cNvPr id="1005" name="Google Shape;1005;p55"/>
          <p:cNvSpPr txBox="1"/>
          <p:nvPr>
            <p:ph idx="3" type="title"/>
          </p:nvPr>
        </p:nvSpPr>
        <p:spPr>
          <a:xfrm>
            <a:off x="1047800" y="3302925"/>
            <a:ext cx="32775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Giorgio Wirawan</a:t>
            </a:r>
            <a:endParaRPr sz="2900"/>
          </a:p>
        </p:txBody>
      </p:sp>
      <p:sp>
        <p:nvSpPr>
          <p:cNvPr id="1006" name="Google Shape;1006;p55"/>
          <p:cNvSpPr txBox="1"/>
          <p:nvPr>
            <p:ph idx="6" type="title"/>
          </p:nvPr>
        </p:nvSpPr>
        <p:spPr>
          <a:xfrm>
            <a:off x="4818700" y="1636050"/>
            <a:ext cx="32775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Kareem Virani</a:t>
            </a:r>
            <a:endParaRPr sz="2900"/>
          </a:p>
        </p:txBody>
      </p:sp>
      <p:sp>
        <p:nvSpPr>
          <p:cNvPr id="1007" name="Google Shape;1007;p55"/>
          <p:cNvSpPr txBox="1"/>
          <p:nvPr>
            <p:ph idx="7" type="title"/>
          </p:nvPr>
        </p:nvSpPr>
        <p:spPr>
          <a:xfrm>
            <a:off x="1047800" y="1636050"/>
            <a:ext cx="32775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Yeongho Lee</a:t>
            </a:r>
            <a:endParaRPr sz="2900"/>
          </a:p>
        </p:txBody>
      </p:sp>
      <p:sp>
        <p:nvSpPr>
          <p:cNvPr id="1008" name="Google Shape;1008;p55"/>
          <p:cNvSpPr txBox="1"/>
          <p:nvPr>
            <p:ph idx="8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pic>
        <p:nvPicPr>
          <p:cNvPr id="1009" name="Google Shape;1009;p55"/>
          <p:cNvPicPr preferRelativeResize="0"/>
          <p:nvPr/>
        </p:nvPicPr>
        <p:blipFill rotWithShape="1">
          <a:blip r:embed="rId3">
            <a:alphaModFix/>
          </a:blip>
          <a:srcRect b="8780" l="4038" r="12342" t="-3494"/>
          <a:stretch/>
        </p:blipFill>
        <p:spPr>
          <a:xfrm>
            <a:off x="5963600" y="3709125"/>
            <a:ext cx="1051400" cy="10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863" y="2105276"/>
            <a:ext cx="1115150" cy="11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0850" y="3724275"/>
            <a:ext cx="1115125" cy="1070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2338" y="2142913"/>
            <a:ext cx="1228437" cy="10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18" name="Google Shape;1018;p56"/>
          <p:cNvSpPr txBox="1"/>
          <p:nvPr>
            <p:ph idx="2" type="title"/>
          </p:nvPr>
        </p:nvSpPr>
        <p:spPr>
          <a:xfrm>
            <a:off x="956140" y="2476038"/>
            <a:ext cx="2896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Backend Tech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56"/>
          <p:cNvSpPr txBox="1"/>
          <p:nvPr>
            <p:ph idx="3" type="title"/>
          </p:nvPr>
        </p:nvSpPr>
        <p:spPr>
          <a:xfrm>
            <a:off x="956140" y="1340825"/>
            <a:ext cx="2896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Frontend Tech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56"/>
          <p:cNvSpPr txBox="1"/>
          <p:nvPr>
            <p:ph idx="5" type="title"/>
          </p:nvPr>
        </p:nvSpPr>
        <p:spPr>
          <a:xfrm>
            <a:off x="956140" y="3611250"/>
            <a:ext cx="2896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021" name="Google Shape;1021;p56"/>
          <p:cNvSpPr txBox="1"/>
          <p:nvPr>
            <p:ph type="title"/>
          </p:nvPr>
        </p:nvSpPr>
        <p:spPr>
          <a:xfrm>
            <a:off x="5531200" y="1250250"/>
            <a:ext cx="26109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Our website is a course-based learning and instruction platform allowing users to create, manage, and enroll in courses. </a:t>
            </a:r>
            <a:endParaRPr sz="2200"/>
          </a:p>
        </p:txBody>
      </p:sp>
      <p:pic>
        <p:nvPicPr>
          <p:cNvPr id="1022" name="Google Shape;102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688" y="1240113"/>
            <a:ext cx="2198524" cy="109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899" y="3714851"/>
            <a:ext cx="1018100" cy="10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2700" y="2497288"/>
            <a:ext cx="2198501" cy="10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Model</a:t>
            </a:r>
            <a:endParaRPr/>
          </a:p>
        </p:txBody>
      </p:sp>
      <p:sp>
        <p:nvSpPr>
          <p:cNvPr id="1030" name="Google Shape;1030;p57"/>
          <p:cNvSpPr txBox="1"/>
          <p:nvPr/>
        </p:nvSpPr>
        <p:spPr>
          <a:xfrm>
            <a:off x="843000" y="1103450"/>
            <a:ext cx="7458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Chalkboard allows instructors to create and sell courses, with a 10% platform fee deducted from enrollment fees. Here’s how it works: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31" name="Google Shape;1031;p57"/>
          <p:cNvSpPr txBox="1"/>
          <p:nvPr/>
        </p:nvSpPr>
        <p:spPr>
          <a:xfrm>
            <a:off x="932025" y="1819800"/>
            <a:ext cx="29796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Course Fee: $100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Platform Fee (10%): $10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Instructor Earnings: $90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32" name="Google Shape;1032;p57"/>
          <p:cNvSpPr txBox="1"/>
          <p:nvPr/>
        </p:nvSpPr>
        <p:spPr>
          <a:xfrm>
            <a:off x="4986400" y="1819800"/>
            <a:ext cx="29796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Instructors: Keep 90% of earnings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Platform: 10% fee for maintenance and growth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Students: Access high-quality courses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33" name="Google Shape;1033;p57"/>
          <p:cNvSpPr txBox="1"/>
          <p:nvPr/>
        </p:nvSpPr>
        <p:spPr>
          <a:xfrm>
            <a:off x="1126775" y="4169850"/>
            <a:ext cx="6890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Join us to create, teach, and profit from your expertise!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2NF Relational Model Diagram</a:t>
            </a:r>
            <a:endParaRPr/>
          </a:p>
        </p:txBody>
      </p:sp>
      <p:pic>
        <p:nvPicPr>
          <p:cNvPr id="1039" name="Google Shape;103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9" y="1143050"/>
            <a:ext cx="8866150" cy="52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9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 Demo</a:t>
            </a:r>
            <a:endParaRPr/>
          </a:p>
        </p:txBody>
      </p:sp>
      <p:pic>
        <p:nvPicPr>
          <p:cNvPr id="1045" name="Google Shape;104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288" y="1103450"/>
            <a:ext cx="4893387" cy="37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0"/>
          <p:cNvSpPr txBox="1"/>
          <p:nvPr>
            <p:ph idx="2" type="title"/>
          </p:nvPr>
        </p:nvSpPr>
        <p:spPr>
          <a:xfrm>
            <a:off x="1525659" y="2772538"/>
            <a:ext cx="9126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</a:t>
            </a:r>
            <a:endParaRPr/>
          </a:p>
        </p:txBody>
      </p:sp>
      <p:sp>
        <p:nvSpPr>
          <p:cNvPr id="1051" name="Google Shape;1051;p60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Journey #1</a:t>
            </a:r>
            <a:endParaRPr/>
          </a:p>
        </p:txBody>
      </p:sp>
      <p:sp>
        <p:nvSpPr>
          <p:cNvPr id="1052" name="Google Shape;1052;p60"/>
          <p:cNvSpPr txBox="1"/>
          <p:nvPr>
            <p:ph idx="3" type="title"/>
          </p:nvPr>
        </p:nvSpPr>
        <p:spPr>
          <a:xfrm>
            <a:off x="992859" y="1841025"/>
            <a:ext cx="19782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Signup</a:t>
            </a:r>
            <a:endParaRPr/>
          </a:p>
        </p:txBody>
      </p:sp>
      <p:sp>
        <p:nvSpPr>
          <p:cNvPr id="1053" name="Google Shape;1053;p60"/>
          <p:cNvSpPr txBox="1"/>
          <p:nvPr>
            <p:ph idx="1" type="subTitle"/>
          </p:nvPr>
        </p:nvSpPr>
        <p:spPr>
          <a:xfrm>
            <a:off x="992859" y="1265259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login and signup with email and password</a:t>
            </a:r>
            <a:endParaRPr/>
          </a:p>
        </p:txBody>
      </p:sp>
      <p:sp>
        <p:nvSpPr>
          <p:cNvPr id="1054" name="Google Shape;1054;p60"/>
          <p:cNvSpPr txBox="1"/>
          <p:nvPr>
            <p:ph idx="4" type="title"/>
          </p:nvPr>
        </p:nvSpPr>
        <p:spPr>
          <a:xfrm>
            <a:off x="3294130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endParaRPr/>
          </a:p>
        </p:txBody>
      </p:sp>
      <p:sp>
        <p:nvSpPr>
          <p:cNvPr id="1055" name="Google Shape;1055;p60"/>
          <p:cNvSpPr txBox="1"/>
          <p:nvPr>
            <p:ph idx="5" type="title"/>
          </p:nvPr>
        </p:nvSpPr>
        <p:spPr>
          <a:xfrm>
            <a:off x="2761330" y="3699500"/>
            <a:ext cx="19782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 &amp; </a:t>
            </a:r>
            <a:r>
              <a:rPr lang="en"/>
              <a:t>Search course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60"/>
          <p:cNvSpPr txBox="1"/>
          <p:nvPr>
            <p:ph idx="6" type="subTitle"/>
          </p:nvPr>
        </p:nvSpPr>
        <p:spPr>
          <a:xfrm>
            <a:off x="2761330" y="4092825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search up courses with keywords</a:t>
            </a:r>
            <a:endParaRPr/>
          </a:p>
        </p:txBody>
      </p:sp>
      <p:sp>
        <p:nvSpPr>
          <p:cNvPr id="1057" name="Google Shape;1057;p60"/>
          <p:cNvSpPr txBox="1"/>
          <p:nvPr>
            <p:ph idx="7" type="title"/>
          </p:nvPr>
        </p:nvSpPr>
        <p:spPr>
          <a:xfrm>
            <a:off x="5062601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endParaRPr/>
          </a:p>
        </p:txBody>
      </p:sp>
      <p:sp>
        <p:nvSpPr>
          <p:cNvPr id="1058" name="Google Shape;1058;p60"/>
          <p:cNvSpPr txBox="1"/>
          <p:nvPr>
            <p:ph idx="8" type="title"/>
          </p:nvPr>
        </p:nvSpPr>
        <p:spPr>
          <a:xfrm>
            <a:off x="4206725" y="1833350"/>
            <a:ext cx="25428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 in course</a:t>
            </a:r>
            <a:endParaRPr/>
          </a:p>
        </p:txBody>
      </p:sp>
      <p:sp>
        <p:nvSpPr>
          <p:cNvPr id="1059" name="Google Shape;1059;p60"/>
          <p:cNvSpPr txBox="1"/>
          <p:nvPr>
            <p:ph idx="9" type="subTitle"/>
          </p:nvPr>
        </p:nvSpPr>
        <p:spPr>
          <a:xfrm>
            <a:off x="4529801" y="1265259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can be free or charged</a:t>
            </a:r>
            <a:endParaRPr/>
          </a:p>
        </p:txBody>
      </p:sp>
      <p:sp>
        <p:nvSpPr>
          <p:cNvPr id="1060" name="Google Shape;1060;p60"/>
          <p:cNvSpPr txBox="1"/>
          <p:nvPr>
            <p:ph idx="13" type="title"/>
          </p:nvPr>
        </p:nvSpPr>
        <p:spPr>
          <a:xfrm>
            <a:off x="6831071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4th</a:t>
            </a:r>
            <a:endParaRPr/>
          </a:p>
        </p:txBody>
      </p:sp>
      <p:sp>
        <p:nvSpPr>
          <p:cNvPr id="1061" name="Google Shape;1061;p60"/>
          <p:cNvSpPr txBox="1"/>
          <p:nvPr>
            <p:ph idx="14" type="title"/>
          </p:nvPr>
        </p:nvSpPr>
        <p:spPr>
          <a:xfrm>
            <a:off x="6298271" y="3699500"/>
            <a:ext cx="19782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Learn!!!</a:t>
            </a:r>
            <a:endParaRPr/>
          </a:p>
        </p:txBody>
      </p:sp>
      <p:sp>
        <p:nvSpPr>
          <p:cNvPr id="1062" name="Google Shape;1062;p60"/>
          <p:cNvSpPr txBox="1"/>
          <p:nvPr>
            <p:ph idx="15" type="subTitle"/>
          </p:nvPr>
        </p:nvSpPr>
        <p:spPr>
          <a:xfrm>
            <a:off x="6298271" y="4092825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lessons and contents of </a:t>
            </a:r>
            <a:r>
              <a:rPr lang="en"/>
              <a:t>course</a:t>
            </a:r>
            <a:r>
              <a:rPr lang="en"/>
              <a:t> and learn!!!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Journey #2</a:t>
            </a:r>
            <a:endParaRPr/>
          </a:p>
        </p:txBody>
      </p:sp>
      <p:sp>
        <p:nvSpPr>
          <p:cNvPr id="1068" name="Google Shape;1068;p61"/>
          <p:cNvSpPr txBox="1"/>
          <p:nvPr>
            <p:ph idx="2" type="title"/>
          </p:nvPr>
        </p:nvSpPr>
        <p:spPr>
          <a:xfrm>
            <a:off x="7326200" y="1624450"/>
            <a:ext cx="10965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</a:t>
            </a:r>
            <a:endParaRPr/>
          </a:p>
        </p:txBody>
      </p:sp>
      <p:sp>
        <p:nvSpPr>
          <p:cNvPr id="1069" name="Google Shape;1069;p61"/>
          <p:cNvSpPr txBox="1"/>
          <p:nvPr>
            <p:ph idx="3" type="title"/>
          </p:nvPr>
        </p:nvSpPr>
        <p:spPr>
          <a:xfrm>
            <a:off x="7326200" y="2728561"/>
            <a:ext cx="10965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endParaRPr/>
          </a:p>
        </p:txBody>
      </p:sp>
      <p:sp>
        <p:nvSpPr>
          <p:cNvPr id="1070" name="Google Shape;1070;p61"/>
          <p:cNvSpPr txBox="1"/>
          <p:nvPr>
            <p:ph idx="1" type="subTitle"/>
          </p:nvPr>
        </p:nvSpPr>
        <p:spPr>
          <a:xfrm>
            <a:off x="721244" y="1626412"/>
            <a:ext cx="30195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can login and signup with email and password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(same as student) then navigate to instructor center.</a:t>
            </a:r>
            <a:endParaRPr/>
          </a:p>
        </p:txBody>
      </p:sp>
      <p:sp>
        <p:nvSpPr>
          <p:cNvPr id="1071" name="Google Shape;1071;p61"/>
          <p:cNvSpPr txBox="1"/>
          <p:nvPr>
            <p:ph idx="4" type="title"/>
          </p:nvPr>
        </p:nvSpPr>
        <p:spPr>
          <a:xfrm>
            <a:off x="7326200" y="3834746"/>
            <a:ext cx="10965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endParaRPr/>
          </a:p>
        </p:txBody>
      </p:sp>
      <p:sp>
        <p:nvSpPr>
          <p:cNvPr id="1072" name="Google Shape;1072;p61"/>
          <p:cNvSpPr txBox="1"/>
          <p:nvPr>
            <p:ph idx="6" type="subTitle"/>
          </p:nvPr>
        </p:nvSpPr>
        <p:spPr>
          <a:xfrm>
            <a:off x="721244" y="3836688"/>
            <a:ext cx="30195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and manage the lessons and their contents of the courses created.</a:t>
            </a:r>
            <a:endParaRPr/>
          </a:p>
        </p:txBody>
      </p:sp>
      <p:sp>
        <p:nvSpPr>
          <p:cNvPr id="1073" name="Google Shape;1073;p61"/>
          <p:cNvSpPr txBox="1"/>
          <p:nvPr>
            <p:ph idx="7" type="title"/>
          </p:nvPr>
        </p:nvSpPr>
        <p:spPr>
          <a:xfrm>
            <a:off x="3886200" y="1242375"/>
            <a:ext cx="30195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or Sign Up</a:t>
            </a:r>
            <a:endParaRPr/>
          </a:p>
        </p:txBody>
      </p:sp>
      <p:sp>
        <p:nvSpPr>
          <p:cNvPr id="1074" name="Google Shape;1074;p61"/>
          <p:cNvSpPr txBox="1"/>
          <p:nvPr>
            <p:ph idx="8" type="title"/>
          </p:nvPr>
        </p:nvSpPr>
        <p:spPr>
          <a:xfrm>
            <a:off x="3886200" y="2351275"/>
            <a:ext cx="30141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course</a:t>
            </a:r>
            <a:endParaRPr/>
          </a:p>
        </p:txBody>
      </p:sp>
      <p:sp>
        <p:nvSpPr>
          <p:cNvPr id="1075" name="Google Shape;1075;p61"/>
          <p:cNvSpPr txBox="1"/>
          <p:nvPr>
            <p:ph idx="5" type="subTitle"/>
          </p:nvPr>
        </p:nvSpPr>
        <p:spPr>
          <a:xfrm>
            <a:off x="721244" y="2729600"/>
            <a:ext cx="30195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course by entering the course name, price, description, and details.</a:t>
            </a:r>
            <a:endParaRPr/>
          </a:p>
        </p:txBody>
      </p:sp>
      <p:sp>
        <p:nvSpPr>
          <p:cNvPr id="1076" name="Google Shape;1076;p61"/>
          <p:cNvSpPr txBox="1"/>
          <p:nvPr>
            <p:ph idx="9" type="title"/>
          </p:nvPr>
        </p:nvSpPr>
        <p:spPr>
          <a:xfrm>
            <a:off x="3886200" y="3460175"/>
            <a:ext cx="30141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created courses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