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ldrich"/>
      <p:regular r:id="rId22"/>
    </p:embeddedFont>
    <p:embeddedFont>
      <p:font typeface="Didact Gothic"/>
      <p:regular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33" Type="http://schemas.openxmlformats.org/officeDocument/2006/relationships/font" Target="fonts/CenturyGothic-bold.fntdata"/><Relationship Id="rId32" Type="http://schemas.openxmlformats.org/officeDocument/2006/relationships/font" Target="fonts/CenturyGothic-regular.fntdata"/><Relationship Id="rId35" Type="http://schemas.openxmlformats.org/officeDocument/2006/relationships/font" Target="fonts/CenturyGothic-boldItalic.fntdata"/><Relationship Id="rId34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22" Type="http://schemas.openxmlformats.org/officeDocument/2006/relationships/font" Target="fonts/Aldrich-regular.fntdata"/><Relationship Id="rId21" Type="http://schemas.openxmlformats.org/officeDocument/2006/relationships/slide" Target="slides/slide16.xml"/><Relationship Id="rId24" Type="http://schemas.openxmlformats.org/officeDocument/2006/relationships/font" Target="fonts/PTSans-regular.fntdata"/><Relationship Id="rId23" Type="http://schemas.openxmlformats.org/officeDocument/2006/relationships/font" Target="fonts/DidactGothic-regular.fntdata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DMSans-regular.fntdata"/><Relationship Id="rId27" Type="http://schemas.openxmlformats.org/officeDocument/2006/relationships/font" Target="fonts/PTSans-boldItalic.fntdata"/><Relationship Id="rId29" Type="http://schemas.openxmlformats.org/officeDocument/2006/relationships/font" Target="fonts/DM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ef0c459a3d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ef0c459a3d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ef0c459a3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ef0c459a3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ef0c459a3d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ef0c459a3d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ef0c459a3d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ef0c459a3d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ef0c459a3d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ef0c459a3d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ef0c459a3d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ef0c459a3d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ef0c459a3d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ef0c459a3d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ef0c459a3d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ef0c459a3d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ef0c459a3d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ef0c459a3d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ef0dcd32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ef0dcd32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ef0c459a3d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ef0c459a3d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ef0c459a3d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ef0c459a3d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ef0c459a3d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ef0c459a3d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ef0c459a3d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ef0c459a3d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ef0c459a3d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ef0c459a3d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5" name="Google Shape;215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20" name="Google Shape;220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1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1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flipH="1">
            <a:off x="333971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9" name="Google Shape;259;p14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flipH="1">
              <a:off x="70555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flipH="1">
              <a:off x="-9513" y="1762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14"/>
          <p:cNvSpPr txBox="1"/>
          <p:nvPr>
            <p:ph idx="2" type="title"/>
          </p:nvPr>
        </p:nvSpPr>
        <p:spPr>
          <a:xfrm>
            <a:off x="716613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1" name="Google Shape;271;p14"/>
          <p:cNvSpPr txBox="1"/>
          <p:nvPr>
            <p:ph idx="1" type="subTitle"/>
          </p:nvPr>
        </p:nvSpPr>
        <p:spPr>
          <a:xfrm>
            <a:off x="717288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4"/>
          <p:cNvSpPr txBox="1"/>
          <p:nvPr>
            <p:ph idx="3" type="title"/>
          </p:nvPr>
        </p:nvSpPr>
        <p:spPr>
          <a:xfrm>
            <a:off x="2644521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3" name="Google Shape;273;p14"/>
          <p:cNvSpPr txBox="1"/>
          <p:nvPr>
            <p:ph idx="4" type="subTitle"/>
          </p:nvPr>
        </p:nvSpPr>
        <p:spPr>
          <a:xfrm>
            <a:off x="2645196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idx="5" type="title"/>
          </p:nvPr>
        </p:nvSpPr>
        <p:spPr>
          <a:xfrm>
            <a:off x="4572429" y="277286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5" name="Google Shape;275;p14"/>
          <p:cNvSpPr txBox="1"/>
          <p:nvPr>
            <p:ph idx="6" type="subTitle"/>
          </p:nvPr>
        </p:nvSpPr>
        <p:spPr>
          <a:xfrm>
            <a:off x="4573104" y="35056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4"/>
          <p:cNvSpPr txBox="1"/>
          <p:nvPr>
            <p:ph idx="7" type="title"/>
          </p:nvPr>
        </p:nvSpPr>
        <p:spPr>
          <a:xfrm>
            <a:off x="6500337" y="2772869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8" type="subTitle"/>
          </p:nvPr>
        </p:nvSpPr>
        <p:spPr>
          <a:xfrm>
            <a:off x="6501012" y="3505638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4"/>
          <p:cNvSpPr txBox="1"/>
          <p:nvPr>
            <p:ph hasCustomPrompt="1" idx="9" type="title"/>
          </p:nvPr>
        </p:nvSpPr>
        <p:spPr>
          <a:xfrm>
            <a:off x="716388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/>
          <p:nvPr>
            <p:ph hasCustomPrompt="1" idx="13" type="title"/>
          </p:nvPr>
        </p:nvSpPr>
        <p:spPr>
          <a:xfrm>
            <a:off x="2643696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/>
          <p:nvPr>
            <p:ph hasCustomPrompt="1" idx="14" type="title"/>
          </p:nvPr>
        </p:nvSpPr>
        <p:spPr>
          <a:xfrm>
            <a:off x="4571004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/>
          <p:nvPr>
            <p:ph hasCustomPrompt="1" idx="15" type="title"/>
          </p:nvPr>
        </p:nvSpPr>
        <p:spPr>
          <a:xfrm>
            <a:off x="6498312" y="1685550"/>
            <a:ext cx="1929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5"/>
          <p:cNvGrpSpPr/>
          <p:nvPr/>
        </p:nvGrpSpPr>
        <p:grpSpPr>
          <a:xfrm flipH="1" rot="10800000">
            <a:off x="-28563" y="-28573"/>
            <a:ext cx="9216047" cy="5191135"/>
            <a:chOff x="-28563" y="-28573"/>
            <a:chExt cx="9216047" cy="5191135"/>
          </a:xfrm>
        </p:grpSpPr>
        <p:sp>
          <p:nvSpPr>
            <p:cNvPr id="284" name="Google Shape;284;p1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92" name="Google Shape;292;p1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15"/>
          <p:cNvSpPr txBox="1"/>
          <p:nvPr>
            <p:ph type="title"/>
          </p:nvPr>
        </p:nvSpPr>
        <p:spPr>
          <a:xfrm>
            <a:off x="3888375" y="906650"/>
            <a:ext cx="43200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bg>
      <p:bgPr>
        <a:solidFill>
          <a:schemeClr val="accent4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9" name="Google Shape;299;p16"/>
          <p:cNvGrpSpPr/>
          <p:nvPr/>
        </p:nvGrpSpPr>
        <p:grpSpPr>
          <a:xfrm>
            <a:off x="0" y="-95400"/>
            <a:ext cx="9144000" cy="5277000"/>
            <a:chOff x="0" y="-95400"/>
            <a:chExt cx="9144000" cy="5277000"/>
          </a:xfrm>
        </p:grpSpPr>
        <p:sp>
          <p:nvSpPr>
            <p:cNvPr id="300" name="Google Shape;300;p16"/>
            <p:cNvSpPr/>
            <p:nvPr/>
          </p:nvSpPr>
          <p:spPr>
            <a:xfrm>
              <a:off x="151475" y="85200"/>
              <a:ext cx="8868795" cy="4973079"/>
            </a:xfrm>
            <a:custGeom>
              <a:rect b="b" l="l" r="r" t="t"/>
              <a:pathLst>
                <a:path extrusionOk="0" h="160112" w="284644">
                  <a:moveTo>
                    <a:pt x="273218" y="5812"/>
                  </a:moveTo>
                  <a:cubicBezTo>
                    <a:pt x="276045" y="5812"/>
                    <a:pt x="278338" y="8105"/>
                    <a:pt x="278358" y="10932"/>
                  </a:cubicBezTo>
                  <a:lnTo>
                    <a:pt x="278358" y="149180"/>
                  </a:lnTo>
                  <a:cubicBezTo>
                    <a:pt x="278338" y="152007"/>
                    <a:pt x="276045" y="154300"/>
                    <a:pt x="273218" y="154320"/>
                  </a:cubicBezTo>
                  <a:lnTo>
                    <a:pt x="11426" y="154320"/>
                  </a:lnTo>
                  <a:cubicBezTo>
                    <a:pt x="8599" y="154300"/>
                    <a:pt x="6306" y="152007"/>
                    <a:pt x="6306" y="149180"/>
                  </a:cubicBezTo>
                  <a:lnTo>
                    <a:pt x="6306" y="10932"/>
                  </a:lnTo>
                  <a:cubicBezTo>
                    <a:pt x="6306" y="8105"/>
                    <a:pt x="8599" y="5812"/>
                    <a:pt x="11426" y="5812"/>
                  </a:cubicBezTo>
                  <a:close/>
                  <a:moveTo>
                    <a:pt x="1" y="1"/>
                  </a:moveTo>
                  <a:lnTo>
                    <a:pt x="1" y="160111"/>
                  </a:lnTo>
                  <a:lnTo>
                    <a:pt x="284644" y="160111"/>
                  </a:lnTo>
                  <a:lnTo>
                    <a:pt x="28464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miter lim="1976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0" y="-95400"/>
              <a:ext cx="9144000" cy="5277000"/>
            </a:xfrm>
            <a:prstGeom prst="frame">
              <a:avLst>
                <a:gd fmla="val 4225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6"/>
          <p:cNvGrpSpPr/>
          <p:nvPr/>
        </p:nvGrpSpPr>
        <p:grpSpPr>
          <a:xfrm>
            <a:off x="-36024" y="-23818"/>
            <a:ext cx="9216047" cy="5191135"/>
            <a:chOff x="-28563" y="-28573"/>
            <a:chExt cx="9216047" cy="5191135"/>
          </a:xfrm>
        </p:grpSpPr>
        <p:sp>
          <p:nvSpPr>
            <p:cNvPr id="303" name="Google Shape;303;p16"/>
            <p:cNvSpPr/>
            <p:nvPr/>
          </p:nvSpPr>
          <p:spPr>
            <a:xfrm>
              <a:off x="7132742" y="-28573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26313" y="-1905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43298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rot="10800000">
              <a:off x="-2856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>
              <a:off x="-19038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99140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10" name="Google Shape;310;p1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1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12" name="Google Shape;312;p1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bg>
      <p:bgPr>
        <a:solidFill>
          <a:schemeClr val="accent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16" name="Google Shape;316;p1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7"/>
          <p:cNvGrpSpPr/>
          <p:nvPr/>
        </p:nvGrpSpPr>
        <p:grpSpPr>
          <a:xfrm flipH="1"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19" name="Google Shape;319;p17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25" name="Google Shape;325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" name="Google Shape;329;p17"/>
          <p:cNvSpPr txBox="1"/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0" name="Google Shape;330;p17"/>
          <p:cNvSpPr txBox="1"/>
          <p:nvPr>
            <p:ph idx="1" type="subTitle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7">
            <a:hlinkClick/>
          </p:cNvPr>
          <p:cNvSpPr txBox="1"/>
          <p:nvPr>
            <p:ph hasCustomPrompt="1" idx="2" type="title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bg>
      <p:bgPr>
        <a:solidFill>
          <a:schemeClr val="accen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34" name="Google Shape;334;p1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8"/>
          <p:cNvGrpSpPr/>
          <p:nvPr/>
        </p:nvGrpSpPr>
        <p:grpSpPr>
          <a:xfrm rot="10800000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37" name="Google Shape;337;p18"/>
            <p:cNvSpPr/>
            <p:nvPr/>
          </p:nvSpPr>
          <p:spPr>
            <a:xfrm>
              <a:off x="6729311" y="284925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43298" y="38964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831151" y="2833475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43" name="Google Shape;343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" name="Google Shape;347;p18"/>
          <p:cNvSpPr txBox="1"/>
          <p:nvPr>
            <p:ph type="ctrTitle"/>
          </p:nvPr>
        </p:nvSpPr>
        <p:spPr>
          <a:xfrm flipH="1">
            <a:off x="1290638" y="1714500"/>
            <a:ext cx="4229100" cy="128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8" name="Google Shape;348;p18"/>
          <p:cNvSpPr txBox="1"/>
          <p:nvPr>
            <p:ph idx="1" type="subTitle"/>
          </p:nvPr>
        </p:nvSpPr>
        <p:spPr>
          <a:xfrm flipH="1">
            <a:off x="1290638" y="3095225"/>
            <a:ext cx="4229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18"/>
          <p:cNvSpPr txBox="1"/>
          <p:nvPr>
            <p:ph hasCustomPrompt="1" idx="2" type="title"/>
          </p:nvPr>
        </p:nvSpPr>
        <p:spPr>
          <a:xfrm flipH="1">
            <a:off x="5938763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 flipH="1" rot="10800000">
            <a:off x="3486150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354" name="Google Shape;354;p19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 flipH="1" rot="10800000">
            <a:off x="661175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60" name="Google Shape;360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2" name="Google Shape;362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4" name="Google Shape;364;p19"/>
          <p:cNvSpPr txBox="1"/>
          <p:nvPr>
            <p:ph type="ctrTitle"/>
          </p:nvPr>
        </p:nvSpPr>
        <p:spPr>
          <a:xfrm>
            <a:off x="4302700" y="1714500"/>
            <a:ext cx="3374100" cy="12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5" name="Google Shape;365;p19"/>
          <p:cNvSpPr txBox="1"/>
          <p:nvPr>
            <p:ph idx="1" type="subTitle"/>
          </p:nvPr>
        </p:nvSpPr>
        <p:spPr>
          <a:xfrm>
            <a:off x="4302700" y="3095225"/>
            <a:ext cx="2862000" cy="5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6" name="Google Shape;366;p19"/>
          <p:cNvSpPr txBox="1"/>
          <p:nvPr>
            <p:ph hasCustomPrompt="1" idx="2" type="title"/>
          </p:nvPr>
        </p:nvSpPr>
        <p:spPr>
          <a:xfrm>
            <a:off x="1044875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2_1_1_1">
    <p:bg>
      <p:bgPr>
        <a:solidFill>
          <a:schemeClr val="accent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 rot="10800000">
            <a:off x="661175" y="579300"/>
            <a:ext cx="49929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 rot="10800000">
            <a:off x="5797050" y="576000"/>
            <a:ext cx="2682000" cy="3986700"/>
          </a:xfrm>
          <a:prstGeom prst="roundRect">
            <a:avLst>
              <a:gd fmla="val 6245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 flipH="1">
            <a:off x="947000" y="582184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1535518" y="581128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74" name="Google Shape;374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" name="Google Shape;378;p20"/>
          <p:cNvSpPr/>
          <p:nvPr/>
        </p:nvSpPr>
        <p:spPr>
          <a:xfrm flipH="1" rot="10800000">
            <a:off x="7229737" y="3750528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 flipH="1" rot="10800000">
            <a:off x="6865888" y="3930834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 txBox="1"/>
          <p:nvPr>
            <p:ph type="ctrTitle"/>
          </p:nvPr>
        </p:nvSpPr>
        <p:spPr>
          <a:xfrm flipH="1">
            <a:off x="1468375" y="1714500"/>
            <a:ext cx="3372600" cy="12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 flipH="1">
            <a:off x="1975675" y="3095225"/>
            <a:ext cx="2865300" cy="5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hasCustomPrompt="1" idx="2" type="title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flipH="1" rot="10800000">
            <a:off x="6426313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 flipH="1" rot="10800000">
            <a:off x="7972352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2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92" name="Google Shape;392;p2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6" name="Google Shape;396;p2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7" name="Google Shape;397;p21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398" name="Google Shape;398;p2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2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4" name="Google Shape;404;p2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2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8" name="Google Shape;408;p22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0" name="Google Shape;410;p22"/>
          <p:cNvGrpSpPr/>
          <p:nvPr/>
        </p:nvGrpSpPr>
        <p:grpSpPr>
          <a:xfrm rot="-1197195">
            <a:off x="29343" y="2304796"/>
            <a:ext cx="1386120" cy="2705624"/>
            <a:chOff x="409722" y="228600"/>
            <a:chExt cx="1385931" cy="2705253"/>
          </a:xfrm>
        </p:grpSpPr>
        <p:grpSp>
          <p:nvGrpSpPr>
            <p:cNvPr id="411" name="Google Shape;411;p2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2"/>
          <p:cNvGrpSpPr/>
          <p:nvPr/>
        </p:nvGrpSpPr>
        <p:grpSpPr>
          <a:xfrm flipH="1" rot="10800000">
            <a:off x="-9513" y="402390"/>
            <a:ext cx="9177947" cy="4737094"/>
            <a:chOff x="-9513" y="2"/>
            <a:chExt cx="9177947" cy="4737094"/>
          </a:xfrm>
        </p:grpSpPr>
        <p:sp>
          <p:nvSpPr>
            <p:cNvPr id="416" name="Google Shape;416;p2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1" name="Google Shape;421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" name="Google Shape;425;p23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7" name="Google Shape;427;p23"/>
          <p:cNvSpPr/>
          <p:nvPr/>
        </p:nvSpPr>
        <p:spPr>
          <a:xfrm>
            <a:off x="7132742" y="2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426313" y="-6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43298" y="387877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-9513" y="3652041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 rot="10800000">
            <a:off x="-9513" y="2774418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972352" y="13811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 rot="-10461571">
            <a:off x="7728496" y="1975226"/>
            <a:ext cx="1386128" cy="2705639"/>
            <a:chOff x="409722" y="228600"/>
            <a:chExt cx="1385931" cy="2705253"/>
          </a:xfrm>
        </p:grpSpPr>
        <p:grpSp>
          <p:nvGrpSpPr>
            <p:cNvPr id="434" name="Google Shape;434;p2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2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0" name="Google Shape;440;p24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1" name="Google Shape;441;p24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442" name="Google Shape;442;p2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459" name="Google Shape;459;p2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2" name="Google Shape;462;p2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24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bg>
      <p:bgPr>
        <a:solidFill>
          <a:schemeClr val="accen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flipH="1" rot="10800000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8" name="Google Shape;478;p25"/>
          <p:cNvSpPr txBox="1"/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25"/>
          <p:cNvSpPr txBox="1"/>
          <p:nvPr>
            <p:ph idx="1" type="subTitle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6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482" name="Google Shape;482;p2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6"/>
          <p:cNvGrpSpPr/>
          <p:nvPr/>
        </p:nvGrpSpPr>
        <p:grpSpPr>
          <a:xfrm flipH="1">
            <a:off x="4296335" y="75177"/>
            <a:ext cx="581170" cy="125403"/>
            <a:chOff x="4685288" y="186288"/>
            <a:chExt cx="419375" cy="90485"/>
          </a:xfrm>
        </p:grpSpPr>
        <p:sp>
          <p:nvSpPr>
            <p:cNvPr id="490" name="Google Shape;490;p2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2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92" name="Google Shape;492;p2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4" name="Google Shape;494;p26"/>
          <p:cNvSpPr txBox="1"/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26"/>
          <p:cNvSpPr txBox="1"/>
          <p:nvPr>
            <p:ph idx="1" type="subTitle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_1">
    <p:bg>
      <p:bgPr>
        <a:solidFill>
          <a:schemeClr val="accen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720000" y="1157450"/>
            <a:ext cx="40902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8" name="Google Shape;498;p2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bg>
      <p:bgPr>
        <a:solidFill>
          <a:schemeClr val="accent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/>
          <p:nvPr>
            <p:ph type="title"/>
          </p:nvPr>
        </p:nvSpPr>
        <p:spPr>
          <a:xfrm>
            <a:off x="708175" y="982950"/>
            <a:ext cx="33090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28"/>
          <p:cNvSpPr txBox="1"/>
          <p:nvPr>
            <p:ph idx="1" type="subTitle"/>
          </p:nvPr>
        </p:nvSpPr>
        <p:spPr>
          <a:xfrm>
            <a:off x="708175" y="3155850"/>
            <a:ext cx="33090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_1">
    <p:bg>
      <p:bgPr>
        <a:solidFill>
          <a:schemeClr val="accent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720892" y="1507738"/>
            <a:ext cx="30798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29"/>
          <p:cNvSpPr txBox="1"/>
          <p:nvPr>
            <p:ph idx="1" type="subTitle"/>
          </p:nvPr>
        </p:nvSpPr>
        <p:spPr>
          <a:xfrm>
            <a:off x="720892" y="2631063"/>
            <a:ext cx="3079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5" name="Google Shape;505;p29"/>
          <p:cNvGrpSpPr/>
          <p:nvPr/>
        </p:nvGrpSpPr>
        <p:grpSpPr>
          <a:xfrm rot="5270711">
            <a:off x="1420376" y="-554645"/>
            <a:ext cx="1385941" cy="2705273"/>
            <a:chOff x="409722" y="228600"/>
            <a:chExt cx="1385931" cy="2705253"/>
          </a:xfrm>
        </p:grpSpPr>
        <p:grpSp>
          <p:nvGrpSpPr>
            <p:cNvPr id="506" name="Google Shape;506;p2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07" name="Google Shape;507;p2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7_1_1">
    <p:bg>
      <p:bgPr>
        <a:solidFill>
          <a:schemeClr val="accen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4590700" y="1502321"/>
            <a:ext cx="2042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2" name="Google Shape;512;p30"/>
          <p:cNvSpPr txBox="1"/>
          <p:nvPr>
            <p:ph idx="1" type="subTitle"/>
          </p:nvPr>
        </p:nvSpPr>
        <p:spPr>
          <a:xfrm>
            <a:off x="4590692" y="2636479"/>
            <a:ext cx="30816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3" name="Google Shape;513;p30"/>
          <p:cNvGrpSpPr/>
          <p:nvPr/>
        </p:nvGrpSpPr>
        <p:grpSpPr>
          <a:xfrm flipH="1">
            <a:off x="7293739" y="564591"/>
            <a:ext cx="1385931" cy="2705253"/>
            <a:chOff x="409722" y="228600"/>
            <a:chExt cx="1385931" cy="2705253"/>
          </a:xfrm>
        </p:grpSpPr>
        <p:grpSp>
          <p:nvGrpSpPr>
            <p:cNvPr id="514" name="Google Shape;514;p3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15" name="Google Shape;515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7" name="Google Shape;517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_1_1_1">
    <p:bg>
      <p:bgPr>
        <a:solidFill>
          <a:schemeClr val="accent2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idx="1" type="subTitle"/>
          </p:nvPr>
        </p:nvSpPr>
        <p:spPr>
          <a:xfrm>
            <a:off x="1576350" y="4171950"/>
            <a:ext cx="59913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3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1" name="Google Shape;521;p31"/>
          <p:cNvGrpSpPr/>
          <p:nvPr/>
        </p:nvGrpSpPr>
        <p:grpSpPr>
          <a:xfrm rot="10670711">
            <a:off x="7293742" y="564593"/>
            <a:ext cx="1385941" cy="2705273"/>
            <a:chOff x="409722" y="228600"/>
            <a:chExt cx="1385931" cy="2705253"/>
          </a:xfrm>
        </p:grpSpPr>
        <p:grpSp>
          <p:nvGrpSpPr>
            <p:cNvPr id="522" name="Google Shape;522;p3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3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1"/>
          <p:cNvGrpSpPr/>
          <p:nvPr/>
        </p:nvGrpSpPr>
        <p:grpSpPr>
          <a:xfrm rot="-129289">
            <a:off x="464317" y="1717068"/>
            <a:ext cx="1385941" cy="2705273"/>
            <a:chOff x="409722" y="228600"/>
            <a:chExt cx="1385931" cy="2705253"/>
          </a:xfrm>
        </p:grpSpPr>
        <p:grpSp>
          <p:nvGrpSpPr>
            <p:cNvPr id="527" name="Google Shape;527;p3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28" name="Google Shape;528;p3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3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7_1_1_1_2">
    <p:bg>
      <p:bgPr>
        <a:solidFill>
          <a:schemeClr val="accen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32"/>
          <p:cNvCxnSpPr/>
          <p:nvPr/>
        </p:nvCxnSpPr>
        <p:spPr>
          <a:xfrm rot="10800000">
            <a:off x="-123825" y="4171950"/>
            <a:ext cx="5791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2"/>
          <p:cNvSpPr txBox="1"/>
          <p:nvPr>
            <p:ph idx="1" type="subTitle"/>
          </p:nvPr>
        </p:nvSpPr>
        <p:spPr>
          <a:xfrm>
            <a:off x="5302455" y="2342755"/>
            <a:ext cx="29952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3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5" name="Google Shape;535;p32"/>
          <p:cNvGrpSpPr/>
          <p:nvPr/>
        </p:nvGrpSpPr>
        <p:grpSpPr>
          <a:xfrm>
            <a:off x="185862" y="2971418"/>
            <a:ext cx="898624" cy="1399943"/>
            <a:chOff x="1029350" y="2586825"/>
            <a:chExt cx="1127225" cy="1756075"/>
          </a:xfrm>
        </p:grpSpPr>
        <p:sp>
          <p:nvSpPr>
            <p:cNvPr id="536" name="Google Shape;536;p32"/>
            <p:cNvSpPr/>
            <p:nvPr/>
          </p:nvSpPr>
          <p:spPr>
            <a:xfrm>
              <a:off x="1293025" y="2586825"/>
              <a:ext cx="608900" cy="818625"/>
            </a:xfrm>
            <a:custGeom>
              <a:rect b="b" l="l" r="r" t="t"/>
              <a:pathLst>
                <a:path extrusionOk="0" h="32745" w="24356">
                  <a:moveTo>
                    <a:pt x="12925" y="0"/>
                  </a:moveTo>
                  <a:cubicBezTo>
                    <a:pt x="6916" y="0"/>
                    <a:pt x="1600" y="6659"/>
                    <a:pt x="816" y="15331"/>
                  </a:cubicBezTo>
                  <a:cubicBezTo>
                    <a:pt x="1" y="24385"/>
                    <a:pt x="4437" y="32126"/>
                    <a:pt x="10730" y="32715"/>
                  </a:cubicBezTo>
                  <a:cubicBezTo>
                    <a:pt x="10961" y="32735"/>
                    <a:pt x="11192" y="32745"/>
                    <a:pt x="11422" y="32745"/>
                  </a:cubicBezTo>
                  <a:cubicBezTo>
                    <a:pt x="17396" y="32745"/>
                    <a:pt x="22756" y="26043"/>
                    <a:pt x="23541" y="17368"/>
                  </a:cubicBezTo>
                  <a:cubicBezTo>
                    <a:pt x="24356" y="8360"/>
                    <a:pt x="19919" y="574"/>
                    <a:pt x="13627" y="30"/>
                  </a:cubicBezTo>
                  <a:cubicBezTo>
                    <a:pt x="13392" y="10"/>
                    <a:pt x="13158" y="0"/>
                    <a:pt x="1292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1484300" y="2596625"/>
              <a:ext cx="267100" cy="817125"/>
            </a:xfrm>
            <a:custGeom>
              <a:rect b="b" l="l" r="r" t="t"/>
              <a:pathLst>
                <a:path extrusionOk="0" h="32685" w="10684">
                  <a:moveTo>
                    <a:pt x="5931" y="1"/>
                  </a:moveTo>
                  <a:lnTo>
                    <a:pt x="4256" y="18742"/>
                  </a:lnTo>
                  <a:lnTo>
                    <a:pt x="408" y="12133"/>
                  </a:lnTo>
                  <a:lnTo>
                    <a:pt x="0" y="12585"/>
                  </a:lnTo>
                  <a:lnTo>
                    <a:pt x="4165" y="19783"/>
                  </a:lnTo>
                  <a:lnTo>
                    <a:pt x="3033" y="32639"/>
                  </a:lnTo>
                  <a:lnTo>
                    <a:pt x="3577" y="32685"/>
                  </a:lnTo>
                  <a:lnTo>
                    <a:pt x="4165" y="26121"/>
                  </a:lnTo>
                  <a:lnTo>
                    <a:pt x="4301" y="26302"/>
                  </a:lnTo>
                  <a:lnTo>
                    <a:pt x="10684" y="19285"/>
                  </a:lnTo>
                  <a:lnTo>
                    <a:pt x="10367" y="18742"/>
                  </a:lnTo>
                  <a:lnTo>
                    <a:pt x="4210" y="25442"/>
                  </a:lnTo>
                  <a:lnTo>
                    <a:pt x="4708" y="19964"/>
                  </a:lnTo>
                  <a:lnTo>
                    <a:pt x="4889" y="19783"/>
                  </a:lnTo>
                  <a:lnTo>
                    <a:pt x="4754" y="19557"/>
                  </a:lnTo>
                  <a:lnTo>
                    <a:pt x="6474" y="46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1089325" y="3411475"/>
              <a:ext cx="1067250" cy="931425"/>
            </a:xfrm>
            <a:custGeom>
              <a:rect b="b" l="l" r="r" t="t"/>
              <a:pathLst>
                <a:path extrusionOk="0" h="37257" w="42690">
                  <a:moveTo>
                    <a:pt x="21367" y="0"/>
                  </a:moveTo>
                  <a:cubicBezTo>
                    <a:pt x="9552" y="0"/>
                    <a:pt x="1" y="8330"/>
                    <a:pt x="1" y="18606"/>
                  </a:cubicBezTo>
                  <a:cubicBezTo>
                    <a:pt x="1" y="28882"/>
                    <a:pt x="9552" y="37257"/>
                    <a:pt x="21367" y="37257"/>
                  </a:cubicBezTo>
                  <a:cubicBezTo>
                    <a:pt x="33137" y="37257"/>
                    <a:pt x="42689" y="28882"/>
                    <a:pt x="42689" y="18606"/>
                  </a:cubicBezTo>
                  <a:cubicBezTo>
                    <a:pt x="42689" y="8330"/>
                    <a:pt x="33137" y="0"/>
                    <a:pt x="2136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316800" y="3456725"/>
              <a:ext cx="613425" cy="363325"/>
            </a:xfrm>
            <a:custGeom>
              <a:rect b="b" l="l" r="r" t="t"/>
              <a:pathLst>
                <a:path extrusionOk="0" h="14533" w="24537">
                  <a:moveTo>
                    <a:pt x="12268" y="1"/>
                  </a:moveTo>
                  <a:cubicBezTo>
                    <a:pt x="5478" y="1"/>
                    <a:pt x="1" y="3260"/>
                    <a:pt x="1" y="7289"/>
                  </a:cubicBezTo>
                  <a:cubicBezTo>
                    <a:pt x="1" y="11273"/>
                    <a:pt x="5478" y="14532"/>
                    <a:pt x="12268" y="14532"/>
                  </a:cubicBezTo>
                  <a:cubicBezTo>
                    <a:pt x="19014" y="14532"/>
                    <a:pt x="24536" y="11273"/>
                    <a:pt x="24536" y="7289"/>
                  </a:cubicBezTo>
                  <a:cubicBezTo>
                    <a:pt x="24536" y="3260"/>
                    <a:pt x="19014" y="1"/>
                    <a:pt x="122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029350" y="2977250"/>
              <a:ext cx="720925" cy="764525"/>
            </a:xfrm>
            <a:custGeom>
              <a:rect b="b" l="l" r="r" t="t"/>
              <a:pathLst>
                <a:path extrusionOk="0" h="30581" w="28837">
                  <a:moveTo>
                    <a:pt x="10477" y="0"/>
                  </a:moveTo>
                  <a:cubicBezTo>
                    <a:pt x="8956" y="0"/>
                    <a:pt x="7502" y="359"/>
                    <a:pt x="6202" y="1118"/>
                  </a:cubicBezTo>
                  <a:cubicBezTo>
                    <a:pt x="725" y="4286"/>
                    <a:pt x="0" y="13204"/>
                    <a:pt x="4572" y="21036"/>
                  </a:cubicBezTo>
                  <a:cubicBezTo>
                    <a:pt x="8010" y="26983"/>
                    <a:pt x="13509" y="30580"/>
                    <a:pt x="18335" y="30580"/>
                  </a:cubicBezTo>
                  <a:cubicBezTo>
                    <a:pt x="19865" y="30580"/>
                    <a:pt x="21327" y="30219"/>
                    <a:pt x="22635" y="29456"/>
                  </a:cubicBezTo>
                  <a:cubicBezTo>
                    <a:pt x="28112" y="26332"/>
                    <a:pt x="28837" y="17414"/>
                    <a:pt x="24310" y="9583"/>
                  </a:cubicBezTo>
                  <a:cubicBezTo>
                    <a:pt x="20832" y="3626"/>
                    <a:pt x="15311" y="0"/>
                    <a:pt x="104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188925" y="3006300"/>
              <a:ext cx="423275" cy="715275"/>
            </a:xfrm>
            <a:custGeom>
              <a:rect b="b" l="l" r="r" t="t"/>
              <a:pathLst>
                <a:path extrusionOk="0" h="28611" w="16931">
                  <a:moveTo>
                    <a:pt x="453" y="1"/>
                  </a:moveTo>
                  <a:lnTo>
                    <a:pt x="0" y="272"/>
                  </a:lnTo>
                  <a:lnTo>
                    <a:pt x="9461" y="16569"/>
                  </a:lnTo>
                  <a:lnTo>
                    <a:pt x="2490" y="13355"/>
                  </a:lnTo>
                  <a:lnTo>
                    <a:pt x="2399" y="13989"/>
                  </a:lnTo>
                  <a:lnTo>
                    <a:pt x="10005" y="17475"/>
                  </a:lnTo>
                  <a:lnTo>
                    <a:pt x="16478" y="28611"/>
                  </a:lnTo>
                  <a:lnTo>
                    <a:pt x="16931" y="28339"/>
                  </a:lnTo>
                  <a:lnTo>
                    <a:pt x="13626" y="22635"/>
                  </a:lnTo>
                  <a:lnTo>
                    <a:pt x="13807" y="22726"/>
                  </a:lnTo>
                  <a:lnTo>
                    <a:pt x="14984" y="13265"/>
                  </a:lnTo>
                  <a:lnTo>
                    <a:pt x="14396" y="13038"/>
                  </a:lnTo>
                  <a:lnTo>
                    <a:pt x="13264" y="22047"/>
                  </a:lnTo>
                  <a:lnTo>
                    <a:pt x="10503" y="17294"/>
                  </a:lnTo>
                  <a:lnTo>
                    <a:pt x="10548" y="17067"/>
                  </a:lnTo>
                  <a:lnTo>
                    <a:pt x="10322" y="1693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497875" y="2904700"/>
              <a:ext cx="607775" cy="817750"/>
            </a:xfrm>
            <a:custGeom>
              <a:rect b="b" l="l" r="r" t="t"/>
              <a:pathLst>
                <a:path extrusionOk="0" h="32710" w="24311">
                  <a:moveTo>
                    <a:pt x="12875" y="1"/>
                  </a:moveTo>
                  <a:cubicBezTo>
                    <a:pt x="6883" y="1"/>
                    <a:pt x="1552" y="6688"/>
                    <a:pt x="770" y="15337"/>
                  </a:cubicBezTo>
                  <a:cubicBezTo>
                    <a:pt x="1" y="24345"/>
                    <a:pt x="4437" y="32132"/>
                    <a:pt x="10684" y="32675"/>
                  </a:cubicBezTo>
                  <a:cubicBezTo>
                    <a:pt x="10936" y="32698"/>
                    <a:pt x="11186" y="32710"/>
                    <a:pt x="11436" y="32710"/>
                  </a:cubicBezTo>
                  <a:cubicBezTo>
                    <a:pt x="17428" y="32710"/>
                    <a:pt x="22756" y="26022"/>
                    <a:pt x="23495" y="17374"/>
                  </a:cubicBezTo>
                  <a:cubicBezTo>
                    <a:pt x="24310" y="8365"/>
                    <a:pt x="19874" y="579"/>
                    <a:pt x="13627" y="36"/>
                  </a:cubicBezTo>
                  <a:cubicBezTo>
                    <a:pt x="13375" y="12"/>
                    <a:pt x="13124" y="1"/>
                    <a:pt x="1287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688000" y="2913500"/>
              <a:ext cx="268250" cy="818275"/>
            </a:xfrm>
            <a:custGeom>
              <a:rect b="b" l="l" r="r" t="t"/>
              <a:pathLst>
                <a:path extrusionOk="0" h="32731" w="10730">
                  <a:moveTo>
                    <a:pt x="5976" y="1"/>
                  </a:moveTo>
                  <a:lnTo>
                    <a:pt x="4301" y="18787"/>
                  </a:lnTo>
                  <a:lnTo>
                    <a:pt x="453" y="12178"/>
                  </a:lnTo>
                  <a:lnTo>
                    <a:pt x="1" y="12631"/>
                  </a:lnTo>
                  <a:lnTo>
                    <a:pt x="4211" y="19829"/>
                  </a:lnTo>
                  <a:lnTo>
                    <a:pt x="3034" y="32685"/>
                  </a:lnTo>
                  <a:lnTo>
                    <a:pt x="3577" y="32730"/>
                  </a:lnTo>
                  <a:lnTo>
                    <a:pt x="4166" y="26121"/>
                  </a:lnTo>
                  <a:lnTo>
                    <a:pt x="4301" y="26347"/>
                  </a:lnTo>
                  <a:lnTo>
                    <a:pt x="10730" y="19285"/>
                  </a:lnTo>
                  <a:lnTo>
                    <a:pt x="10367" y="18787"/>
                  </a:lnTo>
                  <a:lnTo>
                    <a:pt x="4256" y="25487"/>
                  </a:lnTo>
                  <a:lnTo>
                    <a:pt x="4754" y="20010"/>
                  </a:lnTo>
                  <a:lnTo>
                    <a:pt x="4890" y="19829"/>
                  </a:lnTo>
                  <a:lnTo>
                    <a:pt x="4754" y="19602"/>
                  </a:lnTo>
                  <a:lnTo>
                    <a:pt x="6520" y="91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2"/>
          <p:cNvGrpSpPr/>
          <p:nvPr/>
        </p:nvGrpSpPr>
        <p:grpSpPr>
          <a:xfrm flipH="1" rot="4339236">
            <a:off x="6871105" y="3057801"/>
            <a:ext cx="1385973" cy="2705337"/>
            <a:chOff x="409722" y="228600"/>
            <a:chExt cx="1385931" cy="2705253"/>
          </a:xfrm>
        </p:grpSpPr>
        <p:grpSp>
          <p:nvGrpSpPr>
            <p:cNvPr id="545" name="Google Shape;545;p3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46" name="Google Shape;546;p3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" name="Google Shape;548;p3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7_1_1_1_1">
    <p:bg>
      <p:bgPr>
        <a:solidFill>
          <a:schemeClr val="accen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51" name="Google Shape;551;p3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3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53" name="Google Shape;553;p3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33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7132742" y="-24296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 flipH="1">
            <a:off x="-9513" y="40239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"/>
          <p:cNvSpPr/>
          <p:nvPr/>
        </p:nvSpPr>
        <p:spPr>
          <a:xfrm>
            <a:off x="7972352" y="1356826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3"/>
          <p:cNvSpPr txBox="1"/>
          <p:nvPr>
            <p:ph type="title"/>
          </p:nvPr>
        </p:nvSpPr>
        <p:spPr>
          <a:xfrm>
            <a:off x="713163" y="3265075"/>
            <a:ext cx="77091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0" name="Google Shape;560;p33"/>
          <p:cNvSpPr txBox="1"/>
          <p:nvPr>
            <p:ph idx="1" type="subTitle"/>
          </p:nvPr>
        </p:nvSpPr>
        <p:spPr>
          <a:xfrm>
            <a:off x="713163" y="3877750"/>
            <a:ext cx="7709100" cy="5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accent2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 flipH="1" rot="10800000">
            <a:off x="4671500" y="576000"/>
            <a:ext cx="3807600" cy="19005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 flipH="1" rot="10800000">
            <a:off x="4671500" y="2667000"/>
            <a:ext cx="3807600" cy="1895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 flipH="1" rot="10800000">
            <a:off x="661175" y="576000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34"/>
          <p:cNvGrpSpPr/>
          <p:nvPr/>
        </p:nvGrpSpPr>
        <p:grpSpPr>
          <a:xfrm>
            <a:off x="648492" y="562303"/>
            <a:ext cx="1664885" cy="1737662"/>
            <a:chOff x="674764" y="590653"/>
            <a:chExt cx="1664885" cy="1737662"/>
          </a:xfrm>
        </p:grpSpPr>
        <p:sp>
          <p:nvSpPr>
            <p:cNvPr id="567" name="Google Shape;567;p34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4"/>
          <p:cNvGrpSpPr/>
          <p:nvPr/>
        </p:nvGrpSpPr>
        <p:grpSpPr>
          <a:xfrm flipH="1" rot="10800000">
            <a:off x="6688203" y="2649749"/>
            <a:ext cx="1805174" cy="1083810"/>
            <a:chOff x="6659628" y="3464137"/>
            <a:chExt cx="1805174" cy="1083810"/>
          </a:xfrm>
        </p:grpSpPr>
        <p:sp>
          <p:nvSpPr>
            <p:cNvPr id="571" name="Google Shape;571;p34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4"/>
          <p:cNvGrpSpPr/>
          <p:nvPr/>
        </p:nvGrpSpPr>
        <p:grpSpPr>
          <a:xfrm flipH="1" rot="10800000">
            <a:off x="6688203" y="559012"/>
            <a:ext cx="1805174" cy="1083810"/>
            <a:chOff x="6659628" y="3464137"/>
            <a:chExt cx="1805174" cy="1083810"/>
          </a:xfrm>
        </p:grpSpPr>
        <p:sp>
          <p:nvSpPr>
            <p:cNvPr id="574" name="Google Shape;574;p34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4"/>
          <p:cNvGrpSpPr/>
          <p:nvPr/>
        </p:nvGrpSpPr>
        <p:grpSpPr>
          <a:xfrm rot="10800000">
            <a:off x="2817889" y="2836934"/>
            <a:ext cx="1664885" cy="1737662"/>
            <a:chOff x="674764" y="590653"/>
            <a:chExt cx="1664885" cy="1737662"/>
          </a:xfrm>
        </p:grpSpPr>
        <p:sp>
          <p:nvSpPr>
            <p:cNvPr id="577" name="Google Shape;577;p34"/>
            <p:cNvSpPr/>
            <p:nvPr/>
          </p:nvSpPr>
          <p:spPr>
            <a:xfrm flipH="1">
              <a:off x="947000" y="591709"/>
              <a:ext cx="1028800" cy="82064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>
              <a:off x="1535518" y="590653"/>
              <a:ext cx="804131" cy="641399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>
              <a:off x="674764" y="1598807"/>
              <a:ext cx="768932" cy="729508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4"/>
          <p:cNvSpPr txBox="1"/>
          <p:nvPr>
            <p:ph type="title"/>
          </p:nvPr>
        </p:nvSpPr>
        <p:spPr>
          <a:xfrm>
            <a:off x="1256775" y="1958850"/>
            <a:ext cx="2610900" cy="12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1" name="Google Shape;581;p34"/>
          <p:cNvSpPr txBox="1"/>
          <p:nvPr>
            <p:ph idx="2" type="title"/>
          </p:nvPr>
        </p:nvSpPr>
        <p:spPr>
          <a:xfrm>
            <a:off x="4895850" y="2893326"/>
            <a:ext cx="33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2" name="Google Shape;582;p34"/>
          <p:cNvSpPr txBox="1"/>
          <p:nvPr>
            <p:ph idx="1" type="subTitle"/>
          </p:nvPr>
        </p:nvSpPr>
        <p:spPr>
          <a:xfrm>
            <a:off x="4895850" y="3409216"/>
            <a:ext cx="3314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34"/>
          <p:cNvSpPr txBox="1"/>
          <p:nvPr>
            <p:ph idx="3" type="title"/>
          </p:nvPr>
        </p:nvSpPr>
        <p:spPr>
          <a:xfrm>
            <a:off x="4895850" y="774284"/>
            <a:ext cx="33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4" name="Google Shape;584;p34"/>
          <p:cNvSpPr txBox="1"/>
          <p:nvPr>
            <p:ph idx="4" type="subTitle"/>
          </p:nvPr>
        </p:nvSpPr>
        <p:spPr>
          <a:xfrm>
            <a:off x="4895850" y="1292608"/>
            <a:ext cx="33147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5" name="Google Shape;585;p3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586" name="Google Shape;586;p3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88" name="Google Shape;588;p3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/>
          <p:nvPr/>
        </p:nvSpPr>
        <p:spPr>
          <a:xfrm flipH="1" rot="10800000">
            <a:off x="319050" y="283356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"/>
          <p:cNvSpPr/>
          <p:nvPr/>
        </p:nvSpPr>
        <p:spPr>
          <a:xfrm rot="10800000">
            <a:off x="413925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/>
          <p:nvPr/>
        </p:nvSpPr>
        <p:spPr>
          <a:xfrm rot="10800000">
            <a:off x="1481819" y="4205878"/>
            <a:ext cx="1250789" cy="937634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 rot="10800000">
            <a:off x="6750722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8024650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8024650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 rot="10800000">
            <a:off x="-9513" y="2627673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99" name="Google Shape;599;p3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3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01" name="Google Shape;601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3" name="Google Shape;603;p35"/>
          <p:cNvSpPr txBox="1"/>
          <p:nvPr>
            <p:ph idx="1" type="body"/>
          </p:nvPr>
        </p:nvSpPr>
        <p:spPr>
          <a:xfrm>
            <a:off x="1465050" y="1915549"/>
            <a:ext cx="27087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1465050" y="1507375"/>
            <a:ext cx="27087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2" type="body"/>
          </p:nvPr>
        </p:nvSpPr>
        <p:spPr>
          <a:xfrm>
            <a:off x="4970251" y="1915549"/>
            <a:ext cx="27087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6" name="Google Shape;606;p35"/>
          <p:cNvSpPr txBox="1"/>
          <p:nvPr>
            <p:ph idx="3" type="title"/>
          </p:nvPr>
        </p:nvSpPr>
        <p:spPr>
          <a:xfrm>
            <a:off x="4970250" y="1507375"/>
            <a:ext cx="27087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idx="4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9">
    <p:bg>
      <p:bgPr>
        <a:solidFill>
          <a:schemeClr val="accent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6"/>
          <p:cNvGrpSpPr/>
          <p:nvPr/>
        </p:nvGrpSpPr>
        <p:grpSpPr>
          <a:xfrm flipH="1">
            <a:off x="-449238" y="1854311"/>
            <a:ext cx="1628818" cy="3133826"/>
            <a:chOff x="1801099" y="1658647"/>
            <a:chExt cx="720652" cy="1386465"/>
          </a:xfrm>
        </p:grpSpPr>
        <p:sp>
          <p:nvSpPr>
            <p:cNvPr id="610" name="Google Shape;610;p36"/>
            <p:cNvSpPr/>
            <p:nvPr/>
          </p:nvSpPr>
          <p:spPr>
            <a:xfrm>
              <a:off x="1801099" y="3002886"/>
              <a:ext cx="720652" cy="17"/>
            </a:xfrm>
            <a:custGeom>
              <a:rect b="b" l="l" r="r" t="t"/>
              <a:pathLst>
                <a:path extrusionOk="0" fill="none" h="1" w="43224">
                  <a:moveTo>
                    <a:pt x="1" y="1"/>
                  </a:moveTo>
                  <a:lnTo>
                    <a:pt x="43223" y="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012001" y="2361972"/>
              <a:ext cx="451541" cy="683139"/>
            </a:xfrm>
            <a:custGeom>
              <a:rect b="b" l="l" r="r" t="t"/>
              <a:pathLst>
                <a:path extrusionOk="0" h="40974" w="27083">
                  <a:moveTo>
                    <a:pt x="4408" y="0"/>
                  </a:moveTo>
                  <a:cubicBezTo>
                    <a:pt x="4408" y="0"/>
                    <a:pt x="0" y="5928"/>
                    <a:pt x="0" y="15107"/>
                  </a:cubicBezTo>
                  <a:cubicBezTo>
                    <a:pt x="0" y="23983"/>
                    <a:pt x="6566" y="36475"/>
                    <a:pt x="8086" y="40974"/>
                  </a:cubicBezTo>
                  <a:lnTo>
                    <a:pt x="18998" y="40974"/>
                  </a:lnTo>
                  <a:cubicBezTo>
                    <a:pt x="19514" y="39484"/>
                    <a:pt x="20548" y="37113"/>
                    <a:pt x="21733" y="34317"/>
                  </a:cubicBezTo>
                  <a:cubicBezTo>
                    <a:pt x="24135" y="28603"/>
                    <a:pt x="27083" y="21065"/>
                    <a:pt x="27083" y="15107"/>
                  </a:cubicBezTo>
                  <a:cubicBezTo>
                    <a:pt x="27083" y="5897"/>
                    <a:pt x="22676" y="0"/>
                    <a:pt x="2267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222249" y="2499054"/>
              <a:ext cx="240217" cy="539722"/>
            </a:xfrm>
            <a:custGeom>
              <a:rect b="b" l="l" r="r" t="t"/>
              <a:pathLst>
                <a:path extrusionOk="0" h="32372" w="14408">
                  <a:moveTo>
                    <a:pt x="13648" y="0"/>
                  </a:moveTo>
                  <a:lnTo>
                    <a:pt x="13648" y="0"/>
                  </a:lnTo>
                  <a:cubicBezTo>
                    <a:pt x="14043" y="3192"/>
                    <a:pt x="13861" y="6444"/>
                    <a:pt x="13162" y="9605"/>
                  </a:cubicBezTo>
                  <a:cubicBezTo>
                    <a:pt x="11855" y="15411"/>
                    <a:pt x="7295" y="22159"/>
                    <a:pt x="3709" y="27174"/>
                  </a:cubicBezTo>
                  <a:cubicBezTo>
                    <a:pt x="2219" y="29271"/>
                    <a:pt x="882" y="31065"/>
                    <a:pt x="0" y="32372"/>
                  </a:cubicBezTo>
                  <a:lnTo>
                    <a:pt x="6323" y="32372"/>
                  </a:lnTo>
                  <a:cubicBezTo>
                    <a:pt x="6839" y="30882"/>
                    <a:pt x="7873" y="28511"/>
                    <a:pt x="9058" y="25715"/>
                  </a:cubicBezTo>
                  <a:cubicBezTo>
                    <a:pt x="11460" y="20001"/>
                    <a:pt x="14408" y="12463"/>
                    <a:pt x="14408" y="6505"/>
                  </a:cubicBezTo>
                  <a:cubicBezTo>
                    <a:pt x="14408" y="4286"/>
                    <a:pt x="14165" y="2128"/>
                    <a:pt x="1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085986" y="2295589"/>
              <a:ext cx="304073" cy="96817"/>
            </a:xfrm>
            <a:custGeom>
              <a:rect b="b" l="l" r="r" t="t"/>
              <a:pathLst>
                <a:path extrusionOk="0" h="5807" w="18238">
                  <a:moveTo>
                    <a:pt x="0" y="1"/>
                  </a:moveTo>
                  <a:lnTo>
                    <a:pt x="0" y="4013"/>
                  </a:lnTo>
                  <a:cubicBezTo>
                    <a:pt x="0" y="4985"/>
                    <a:pt x="4073" y="5806"/>
                    <a:pt x="9119" y="5806"/>
                  </a:cubicBezTo>
                  <a:cubicBezTo>
                    <a:pt x="14134" y="5806"/>
                    <a:pt x="18238" y="4985"/>
                    <a:pt x="18238" y="4013"/>
                  </a:cubicBezTo>
                  <a:lnTo>
                    <a:pt x="18238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085469" y="2265182"/>
              <a:ext cx="304590" cy="60321"/>
            </a:xfrm>
            <a:custGeom>
              <a:rect b="b" l="l" r="r" t="t"/>
              <a:pathLst>
                <a:path extrusionOk="0" h="3618" w="18269">
                  <a:moveTo>
                    <a:pt x="9119" y="1"/>
                  </a:moveTo>
                  <a:cubicBezTo>
                    <a:pt x="4074" y="1"/>
                    <a:pt x="1" y="822"/>
                    <a:pt x="1" y="1825"/>
                  </a:cubicBezTo>
                  <a:cubicBezTo>
                    <a:pt x="1" y="2828"/>
                    <a:pt x="4074" y="3618"/>
                    <a:pt x="9119" y="3618"/>
                  </a:cubicBezTo>
                  <a:cubicBezTo>
                    <a:pt x="14165" y="3618"/>
                    <a:pt x="18269" y="2828"/>
                    <a:pt x="18269" y="1825"/>
                  </a:cubicBezTo>
                  <a:cubicBezTo>
                    <a:pt x="18269" y="822"/>
                    <a:pt x="14165" y="1"/>
                    <a:pt x="9119" y="1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106758" y="2273800"/>
              <a:ext cx="261508" cy="40564"/>
            </a:xfrm>
            <a:custGeom>
              <a:rect b="b" l="l" r="r" t="t"/>
              <a:pathLst>
                <a:path extrusionOk="0" h="2433" w="15685">
                  <a:moveTo>
                    <a:pt x="7842" y="1"/>
                  </a:moveTo>
                  <a:cubicBezTo>
                    <a:pt x="3526" y="1"/>
                    <a:pt x="0" y="578"/>
                    <a:pt x="0" y="1308"/>
                  </a:cubicBezTo>
                  <a:cubicBezTo>
                    <a:pt x="0" y="2037"/>
                    <a:pt x="3526" y="2432"/>
                    <a:pt x="7842" y="2432"/>
                  </a:cubicBezTo>
                  <a:cubicBezTo>
                    <a:pt x="12189" y="2432"/>
                    <a:pt x="15685" y="2037"/>
                    <a:pt x="15685" y="1308"/>
                  </a:cubicBezTo>
                  <a:cubicBezTo>
                    <a:pt x="15685" y="578"/>
                    <a:pt x="12189" y="1"/>
                    <a:pt x="7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085469" y="1852212"/>
              <a:ext cx="117091" cy="458644"/>
            </a:xfrm>
            <a:custGeom>
              <a:rect b="b" l="l" r="r" t="t"/>
              <a:pathLst>
                <a:path extrusionOk="0" fill="none" h="27509" w="7023">
                  <a:moveTo>
                    <a:pt x="1" y="0"/>
                  </a:moveTo>
                  <a:cubicBezTo>
                    <a:pt x="1" y="0"/>
                    <a:pt x="5958" y="12767"/>
                    <a:pt x="7022" y="2750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114860" y="2133949"/>
              <a:ext cx="70975" cy="46133"/>
            </a:xfrm>
            <a:custGeom>
              <a:rect b="b" l="l" r="r" t="t"/>
              <a:pathLst>
                <a:path extrusionOk="0" fill="none" h="2767" w="4257">
                  <a:moveTo>
                    <a:pt x="1" y="0"/>
                  </a:moveTo>
                  <a:lnTo>
                    <a:pt x="4256" y="2766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099656" y="2119245"/>
              <a:ext cx="30427" cy="29927"/>
            </a:xfrm>
            <a:custGeom>
              <a:rect b="b" l="l" r="r" t="t"/>
              <a:pathLst>
                <a:path extrusionOk="0" h="1795" w="1825">
                  <a:moveTo>
                    <a:pt x="913" y="1"/>
                  </a:moveTo>
                  <a:cubicBezTo>
                    <a:pt x="396" y="1"/>
                    <a:pt x="1" y="396"/>
                    <a:pt x="1" y="882"/>
                  </a:cubicBezTo>
                  <a:cubicBezTo>
                    <a:pt x="1" y="1399"/>
                    <a:pt x="396" y="1794"/>
                    <a:pt x="913" y="1794"/>
                  </a:cubicBezTo>
                  <a:cubicBezTo>
                    <a:pt x="1399" y="1794"/>
                    <a:pt x="1825" y="1399"/>
                    <a:pt x="1825" y="882"/>
                  </a:cubicBezTo>
                  <a:cubicBezTo>
                    <a:pt x="1825" y="396"/>
                    <a:pt x="1399" y="1"/>
                    <a:pt x="9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091554" y="2176510"/>
              <a:ext cx="73492" cy="131279"/>
            </a:xfrm>
            <a:custGeom>
              <a:rect b="b" l="l" r="r" t="t"/>
              <a:pathLst>
                <a:path extrusionOk="0" fill="none" h="7874" w="4408">
                  <a:moveTo>
                    <a:pt x="0" y="1"/>
                  </a:moveTo>
                  <a:cubicBezTo>
                    <a:pt x="0" y="1"/>
                    <a:pt x="3162" y="4864"/>
                    <a:pt x="4408" y="7873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039358" y="2206400"/>
              <a:ext cx="94283" cy="39547"/>
            </a:xfrm>
            <a:custGeom>
              <a:rect b="b" l="l" r="r" t="t"/>
              <a:pathLst>
                <a:path extrusionOk="0" fill="none" h="2372" w="5655">
                  <a:moveTo>
                    <a:pt x="1" y="1"/>
                  </a:moveTo>
                  <a:cubicBezTo>
                    <a:pt x="1" y="1"/>
                    <a:pt x="3891" y="1490"/>
                    <a:pt x="5654" y="2372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080918" y="2165874"/>
              <a:ext cx="21808" cy="21291"/>
            </a:xfrm>
            <a:custGeom>
              <a:rect b="b" l="l" r="r" t="t"/>
              <a:pathLst>
                <a:path extrusionOk="0" h="1277" w="1308">
                  <a:moveTo>
                    <a:pt x="638" y="0"/>
                  </a:moveTo>
                  <a:cubicBezTo>
                    <a:pt x="274" y="0"/>
                    <a:pt x="0" y="274"/>
                    <a:pt x="0" y="639"/>
                  </a:cubicBezTo>
                  <a:cubicBezTo>
                    <a:pt x="0" y="1003"/>
                    <a:pt x="274" y="1277"/>
                    <a:pt x="638" y="1277"/>
                  </a:cubicBezTo>
                  <a:cubicBezTo>
                    <a:pt x="1003" y="1277"/>
                    <a:pt x="1307" y="1003"/>
                    <a:pt x="1307" y="639"/>
                  </a:cubicBezTo>
                  <a:cubicBezTo>
                    <a:pt x="1307" y="274"/>
                    <a:pt x="1003" y="0"/>
                    <a:pt x="63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027205" y="2194247"/>
              <a:ext cx="24342" cy="24342"/>
            </a:xfrm>
            <a:custGeom>
              <a:rect b="b" l="l" r="r" t="t"/>
              <a:pathLst>
                <a:path extrusionOk="0" h="1460" w="146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59"/>
                    <a:pt x="730" y="1459"/>
                  </a:cubicBezTo>
                  <a:cubicBezTo>
                    <a:pt x="1125" y="1459"/>
                    <a:pt x="1459" y="1155"/>
                    <a:pt x="1459" y="730"/>
                  </a:cubicBezTo>
                  <a:cubicBezTo>
                    <a:pt x="1459" y="335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255727" y="1670300"/>
              <a:ext cx="44616" cy="641074"/>
            </a:xfrm>
            <a:custGeom>
              <a:rect b="b" l="l" r="r" t="t"/>
              <a:pathLst>
                <a:path extrusionOk="0" fill="none" h="38451" w="2676">
                  <a:moveTo>
                    <a:pt x="2675" y="0"/>
                  </a:moveTo>
                  <a:cubicBezTo>
                    <a:pt x="2675" y="0"/>
                    <a:pt x="669" y="24590"/>
                    <a:pt x="1" y="3845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286635" y="1768091"/>
              <a:ext cx="63372" cy="72492"/>
            </a:xfrm>
            <a:custGeom>
              <a:rect b="b" l="l" r="r" t="t"/>
              <a:pathLst>
                <a:path extrusionOk="0" fill="none" h="4348" w="3801">
                  <a:moveTo>
                    <a:pt x="3800" y="1"/>
                  </a:moveTo>
                  <a:cubicBezTo>
                    <a:pt x="3800" y="1"/>
                    <a:pt x="1581" y="2463"/>
                    <a:pt x="1" y="434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226337" y="1712360"/>
              <a:ext cx="63872" cy="85146"/>
            </a:xfrm>
            <a:custGeom>
              <a:rect b="b" l="l" r="r" t="t"/>
              <a:pathLst>
                <a:path extrusionOk="0" fill="none" h="5107" w="3831">
                  <a:moveTo>
                    <a:pt x="1" y="0"/>
                  </a:moveTo>
                  <a:cubicBezTo>
                    <a:pt x="1" y="0"/>
                    <a:pt x="2584" y="3465"/>
                    <a:pt x="3831" y="510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276499" y="1863865"/>
              <a:ext cx="89715" cy="121142"/>
            </a:xfrm>
            <a:custGeom>
              <a:rect b="b" l="l" r="r" t="t"/>
              <a:pathLst>
                <a:path extrusionOk="0" fill="none" h="7266" w="5381">
                  <a:moveTo>
                    <a:pt x="5381" y="1"/>
                  </a:moveTo>
                  <a:cubicBezTo>
                    <a:pt x="5381" y="1"/>
                    <a:pt x="2220" y="4499"/>
                    <a:pt x="1" y="7265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217718" y="1984978"/>
              <a:ext cx="53735" cy="72992"/>
            </a:xfrm>
            <a:custGeom>
              <a:rect b="b" l="l" r="r" t="t"/>
              <a:pathLst>
                <a:path extrusionOk="0" fill="none" h="4378" w="3223">
                  <a:moveTo>
                    <a:pt x="1" y="0"/>
                  </a:moveTo>
                  <a:cubicBezTo>
                    <a:pt x="974" y="1550"/>
                    <a:pt x="2038" y="2979"/>
                    <a:pt x="3223" y="4377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263329" y="2135966"/>
              <a:ext cx="49167" cy="47150"/>
            </a:xfrm>
            <a:custGeom>
              <a:rect b="b" l="l" r="r" t="t"/>
              <a:pathLst>
                <a:path extrusionOk="0" fill="none" h="2828" w="2949">
                  <a:moveTo>
                    <a:pt x="2949" y="1"/>
                  </a:moveTo>
                  <a:cubicBezTo>
                    <a:pt x="2949" y="1"/>
                    <a:pt x="1004" y="1855"/>
                    <a:pt x="1" y="2828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304890" y="2115711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65" y="0"/>
                    <a:pt x="0" y="335"/>
                    <a:pt x="0" y="790"/>
                  </a:cubicBezTo>
                  <a:cubicBezTo>
                    <a:pt x="0" y="1216"/>
                    <a:pt x="365" y="1581"/>
                    <a:pt x="790" y="1581"/>
                  </a:cubicBezTo>
                  <a:cubicBezTo>
                    <a:pt x="1216" y="1581"/>
                    <a:pt x="1581" y="1216"/>
                    <a:pt x="1581" y="790"/>
                  </a:cubicBezTo>
                  <a:cubicBezTo>
                    <a:pt x="1581" y="33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204048" y="1971792"/>
              <a:ext cx="26876" cy="26376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65" y="1581"/>
                    <a:pt x="821" y="1581"/>
                  </a:cubicBezTo>
                  <a:cubicBezTo>
                    <a:pt x="1247" y="1581"/>
                    <a:pt x="1611" y="1247"/>
                    <a:pt x="1611" y="791"/>
                  </a:cubicBezTo>
                  <a:cubicBezTo>
                    <a:pt x="1611" y="366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288669" y="1658647"/>
              <a:ext cx="23325" cy="23325"/>
            </a:xfrm>
            <a:custGeom>
              <a:rect b="b" l="l" r="r" t="t"/>
              <a:pathLst>
                <a:path extrusionOk="0" h="1399" w="1399">
                  <a:moveTo>
                    <a:pt x="699" y="0"/>
                  </a:moveTo>
                  <a:cubicBezTo>
                    <a:pt x="304" y="0"/>
                    <a:pt x="0" y="304"/>
                    <a:pt x="0" y="699"/>
                  </a:cubicBezTo>
                  <a:cubicBezTo>
                    <a:pt x="0" y="1095"/>
                    <a:pt x="304" y="1399"/>
                    <a:pt x="699" y="1399"/>
                  </a:cubicBezTo>
                  <a:cubicBezTo>
                    <a:pt x="1095" y="1399"/>
                    <a:pt x="1399" y="1095"/>
                    <a:pt x="1399" y="699"/>
                  </a:cubicBezTo>
                  <a:cubicBezTo>
                    <a:pt x="1399" y="304"/>
                    <a:pt x="1095" y="0"/>
                    <a:pt x="69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214684" y="1700707"/>
              <a:ext cx="22825" cy="22808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69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300322" y="2124313"/>
              <a:ext cx="136331" cy="183481"/>
            </a:xfrm>
            <a:custGeom>
              <a:rect b="b" l="l" r="r" t="t"/>
              <a:pathLst>
                <a:path extrusionOk="0" fill="none" h="11005" w="8177">
                  <a:moveTo>
                    <a:pt x="0" y="11004"/>
                  </a:moveTo>
                  <a:cubicBezTo>
                    <a:pt x="0" y="11004"/>
                    <a:pt x="4377" y="3466"/>
                    <a:pt x="8177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342882" y="2169925"/>
              <a:ext cx="8636" cy="58287"/>
            </a:xfrm>
            <a:custGeom>
              <a:rect b="b" l="l" r="r" t="t"/>
              <a:pathLst>
                <a:path extrusionOk="0" fill="none" h="3496" w="518">
                  <a:moveTo>
                    <a:pt x="1" y="0"/>
                  </a:moveTo>
                  <a:cubicBezTo>
                    <a:pt x="335" y="1125"/>
                    <a:pt x="517" y="2311"/>
                    <a:pt x="517" y="3496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380892" y="2171442"/>
              <a:ext cx="63356" cy="15722"/>
            </a:xfrm>
            <a:custGeom>
              <a:rect b="b" l="l" r="r" t="t"/>
              <a:pathLst>
                <a:path extrusionOk="0" fill="none" h="943" w="3800">
                  <a:moveTo>
                    <a:pt x="0" y="943"/>
                  </a:moveTo>
                  <a:cubicBezTo>
                    <a:pt x="0" y="943"/>
                    <a:pt x="2402" y="122"/>
                    <a:pt x="3800" y="1"/>
                  </a:cubicBez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329712" y="2148136"/>
              <a:ext cx="26876" cy="26876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47"/>
                    <a:pt x="365" y="1611"/>
                    <a:pt x="791" y="1611"/>
                  </a:cubicBezTo>
                  <a:cubicBezTo>
                    <a:pt x="1247" y="1611"/>
                    <a:pt x="1611" y="1247"/>
                    <a:pt x="1611" y="821"/>
                  </a:cubicBezTo>
                  <a:cubicBezTo>
                    <a:pt x="161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440690" y="2158272"/>
              <a:ext cx="26359" cy="26359"/>
            </a:xfrm>
            <a:custGeom>
              <a:rect b="b" l="l" r="r" t="t"/>
              <a:pathLst>
                <a:path extrusionOk="0" h="1581" w="1581">
                  <a:moveTo>
                    <a:pt x="790" y="0"/>
                  </a:moveTo>
                  <a:cubicBezTo>
                    <a:pt x="334" y="0"/>
                    <a:pt x="0" y="365"/>
                    <a:pt x="0" y="791"/>
                  </a:cubicBezTo>
                  <a:cubicBezTo>
                    <a:pt x="0" y="1247"/>
                    <a:pt x="334" y="1581"/>
                    <a:pt x="790" y="1581"/>
                  </a:cubicBezTo>
                  <a:cubicBezTo>
                    <a:pt x="1216" y="158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433088" y="2102024"/>
              <a:ext cx="26359" cy="26876"/>
            </a:xfrm>
            <a:custGeom>
              <a:rect b="b" l="l" r="r" t="t"/>
              <a:pathLst>
                <a:path extrusionOk="0" h="1612" w="1581">
                  <a:moveTo>
                    <a:pt x="790" y="0"/>
                  </a:moveTo>
                  <a:cubicBezTo>
                    <a:pt x="335" y="0"/>
                    <a:pt x="0" y="365"/>
                    <a:pt x="0" y="791"/>
                  </a:cubicBezTo>
                  <a:cubicBezTo>
                    <a:pt x="0" y="1247"/>
                    <a:pt x="335" y="1611"/>
                    <a:pt x="790" y="1611"/>
                  </a:cubicBezTo>
                  <a:cubicBezTo>
                    <a:pt x="1216" y="1611"/>
                    <a:pt x="1581" y="1247"/>
                    <a:pt x="1581" y="791"/>
                  </a:cubicBezTo>
                  <a:cubicBezTo>
                    <a:pt x="1581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6"/>
          <p:cNvSpPr/>
          <p:nvPr/>
        </p:nvSpPr>
        <p:spPr>
          <a:xfrm>
            <a:off x="6593100" y="2364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6"/>
          <p:cNvGrpSpPr/>
          <p:nvPr/>
        </p:nvGrpSpPr>
        <p:grpSpPr>
          <a:xfrm flipH="1" rot="3718461">
            <a:off x="7128169" y="2914922"/>
            <a:ext cx="1386029" cy="2705445"/>
            <a:chOff x="409722" y="228600"/>
            <a:chExt cx="1385931" cy="2705253"/>
          </a:xfrm>
        </p:grpSpPr>
        <p:grpSp>
          <p:nvGrpSpPr>
            <p:cNvPr id="641" name="Google Shape;641;p3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42" name="Google Shape;642;p3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4" name="Google Shape;644;p3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6" name="Google Shape;646;p36"/>
          <p:cNvSpPr txBox="1"/>
          <p:nvPr>
            <p:ph idx="1" type="body"/>
          </p:nvPr>
        </p:nvSpPr>
        <p:spPr>
          <a:xfrm>
            <a:off x="4566600" y="1285977"/>
            <a:ext cx="38589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7" name="Google Shape;647;p36"/>
          <p:cNvSpPr txBox="1"/>
          <p:nvPr>
            <p:ph idx="2" type="body"/>
          </p:nvPr>
        </p:nvSpPr>
        <p:spPr>
          <a:xfrm>
            <a:off x="718500" y="1285877"/>
            <a:ext cx="38400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7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650" name="Google Shape;650;p3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37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657" name="Google Shape;657;p37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8" name="Google Shape;658;p37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1" name="Google Shape;661;p37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662" name="Google Shape;662;p37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37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7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67" name="Google Shape;667;p37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68" name="Google Shape;668;p37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69" name="Google Shape;669;p37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0" name="Google Shape;670;p37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71" name="Google Shape;671;p37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2" name="Google Shape;672;p3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38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675" name="Google Shape;675;p3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38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681" name="Google Shape;681;p38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2" name="Google Shape;682;p38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683" name="Google Shape;683;p38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5" name="Google Shape;685;p38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686" name="Google Shape;686;p38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38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38"/>
          <p:cNvSpPr txBox="1"/>
          <p:nvPr>
            <p:ph idx="2" type="title"/>
          </p:nvPr>
        </p:nvSpPr>
        <p:spPr>
          <a:xfrm>
            <a:off x="956140" y="2476038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2" name="Google Shape;692;p38"/>
          <p:cNvSpPr txBox="1"/>
          <p:nvPr>
            <p:ph idx="1" type="subTitle"/>
          </p:nvPr>
        </p:nvSpPr>
        <p:spPr>
          <a:xfrm>
            <a:off x="956140" y="2871987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38"/>
          <p:cNvSpPr txBox="1"/>
          <p:nvPr>
            <p:ph idx="3" type="title"/>
          </p:nvPr>
        </p:nvSpPr>
        <p:spPr>
          <a:xfrm>
            <a:off x="956140" y="1340825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4" name="Google Shape;694;p38"/>
          <p:cNvSpPr txBox="1"/>
          <p:nvPr>
            <p:ph idx="4" type="subTitle"/>
          </p:nvPr>
        </p:nvSpPr>
        <p:spPr>
          <a:xfrm>
            <a:off x="956140" y="1736725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38"/>
          <p:cNvSpPr txBox="1"/>
          <p:nvPr>
            <p:ph idx="5" type="title"/>
          </p:nvPr>
        </p:nvSpPr>
        <p:spPr>
          <a:xfrm>
            <a:off x="956140" y="3611250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696" name="Google Shape;696;p38"/>
          <p:cNvSpPr txBox="1"/>
          <p:nvPr>
            <p:ph idx="6" type="subTitle"/>
          </p:nvPr>
        </p:nvSpPr>
        <p:spPr>
          <a:xfrm>
            <a:off x="956140" y="4007250"/>
            <a:ext cx="289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39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699" name="Google Shape;699;p3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05" name="Google Shape;705;p3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3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07" name="Google Shape;707;p3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9" name="Google Shape;709;p39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0" name="Google Shape;710;p39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1" name="Google Shape;711;p39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2" name="Google Shape;712;p39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3" name="Google Shape;713;p39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4" name="Google Shape;714;p39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15" name="Google Shape;715;p39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6" name="Google Shape;716;p39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17" name="Google Shape;717;p3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18" name="Google Shape;718;p39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719" name="Google Shape;719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0" name="Google Shape;720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2" name="Google Shape;722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724" name="Google Shape;724;p3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25" name="Google Shape;725;p3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7" name="Google Shape;727;p3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0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730" name="Google Shape;730;p4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4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38" name="Google Shape;738;p4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4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40" name="Google Shape;740;p4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2" name="Google Shape;742;p4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40"/>
          <p:cNvSpPr txBox="1"/>
          <p:nvPr>
            <p:ph idx="2" type="title"/>
          </p:nvPr>
        </p:nvSpPr>
        <p:spPr>
          <a:xfrm>
            <a:off x="712511" y="162944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4" name="Google Shape;744;p40"/>
          <p:cNvSpPr txBox="1"/>
          <p:nvPr>
            <p:ph idx="1" type="subTitle"/>
          </p:nvPr>
        </p:nvSpPr>
        <p:spPr>
          <a:xfrm>
            <a:off x="712511" y="3429438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40"/>
          <p:cNvSpPr txBox="1"/>
          <p:nvPr>
            <p:ph idx="3" type="title"/>
          </p:nvPr>
        </p:nvSpPr>
        <p:spPr>
          <a:xfrm>
            <a:off x="2640569" y="1630277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6" name="Google Shape;746;p40"/>
          <p:cNvSpPr txBox="1"/>
          <p:nvPr>
            <p:ph idx="4" type="subTitle"/>
          </p:nvPr>
        </p:nvSpPr>
        <p:spPr>
          <a:xfrm>
            <a:off x="2640569" y="3430175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40"/>
          <p:cNvSpPr txBox="1"/>
          <p:nvPr>
            <p:ph idx="5" type="title"/>
          </p:nvPr>
        </p:nvSpPr>
        <p:spPr>
          <a:xfrm>
            <a:off x="4568627" y="1629463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8" name="Google Shape;748;p40"/>
          <p:cNvSpPr txBox="1"/>
          <p:nvPr>
            <p:ph idx="6" type="subTitle"/>
          </p:nvPr>
        </p:nvSpPr>
        <p:spPr>
          <a:xfrm>
            <a:off x="4568627" y="3429450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40"/>
          <p:cNvSpPr txBox="1"/>
          <p:nvPr>
            <p:ph idx="7" type="title"/>
          </p:nvPr>
        </p:nvSpPr>
        <p:spPr>
          <a:xfrm>
            <a:off x="6505789" y="1630290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50" name="Google Shape;750;p40"/>
          <p:cNvSpPr txBox="1"/>
          <p:nvPr>
            <p:ph idx="8" type="subTitle"/>
          </p:nvPr>
        </p:nvSpPr>
        <p:spPr>
          <a:xfrm>
            <a:off x="6505789" y="3430179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flipH="1" rot="10800000">
              <a:off x="7611614" y="3464137"/>
              <a:ext cx="853189" cy="845690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1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753" name="Google Shape;753;p4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60" name="Google Shape;760;p4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4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62" name="Google Shape;762;p4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4" name="Google Shape;764;p41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5" name="Google Shape;765;p41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66" name="Google Shape;766;p41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7" name="Google Shape;767;p41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68" name="Google Shape;768;p41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9" name="Google Shape;769;p41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0" name="Google Shape;770;p41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1" name="Google Shape;771;p41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2" name="Google Shape;772;p41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3" name="Google Shape;773;p41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4" name="Google Shape;774;p41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5" name="Google Shape;775;p41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6" name="Google Shape;776;p4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7" name="Google Shape;777;p41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778" name="Google Shape;778;p4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79" name="Google Shape;779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1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783" name="Google Shape;783;p4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6" name="Google Shape;786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2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789" name="Google Shape;789;p4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97" name="Google Shape;797;p4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4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99" name="Google Shape;799;p4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1" name="Google Shape;801;p42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2" name="Google Shape;802;p42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3" name="Google Shape;803;p42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4" name="Google Shape;804;p42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5" name="Google Shape;805;p42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6" name="Google Shape;806;p42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3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3"/>
          <p:cNvGrpSpPr/>
          <p:nvPr/>
        </p:nvGrpSpPr>
        <p:grpSpPr>
          <a:xfrm flipH="1">
            <a:off x="348" y="-6"/>
            <a:ext cx="8806136" cy="5143519"/>
            <a:chOff x="362298" y="-6"/>
            <a:chExt cx="8806136" cy="5143519"/>
          </a:xfrm>
        </p:grpSpPr>
        <p:sp>
          <p:nvSpPr>
            <p:cNvPr id="810" name="Google Shape;810;p4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362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7972352" y="1076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43"/>
          <p:cNvSpPr/>
          <p:nvPr/>
        </p:nvSpPr>
        <p:spPr>
          <a:xfrm flipH="1" rot="10800000">
            <a:off x="7953723" y="1952624"/>
            <a:ext cx="1196082" cy="113470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4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16" name="Google Shape;816;p4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7" name="Google Shape;817;p4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18" name="Google Shape;818;p4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0" name="Google Shape;820;p43"/>
          <p:cNvSpPr txBox="1"/>
          <p:nvPr>
            <p:ph idx="1" type="subTitle"/>
          </p:nvPr>
        </p:nvSpPr>
        <p:spPr>
          <a:xfrm>
            <a:off x="10478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43"/>
          <p:cNvSpPr txBox="1"/>
          <p:nvPr>
            <p:ph idx="2" type="subTitle"/>
          </p:nvPr>
        </p:nvSpPr>
        <p:spPr>
          <a:xfrm>
            <a:off x="48187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43"/>
          <p:cNvSpPr txBox="1"/>
          <p:nvPr>
            <p:ph hasCustomPrompt="1"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43"/>
          <p:cNvSpPr txBox="1"/>
          <p:nvPr>
            <p:ph hasCustomPrompt="1"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43"/>
          <p:cNvSpPr txBox="1"/>
          <p:nvPr>
            <p:ph idx="4" type="subTitle"/>
          </p:nvPr>
        </p:nvSpPr>
        <p:spPr>
          <a:xfrm>
            <a:off x="10478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3"/>
          <p:cNvSpPr txBox="1"/>
          <p:nvPr>
            <p:ph idx="5" type="subTitle"/>
          </p:nvPr>
        </p:nvSpPr>
        <p:spPr>
          <a:xfrm>
            <a:off x="48187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43"/>
          <p:cNvSpPr txBox="1"/>
          <p:nvPr>
            <p:ph hasCustomPrompt="1"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7" name="Google Shape;827;p43"/>
          <p:cNvSpPr txBox="1"/>
          <p:nvPr>
            <p:ph hasCustomPrompt="1"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DM Sans"/>
              <a:buNone/>
              <a:defRPr sz="3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43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4"/>
          <p:cNvSpPr/>
          <p:nvPr/>
        </p:nvSpPr>
        <p:spPr>
          <a:xfrm flipH="1" rot="10800000">
            <a:off x="7132742" y="3935018"/>
            <a:ext cx="1612254" cy="1208486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 flipH="1" rot="10800000">
            <a:off x="743298" y="-6"/>
            <a:ext cx="1664900" cy="1264737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4"/>
          <p:cNvSpPr/>
          <p:nvPr/>
        </p:nvSpPr>
        <p:spPr>
          <a:xfrm flipH="1">
            <a:off x="-9513" y="406410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4"/>
          <p:cNvSpPr/>
          <p:nvPr/>
        </p:nvSpPr>
        <p:spPr>
          <a:xfrm flipH="1">
            <a:off x="-9513" y="1284033"/>
            <a:ext cx="1143784" cy="108505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4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36" name="Google Shape;836;p4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4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38" name="Google Shape;838;p4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0" name="Google Shape;840;p4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1" name="Google Shape;841;p44"/>
          <p:cNvSpPr txBox="1"/>
          <p:nvPr>
            <p:ph idx="2" type="title"/>
          </p:nvPr>
        </p:nvSpPr>
        <p:spPr>
          <a:xfrm>
            <a:off x="720000" y="3247722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2" name="Google Shape;842;p44"/>
          <p:cNvSpPr txBox="1"/>
          <p:nvPr>
            <p:ph idx="1" type="subTitle"/>
          </p:nvPr>
        </p:nvSpPr>
        <p:spPr>
          <a:xfrm>
            <a:off x="720000" y="3638507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44"/>
          <p:cNvSpPr txBox="1"/>
          <p:nvPr>
            <p:ph idx="3" type="title"/>
          </p:nvPr>
        </p:nvSpPr>
        <p:spPr>
          <a:xfrm flipH="1">
            <a:off x="3403800" y="2193497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4" name="Google Shape;844;p44"/>
          <p:cNvSpPr txBox="1"/>
          <p:nvPr>
            <p:ph idx="4" type="subTitle"/>
          </p:nvPr>
        </p:nvSpPr>
        <p:spPr>
          <a:xfrm flipH="1">
            <a:off x="3403800" y="1405563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44"/>
          <p:cNvSpPr txBox="1"/>
          <p:nvPr>
            <p:ph idx="5" type="title"/>
          </p:nvPr>
        </p:nvSpPr>
        <p:spPr>
          <a:xfrm>
            <a:off x="6087600" y="3247722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4"/>
          <p:cNvSpPr txBox="1"/>
          <p:nvPr>
            <p:ph idx="6" type="subTitle"/>
          </p:nvPr>
        </p:nvSpPr>
        <p:spPr>
          <a:xfrm>
            <a:off x="6087600" y="3638507"/>
            <a:ext cx="2336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44"/>
          <p:cNvSpPr txBox="1"/>
          <p:nvPr>
            <p:ph hasCustomPrompt="1" idx="7" type="title"/>
          </p:nvPr>
        </p:nvSpPr>
        <p:spPr>
          <a:xfrm>
            <a:off x="1328550" y="1877400"/>
            <a:ext cx="1119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8" name="Google Shape;848;p44"/>
          <p:cNvSpPr txBox="1"/>
          <p:nvPr>
            <p:ph hasCustomPrompt="1" idx="8" type="title"/>
          </p:nvPr>
        </p:nvSpPr>
        <p:spPr>
          <a:xfrm flipH="1">
            <a:off x="4014650" y="3363244"/>
            <a:ext cx="1119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9" name="Google Shape;849;p44"/>
          <p:cNvSpPr txBox="1"/>
          <p:nvPr>
            <p:ph hasCustomPrompt="1" idx="9" type="title"/>
          </p:nvPr>
        </p:nvSpPr>
        <p:spPr>
          <a:xfrm>
            <a:off x="6711300" y="1877400"/>
            <a:ext cx="10890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6_1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53" name="Google Shape;853;p4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4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55" name="Google Shape;855;p4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7" name="Google Shape;857;p45"/>
          <p:cNvGrpSpPr/>
          <p:nvPr/>
        </p:nvGrpSpPr>
        <p:grpSpPr>
          <a:xfrm flipH="1" rot="10800000">
            <a:off x="-9513" y="-6"/>
            <a:ext cx="9177947" cy="5143510"/>
            <a:chOff x="-9513" y="2"/>
            <a:chExt cx="9177947" cy="5143510"/>
          </a:xfrm>
        </p:grpSpPr>
        <p:sp>
          <p:nvSpPr>
            <p:cNvPr id="858" name="Google Shape;858;p45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4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4" name="Google Shape;864;p45"/>
          <p:cNvSpPr txBox="1"/>
          <p:nvPr>
            <p:ph hasCustomPrompt="1" idx="2" type="title"/>
          </p:nvPr>
        </p:nvSpPr>
        <p:spPr>
          <a:xfrm>
            <a:off x="7326200" y="1624450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/>
          <p:nvPr>
            <p:ph hasCustomPrompt="1" idx="3" type="title"/>
          </p:nvPr>
        </p:nvSpPr>
        <p:spPr>
          <a:xfrm>
            <a:off x="7326200" y="2728561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/>
          <p:nvPr>
            <p:ph hasCustomPrompt="1" idx="4" type="title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/>
          <p:nvPr>
            <p:ph idx="1" type="subTitle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8" name="Google Shape;868;p45"/>
          <p:cNvSpPr txBox="1"/>
          <p:nvPr>
            <p:ph idx="5" type="subTitle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9" name="Google Shape;869;p45"/>
          <p:cNvSpPr txBox="1"/>
          <p:nvPr>
            <p:ph idx="6" type="subTitle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0" name="Google Shape;870;p45"/>
          <p:cNvSpPr txBox="1"/>
          <p:nvPr>
            <p:ph idx="7" type="title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1" name="Google Shape;871;p45"/>
          <p:cNvSpPr txBox="1"/>
          <p:nvPr>
            <p:ph idx="8" type="title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2" name="Google Shape;872;p45"/>
          <p:cNvSpPr txBox="1"/>
          <p:nvPr>
            <p:ph idx="9" type="title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6_1_1_1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46"/>
          <p:cNvGrpSpPr/>
          <p:nvPr/>
        </p:nvGrpSpPr>
        <p:grpSpPr>
          <a:xfrm>
            <a:off x="-9513" y="1381124"/>
            <a:ext cx="9177947" cy="3762388"/>
            <a:chOff x="-9513" y="1381124"/>
            <a:chExt cx="9177947" cy="3762388"/>
          </a:xfrm>
        </p:grpSpPr>
        <p:sp>
          <p:nvSpPr>
            <p:cNvPr id="876" name="Google Shape;876;p4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80" name="Google Shape;880;p4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4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82" name="Google Shape;882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4" name="Google Shape;884;p4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5" name="Google Shape;885;p46"/>
          <p:cNvSpPr txBox="1"/>
          <p:nvPr>
            <p:ph hasCustomPrompt="1"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46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87" name="Google Shape;887;p46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8" name="Google Shape;888;p46"/>
          <p:cNvSpPr txBox="1"/>
          <p:nvPr>
            <p:ph hasCustomPrompt="1"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9" name="Google Shape;889;p46"/>
          <p:cNvSpPr txBox="1"/>
          <p:nvPr>
            <p:ph idx="5" type="title"/>
          </p:nvPr>
        </p:nvSpPr>
        <p:spPr>
          <a:xfrm>
            <a:off x="2761330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0" name="Google Shape;890;p46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1" name="Google Shape;891;p46"/>
          <p:cNvSpPr txBox="1"/>
          <p:nvPr>
            <p:ph hasCustomPrompt="1"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2" name="Google Shape;892;p46"/>
          <p:cNvSpPr txBox="1"/>
          <p:nvPr>
            <p:ph idx="8" type="title"/>
          </p:nvPr>
        </p:nvSpPr>
        <p:spPr>
          <a:xfrm>
            <a:off x="4529801" y="1833350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3" name="Google Shape;893;p46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4" name="Google Shape;894;p46"/>
          <p:cNvSpPr txBox="1"/>
          <p:nvPr>
            <p:ph hasCustomPrompt="1"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b="1"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5" name="Google Shape;895;p46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b="1"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96" name="Google Shape;896;p46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7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899" name="Google Shape;899;p4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07" name="Google Shape;907;p4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8" name="Google Shape;908;p4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9" name="Google Shape;909;p4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1" name="Google Shape;911;p47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12" name="Google Shape;912;p47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bg>
      <p:bgPr>
        <a:solidFill>
          <a:schemeClr val="accent2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8"/>
          <p:cNvSpPr txBox="1"/>
          <p:nvPr>
            <p:ph idx="1" type="subTitle"/>
          </p:nvPr>
        </p:nvSpPr>
        <p:spPr>
          <a:xfrm>
            <a:off x="4857750" y="1213625"/>
            <a:ext cx="3586200" cy="21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915" name="Google Shape;915;p48"/>
          <p:cNvSpPr txBox="1"/>
          <p:nvPr>
            <p:ph type="title"/>
          </p:nvPr>
        </p:nvSpPr>
        <p:spPr>
          <a:xfrm>
            <a:off x="5476875" y="3649175"/>
            <a:ext cx="2967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1"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8" name="Google Shape;918;p49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9" name="Google Shape;919;p49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" name="Google Shape;166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1" name="Google Shape;171;p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2" name="Google Shape;172;p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7" name="Google Shape;177;p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idx="1" type="subTitle"/>
          </p:nvPr>
        </p:nvSpPr>
        <p:spPr>
          <a:xfrm>
            <a:off x="949500" y="2215050"/>
            <a:ext cx="2907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5" name="Google Shape;185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0" name="Google Shape;190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7" name="Google Shape;197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05" name="Google Shape;205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6" name="Google Shape;206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" name="Google Shape;210;p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3"/>
          <p:cNvSpPr txBox="1"/>
          <p:nvPr>
            <p:ph type="ctrTitle"/>
          </p:nvPr>
        </p:nvSpPr>
        <p:spPr>
          <a:xfrm>
            <a:off x="1896300" y="887500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Chalkboard</a:t>
            </a:r>
            <a:endParaRPr sz="6000"/>
          </a:p>
        </p:txBody>
      </p:sp>
      <p:sp>
        <p:nvSpPr>
          <p:cNvPr id="981" name="Google Shape;981;p53"/>
          <p:cNvSpPr txBox="1"/>
          <p:nvPr>
            <p:ph idx="1" type="subTitle"/>
          </p:nvPr>
        </p:nvSpPr>
        <p:spPr>
          <a:xfrm>
            <a:off x="2254050" y="2406075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Bug Generator: Yeongho Lee, Kareem Virani, Giorgio Wirawan, and Chengshui Zhu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CSC336 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7/29/24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2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 Demo!!!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63"/>
          <p:cNvSpPr txBox="1"/>
          <p:nvPr>
            <p:ph type="title"/>
          </p:nvPr>
        </p:nvSpPr>
        <p:spPr>
          <a:xfrm>
            <a:off x="4590700" y="1502321"/>
            <a:ext cx="20421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Reporting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63"/>
          <p:cNvSpPr txBox="1"/>
          <p:nvPr>
            <p:ph idx="1" type="subTitle"/>
          </p:nvPr>
        </p:nvSpPr>
        <p:spPr>
          <a:xfrm>
            <a:off x="4590692" y="2636479"/>
            <a:ext cx="30816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</a:t>
            </a:r>
            <a:endParaRPr/>
          </a:p>
        </p:txBody>
      </p:sp>
      <p:pic>
        <p:nvPicPr>
          <p:cNvPr id="1087" name="Google Shape;10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0" y="1271613"/>
            <a:ext cx="4285900" cy="26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4"/>
          <p:cNvSpPr txBox="1"/>
          <p:nvPr>
            <p:ph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RegisterUser</a:t>
            </a:r>
            <a:endParaRPr/>
          </a:p>
        </p:txBody>
      </p:sp>
      <p:sp>
        <p:nvSpPr>
          <p:cNvPr id="1093" name="Google Shape;1093;p64"/>
          <p:cNvSpPr txBox="1"/>
          <p:nvPr>
            <p:ph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LoginUser</a:t>
            </a:r>
            <a:endParaRPr/>
          </a:p>
        </p:txBody>
      </p:sp>
      <p:sp>
        <p:nvSpPr>
          <p:cNvPr id="1094" name="Google Shape;1094;p64"/>
          <p:cNvSpPr txBox="1"/>
          <p:nvPr>
            <p:ph idx="1" type="subTitle"/>
          </p:nvPr>
        </p:nvSpPr>
        <p:spPr>
          <a:xfrm>
            <a:off x="10478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for whether the user exist and if password is correct</a:t>
            </a:r>
            <a:endParaRPr/>
          </a:p>
        </p:txBody>
      </p:sp>
      <p:sp>
        <p:nvSpPr>
          <p:cNvPr id="1095" name="Google Shape;1095;p64"/>
          <p:cNvSpPr txBox="1"/>
          <p:nvPr>
            <p:ph idx="2" type="subTitle"/>
          </p:nvPr>
        </p:nvSpPr>
        <p:spPr>
          <a:xfrm>
            <a:off x="4818700" y="384060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if user exist and if not add the user data to the database</a:t>
            </a:r>
            <a:endParaRPr/>
          </a:p>
        </p:txBody>
      </p:sp>
      <p:sp>
        <p:nvSpPr>
          <p:cNvPr id="1096" name="Google Shape;1096;p64"/>
          <p:cNvSpPr txBox="1"/>
          <p:nvPr>
            <p:ph idx="4" type="subTitle"/>
          </p:nvPr>
        </p:nvSpPr>
        <p:spPr>
          <a:xfrm>
            <a:off x="10478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the database with sample data</a:t>
            </a:r>
            <a:endParaRPr/>
          </a:p>
        </p:txBody>
      </p:sp>
      <p:sp>
        <p:nvSpPr>
          <p:cNvPr id="1097" name="Google Shape;1097;p64"/>
          <p:cNvSpPr txBox="1"/>
          <p:nvPr>
            <p:ph idx="5" type="subTitle"/>
          </p:nvPr>
        </p:nvSpPr>
        <p:spPr>
          <a:xfrm>
            <a:off x="4818700" y="2169250"/>
            <a:ext cx="327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tables needed in the database if they don’t exist</a:t>
            </a:r>
            <a:endParaRPr/>
          </a:p>
        </p:txBody>
      </p:sp>
      <p:sp>
        <p:nvSpPr>
          <p:cNvPr id="1098" name="Google Shape;1098;p64"/>
          <p:cNvSpPr txBox="1"/>
          <p:nvPr>
            <p:ph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CreateTables</a:t>
            </a:r>
            <a:endParaRPr/>
          </a:p>
        </p:txBody>
      </p:sp>
      <p:sp>
        <p:nvSpPr>
          <p:cNvPr id="1099" name="Google Shape;1099;p64"/>
          <p:cNvSpPr txBox="1"/>
          <p:nvPr>
            <p:ph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AddSampleData</a:t>
            </a:r>
            <a:endParaRPr/>
          </a:p>
        </p:txBody>
      </p:sp>
      <p:sp>
        <p:nvSpPr>
          <p:cNvPr id="1100" name="Google Shape;1100;p64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Delegation &amp; Teamwork</a:t>
            </a:r>
            <a:endParaRPr/>
          </a:p>
        </p:txBody>
      </p:sp>
      <p:sp>
        <p:nvSpPr>
          <p:cNvPr id="1106" name="Google Shape;1106;p65"/>
          <p:cNvSpPr txBox="1"/>
          <p:nvPr>
            <p:ph idx="2" type="title"/>
          </p:nvPr>
        </p:nvSpPr>
        <p:spPr>
          <a:xfrm>
            <a:off x="712511" y="1629449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Kareem Virani</a:t>
            </a:r>
            <a:endParaRPr/>
          </a:p>
        </p:txBody>
      </p:sp>
      <p:sp>
        <p:nvSpPr>
          <p:cNvPr id="1107" name="Google Shape;1107;p65"/>
          <p:cNvSpPr txBox="1"/>
          <p:nvPr>
            <p:ph idx="5" type="title"/>
          </p:nvPr>
        </p:nvSpPr>
        <p:spPr>
          <a:xfrm>
            <a:off x="4568627" y="1629463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Yeongho Lee</a:t>
            </a:r>
            <a:endParaRPr/>
          </a:p>
        </p:txBody>
      </p:sp>
      <p:sp>
        <p:nvSpPr>
          <p:cNvPr id="1108" name="Google Shape;1108;p65"/>
          <p:cNvSpPr txBox="1"/>
          <p:nvPr>
            <p:ph idx="4" type="subTitle"/>
          </p:nvPr>
        </p:nvSpPr>
        <p:spPr>
          <a:xfrm>
            <a:off x="2640569" y="4090500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 &amp; Product Manager</a:t>
            </a:r>
            <a:endParaRPr/>
          </a:p>
        </p:txBody>
      </p:sp>
      <p:sp>
        <p:nvSpPr>
          <p:cNvPr id="1109" name="Google Shape;1109;p65"/>
          <p:cNvSpPr txBox="1"/>
          <p:nvPr>
            <p:ph idx="1" type="subTitle"/>
          </p:nvPr>
        </p:nvSpPr>
        <p:spPr>
          <a:xfrm>
            <a:off x="667925" y="4159048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Dev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ode Reviewer</a:t>
            </a:r>
            <a:endParaRPr/>
          </a:p>
        </p:txBody>
      </p:sp>
      <p:sp>
        <p:nvSpPr>
          <p:cNvPr id="1110" name="Google Shape;1110;p65"/>
          <p:cNvSpPr txBox="1"/>
          <p:nvPr>
            <p:ph idx="3" type="title"/>
          </p:nvPr>
        </p:nvSpPr>
        <p:spPr>
          <a:xfrm>
            <a:off x="2640569" y="1630277"/>
            <a:ext cx="19293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Chengshui Zhu</a:t>
            </a:r>
            <a:endParaRPr/>
          </a:p>
        </p:txBody>
      </p:sp>
      <p:sp>
        <p:nvSpPr>
          <p:cNvPr id="1111" name="Google Shape;1111;p65"/>
          <p:cNvSpPr txBox="1"/>
          <p:nvPr>
            <p:ph idx="6" type="subTitle"/>
          </p:nvPr>
        </p:nvSpPr>
        <p:spPr>
          <a:xfrm>
            <a:off x="4568627" y="4061925"/>
            <a:ext cx="1929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rontend developer</a:t>
            </a:r>
            <a:endParaRPr/>
          </a:p>
        </p:txBody>
      </p:sp>
      <p:sp>
        <p:nvSpPr>
          <p:cNvPr id="1112" name="Google Shape;1112;p65"/>
          <p:cNvSpPr txBox="1"/>
          <p:nvPr>
            <p:ph idx="7" type="title"/>
          </p:nvPr>
        </p:nvSpPr>
        <p:spPr>
          <a:xfrm>
            <a:off x="6505789" y="1630290"/>
            <a:ext cx="19257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Giorgio Wirawan</a:t>
            </a:r>
            <a:endParaRPr/>
          </a:p>
        </p:txBody>
      </p:sp>
      <p:sp>
        <p:nvSpPr>
          <p:cNvPr id="1113" name="Google Shape;1113;p65"/>
          <p:cNvSpPr txBox="1"/>
          <p:nvPr>
            <p:ph idx="8" type="subTitle"/>
          </p:nvPr>
        </p:nvSpPr>
        <p:spPr>
          <a:xfrm>
            <a:off x="6505789" y="3947979"/>
            <a:ext cx="19257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Dev &amp; Beta-Tester</a:t>
            </a:r>
            <a:endParaRPr/>
          </a:p>
        </p:txBody>
      </p:sp>
      <p:sp>
        <p:nvSpPr>
          <p:cNvPr id="1114" name="Google Shape;1114;p65"/>
          <p:cNvSpPr txBox="1"/>
          <p:nvPr/>
        </p:nvSpPr>
        <p:spPr>
          <a:xfrm>
            <a:off x="807875" y="1408600"/>
            <a:ext cx="1649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MVP of the Team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5" name="Google Shape;1115;p65"/>
          <p:cNvSpPr txBox="1"/>
          <p:nvPr/>
        </p:nvSpPr>
        <p:spPr>
          <a:xfrm>
            <a:off x="807875" y="1996425"/>
            <a:ext cx="16494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Constructed backend server with DB integration, API routes to send data to frontend.</a:t>
            </a:r>
            <a:endParaRPr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Built core frontend layout, dashboards, landing page, and data visualization components for revenue metrics.</a:t>
            </a:r>
            <a:endParaRPr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6" name="Google Shape;1116;p65"/>
          <p:cNvSpPr txBox="1"/>
          <p:nvPr/>
        </p:nvSpPr>
        <p:spPr>
          <a:xfrm>
            <a:off x="2780500" y="2088875"/>
            <a:ext cx="16494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Creation of the frontend of lesson </a:t>
            </a: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component, course component, and other frontend related pages &amp; components.</a:t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7" name="Google Shape;1117;p65"/>
          <p:cNvSpPr txBox="1"/>
          <p:nvPr/>
        </p:nvSpPr>
        <p:spPr>
          <a:xfrm>
            <a:off x="4713125" y="2088883"/>
            <a:ext cx="17619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-  Created the frontend part of the course component content page.</a:t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- Assisted with the overall frontend aspects of the page.</a:t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18" name="Google Shape;1118;p65"/>
          <p:cNvSpPr txBox="1"/>
          <p:nvPr/>
        </p:nvSpPr>
        <p:spPr>
          <a:xfrm>
            <a:off x="6636650" y="2268575"/>
            <a:ext cx="16494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Debugging, beta-testing and improvisation.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6"/>
          <p:cNvSpPr txBox="1"/>
          <p:nvPr>
            <p:ph type="title"/>
          </p:nvPr>
        </p:nvSpPr>
        <p:spPr>
          <a:xfrm>
            <a:off x="713163" y="3265075"/>
            <a:ext cx="77091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Work</a:t>
            </a:r>
            <a:endParaRPr/>
          </a:p>
        </p:txBody>
      </p:sp>
      <p:sp>
        <p:nvSpPr>
          <p:cNvPr id="1124" name="Google Shape;1124;p66"/>
          <p:cNvSpPr txBox="1"/>
          <p:nvPr/>
        </p:nvSpPr>
        <p:spPr>
          <a:xfrm>
            <a:off x="639375" y="596000"/>
            <a:ext cx="76533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-"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Web </a:t>
            </a: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based</a:t>
            </a: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GUI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-"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Two diagrams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7"/>
          <p:cNvSpPr txBox="1"/>
          <p:nvPr>
            <p:ph type="title"/>
          </p:nvPr>
        </p:nvSpPr>
        <p:spPr>
          <a:xfrm rot="359553">
            <a:off x="3429351" y="733198"/>
            <a:ext cx="3773018" cy="23145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8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you!!!</a:t>
            </a:r>
            <a:endParaRPr sz="4500"/>
          </a:p>
        </p:txBody>
      </p:sp>
      <p:sp>
        <p:nvSpPr>
          <p:cNvPr id="1135" name="Google Shape;1135;p68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Presented </a:t>
            </a: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By Team Bug Generator: Yeongho Lee, Kareem Virani, Giorgio Wirawan, and Chengshui Zhu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4"/>
          <p:cNvSpPr txBox="1"/>
          <p:nvPr>
            <p:ph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7" name="Google Shape;987;p5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88" name="Google Shape;988;p54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Intro, Diagram, &amp; Land Demo</a:t>
            </a:r>
            <a:endParaRPr/>
          </a:p>
        </p:txBody>
      </p:sp>
      <p:sp>
        <p:nvSpPr>
          <p:cNvPr id="989" name="Google Shape;989;p54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Yeongho Lee</a:t>
            </a:r>
            <a:endParaRPr/>
          </a:p>
        </p:txBody>
      </p:sp>
      <p:sp>
        <p:nvSpPr>
          <p:cNvPr id="990" name="Google Shape;990;p54"/>
          <p:cNvSpPr txBox="1"/>
          <p:nvPr>
            <p:ph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1" name="Google Shape;991;p54"/>
          <p:cNvSpPr txBox="1"/>
          <p:nvPr>
            <p:ph idx="5" type="title"/>
          </p:nvPr>
        </p:nvSpPr>
        <p:spPr>
          <a:xfrm>
            <a:off x="2489225" y="3699500"/>
            <a:ext cx="25734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&amp; User Action Demo</a:t>
            </a:r>
            <a:endParaRPr/>
          </a:p>
        </p:txBody>
      </p:sp>
      <p:sp>
        <p:nvSpPr>
          <p:cNvPr id="992" name="Google Shape;992;p54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Chengshui Zhu</a:t>
            </a:r>
            <a:endParaRPr/>
          </a:p>
        </p:txBody>
      </p:sp>
      <p:sp>
        <p:nvSpPr>
          <p:cNvPr id="993" name="Google Shape;993;p54"/>
          <p:cNvSpPr txBox="1"/>
          <p:nvPr>
            <p:ph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4" name="Google Shape;994;p54"/>
          <p:cNvSpPr txBox="1"/>
          <p:nvPr>
            <p:ph idx="8" type="title"/>
          </p:nvPr>
        </p:nvSpPr>
        <p:spPr>
          <a:xfrm>
            <a:off x="4257575" y="1833350"/>
            <a:ext cx="25734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&amp; Stored Procedures Demo</a:t>
            </a:r>
            <a:endParaRPr/>
          </a:p>
        </p:txBody>
      </p:sp>
      <p:sp>
        <p:nvSpPr>
          <p:cNvPr id="995" name="Google Shape;995;p54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Kareem Virani</a:t>
            </a:r>
            <a:endParaRPr/>
          </a:p>
        </p:txBody>
      </p:sp>
      <p:sp>
        <p:nvSpPr>
          <p:cNvPr id="996" name="Google Shape;996;p54"/>
          <p:cNvSpPr txBox="1"/>
          <p:nvPr>
            <p:ph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97" name="Google Shape;997;p54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&amp; Questions</a:t>
            </a:r>
            <a:endParaRPr/>
          </a:p>
        </p:txBody>
      </p:sp>
      <p:sp>
        <p:nvSpPr>
          <p:cNvPr id="998" name="Google Shape;998;p54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Giorgio Wirawan</a:t>
            </a:r>
            <a:endParaRPr/>
          </a:p>
        </p:txBody>
      </p:sp>
      <p:sp>
        <p:nvSpPr>
          <p:cNvPr id="999" name="Google Shape;999;p54"/>
          <p:cNvSpPr txBox="1"/>
          <p:nvPr/>
        </p:nvSpPr>
        <p:spPr>
          <a:xfrm>
            <a:off x="426550" y="4524575"/>
            <a:ext cx="4635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Everyone is a teacher and a student.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5"/>
          <p:cNvSpPr txBox="1"/>
          <p:nvPr>
            <p:ph type="title"/>
          </p:nvPr>
        </p:nvSpPr>
        <p:spPr>
          <a:xfrm>
            <a:off x="48187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Chengshui Zhu</a:t>
            </a:r>
            <a:endParaRPr sz="2900"/>
          </a:p>
        </p:txBody>
      </p:sp>
      <p:sp>
        <p:nvSpPr>
          <p:cNvPr id="1005" name="Google Shape;1005;p55"/>
          <p:cNvSpPr txBox="1"/>
          <p:nvPr>
            <p:ph idx="3" type="title"/>
          </p:nvPr>
        </p:nvSpPr>
        <p:spPr>
          <a:xfrm>
            <a:off x="1047800" y="3302925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Giorgio Wirawan</a:t>
            </a:r>
            <a:endParaRPr sz="2900"/>
          </a:p>
        </p:txBody>
      </p:sp>
      <p:sp>
        <p:nvSpPr>
          <p:cNvPr id="1006" name="Google Shape;1006;p55"/>
          <p:cNvSpPr txBox="1"/>
          <p:nvPr>
            <p:ph idx="6" type="title"/>
          </p:nvPr>
        </p:nvSpPr>
        <p:spPr>
          <a:xfrm>
            <a:off x="48187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Kareem Virani</a:t>
            </a:r>
            <a:endParaRPr sz="2900"/>
          </a:p>
        </p:txBody>
      </p:sp>
      <p:sp>
        <p:nvSpPr>
          <p:cNvPr id="1007" name="Google Shape;1007;p55"/>
          <p:cNvSpPr txBox="1"/>
          <p:nvPr>
            <p:ph idx="7" type="title"/>
          </p:nvPr>
        </p:nvSpPr>
        <p:spPr>
          <a:xfrm>
            <a:off x="1047800" y="1636050"/>
            <a:ext cx="32775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Yeongho Lee</a:t>
            </a:r>
            <a:endParaRPr sz="2900"/>
          </a:p>
        </p:txBody>
      </p:sp>
      <p:sp>
        <p:nvSpPr>
          <p:cNvPr id="1008" name="Google Shape;1008;p55"/>
          <p:cNvSpPr txBox="1"/>
          <p:nvPr>
            <p:ph idx="8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1009" name="Google Shape;1009;p55"/>
          <p:cNvPicPr preferRelativeResize="0"/>
          <p:nvPr/>
        </p:nvPicPr>
        <p:blipFill rotWithShape="1">
          <a:blip r:embed="rId3">
            <a:alphaModFix/>
          </a:blip>
          <a:srcRect b="8780" l="4038" r="12342" t="-3494"/>
          <a:stretch/>
        </p:blipFill>
        <p:spPr>
          <a:xfrm>
            <a:off x="5963600" y="3709125"/>
            <a:ext cx="1051400" cy="10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863" y="2105276"/>
            <a:ext cx="1115150" cy="11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0850" y="3724275"/>
            <a:ext cx="1115125" cy="107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17" name="Google Shape;1017;p56"/>
          <p:cNvSpPr txBox="1"/>
          <p:nvPr>
            <p:ph idx="2" type="title"/>
          </p:nvPr>
        </p:nvSpPr>
        <p:spPr>
          <a:xfrm>
            <a:off x="956140" y="2476038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Backend 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6"/>
          <p:cNvSpPr txBox="1"/>
          <p:nvPr>
            <p:ph idx="3" type="title"/>
          </p:nvPr>
        </p:nvSpPr>
        <p:spPr>
          <a:xfrm>
            <a:off x="956140" y="1340825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Frontend 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6"/>
          <p:cNvSpPr txBox="1"/>
          <p:nvPr>
            <p:ph idx="5" type="title"/>
          </p:nvPr>
        </p:nvSpPr>
        <p:spPr>
          <a:xfrm>
            <a:off x="956140" y="3611250"/>
            <a:ext cx="2896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20" name="Google Shape;1020;p56"/>
          <p:cNvSpPr txBox="1"/>
          <p:nvPr>
            <p:ph type="title"/>
          </p:nvPr>
        </p:nvSpPr>
        <p:spPr>
          <a:xfrm>
            <a:off x="5531200" y="1250250"/>
            <a:ext cx="26109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Our website is a course-based learning and instruction platform allowing users to create, manage, and enroll in courses. </a:t>
            </a:r>
            <a:endParaRPr sz="2200"/>
          </a:p>
        </p:txBody>
      </p:sp>
      <p:pic>
        <p:nvPicPr>
          <p:cNvPr id="1021" name="Google Shape;10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688" y="1240113"/>
            <a:ext cx="2198524" cy="109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99" y="3714851"/>
            <a:ext cx="1018100" cy="10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2700" y="2497288"/>
            <a:ext cx="2198501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Model</a:t>
            </a:r>
            <a:endParaRPr/>
          </a:p>
        </p:txBody>
      </p:sp>
      <p:sp>
        <p:nvSpPr>
          <p:cNvPr id="1029" name="Google Shape;1029;p57"/>
          <p:cNvSpPr txBox="1"/>
          <p:nvPr/>
        </p:nvSpPr>
        <p:spPr>
          <a:xfrm>
            <a:off x="843000" y="1103450"/>
            <a:ext cx="7458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Chalkboard allows instructors to create and sell courses, with a 10% platform fee deducted from enrollment fees. Here’s how it works: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0" name="Google Shape;1030;p57"/>
          <p:cNvSpPr txBox="1"/>
          <p:nvPr/>
        </p:nvSpPr>
        <p:spPr>
          <a:xfrm>
            <a:off x="932025" y="1819800"/>
            <a:ext cx="29796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Course Fee: $100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Platform Fee (10%): $10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Instructor Earnings: $90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1" name="Google Shape;1031;p57"/>
          <p:cNvSpPr txBox="1"/>
          <p:nvPr/>
        </p:nvSpPr>
        <p:spPr>
          <a:xfrm>
            <a:off x="4986400" y="1819800"/>
            <a:ext cx="29796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Instructors: Keep 90% of earnings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Platform: 10% fee for maintenance and growth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Students: Access high-quality courses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32" name="Google Shape;1032;p57"/>
          <p:cNvSpPr txBox="1"/>
          <p:nvPr/>
        </p:nvSpPr>
        <p:spPr>
          <a:xfrm>
            <a:off x="1126775" y="4169850"/>
            <a:ext cx="6890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Join us to create, teach, and profit from your expertise!</a:t>
            </a:r>
            <a:endParaRPr sz="18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2NF Relational Model Diagram</a:t>
            </a:r>
            <a:endParaRPr/>
          </a:p>
        </p:txBody>
      </p:sp>
      <p:pic>
        <p:nvPicPr>
          <p:cNvPr id="1038" name="Google Shape;10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9" y="1143050"/>
            <a:ext cx="8866150" cy="5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Demo</a:t>
            </a:r>
            <a:endParaRPr/>
          </a:p>
        </p:txBody>
      </p:sp>
      <p:pic>
        <p:nvPicPr>
          <p:cNvPr id="1044" name="Google Shape;10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288" y="1103450"/>
            <a:ext cx="4893387" cy="37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0"/>
          <p:cNvSpPr txBox="1"/>
          <p:nvPr>
            <p:ph idx="2" type="title"/>
          </p:nvPr>
        </p:nvSpPr>
        <p:spPr>
          <a:xfrm>
            <a:off x="1525659" y="2772538"/>
            <a:ext cx="912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050" name="Google Shape;1050;p6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 #1</a:t>
            </a:r>
            <a:endParaRPr/>
          </a:p>
        </p:txBody>
      </p:sp>
      <p:sp>
        <p:nvSpPr>
          <p:cNvPr id="1051" name="Google Shape;1051;p60"/>
          <p:cNvSpPr txBox="1"/>
          <p:nvPr>
            <p:ph idx="3" type="title"/>
          </p:nvPr>
        </p:nvSpPr>
        <p:spPr>
          <a:xfrm>
            <a:off x="992859" y="1841025"/>
            <a:ext cx="19782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Signup</a:t>
            </a:r>
            <a:endParaRPr/>
          </a:p>
        </p:txBody>
      </p:sp>
      <p:sp>
        <p:nvSpPr>
          <p:cNvPr id="1052" name="Google Shape;1052;p60"/>
          <p:cNvSpPr txBox="1"/>
          <p:nvPr>
            <p:ph idx="1" type="subTitle"/>
          </p:nvPr>
        </p:nvSpPr>
        <p:spPr>
          <a:xfrm>
            <a:off x="992859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login and signup with email and password</a:t>
            </a:r>
            <a:endParaRPr/>
          </a:p>
        </p:txBody>
      </p:sp>
      <p:sp>
        <p:nvSpPr>
          <p:cNvPr id="1053" name="Google Shape;1053;p60"/>
          <p:cNvSpPr txBox="1"/>
          <p:nvPr>
            <p:ph idx="4" type="title"/>
          </p:nvPr>
        </p:nvSpPr>
        <p:spPr>
          <a:xfrm>
            <a:off x="3294130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054" name="Google Shape;1054;p60"/>
          <p:cNvSpPr txBox="1"/>
          <p:nvPr>
            <p:ph idx="5" type="title"/>
          </p:nvPr>
        </p:nvSpPr>
        <p:spPr>
          <a:xfrm>
            <a:off x="2761330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Browse &amp; </a:t>
            </a:r>
            <a:r>
              <a:rPr lang="en"/>
              <a:t>Search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0"/>
          <p:cNvSpPr txBox="1"/>
          <p:nvPr>
            <p:ph idx="6" type="subTitle"/>
          </p:nvPr>
        </p:nvSpPr>
        <p:spPr>
          <a:xfrm>
            <a:off x="2761330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search up courses with keywords</a:t>
            </a:r>
            <a:endParaRPr/>
          </a:p>
        </p:txBody>
      </p:sp>
      <p:sp>
        <p:nvSpPr>
          <p:cNvPr id="1056" name="Google Shape;1056;p60"/>
          <p:cNvSpPr txBox="1"/>
          <p:nvPr>
            <p:ph idx="7" type="title"/>
          </p:nvPr>
        </p:nvSpPr>
        <p:spPr>
          <a:xfrm>
            <a:off x="506260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  <p:sp>
        <p:nvSpPr>
          <p:cNvPr id="1057" name="Google Shape;1057;p60"/>
          <p:cNvSpPr txBox="1"/>
          <p:nvPr>
            <p:ph idx="8" type="title"/>
          </p:nvPr>
        </p:nvSpPr>
        <p:spPr>
          <a:xfrm>
            <a:off x="4206725" y="1833350"/>
            <a:ext cx="25428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 in course</a:t>
            </a:r>
            <a:endParaRPr/>
          </a:p>
        </p:txBody>
      </p:sp>
      <p:sp>
        <p:nvSpPr>
          <p:cNvPr id="1058" name="Google Shape;1058;p60"/>
          <p:cNvSpPr txBox="1"/>
          <p:nvPr>
            <p:ph idx="9" type="subTitle"/>
          </p:nvPr>
        </p:nvSpPr>
        <p:spPr>
          <a:xfrm>
            <a:off x="4529801" y="1265259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can be free or charged</a:t>
            </a:r>
            <a:endParaRPr/>
          </a:p>
        </p:txBody>
      </p:sp>
      <p:sp>
        <p:nvSpPr>
          <p:cNvPr id="1059" name="Google Shape;1059;p60"/>
          <p:cNvSpPr txBox="1"/>
          <p:nvPr>
            <p:ph idx="13" type="title"/>
          </p:nvPr>
        </p:nvSpPr>
        <p:spPr>
          <a:xfrm>
            <a:off x="6831071" y="2771188"/>
            <a:ext cx="912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</a:t>
            </a:r>
            <a:endParaRPr/>
          </a:p>
        </p:txBody>
      </p:sp>
      <p:sp>
        <p:nvSpPr>
          <p:cNvPr id="1060" name="Google Shape;1060;p60"/>
          <p:cNvSpPr txBox="1"/>
          <p:nvPr>
            <p:ph idx="14" type="title"/>
          </p:nvPr>
        </p:nvSpPr>
        <p:spPr>
          <a:xfrm>
            <a:off x="6298271" y="3699500"/>
            <a:ext cx="1978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Learn!!!</a:t>
            </a:r>
            <a:endParaRPr/>
          </a:p>
        </p:txBody>
      </p:sp>
      <p:sp>
        <p:nvSpPr>
          <p:cNvPr id="1061" name="Google Shape;1061;p60"/>
          <p:cNvSpPr txBox="1"/>
          <p:nvPr>
            <p:ph idx="15" type="subTitle"/>
          </p:nvPr>
        </p:nvSpPr>
        <p:spPr>
          <a:xfrm>
            <a:off x="6298271" y="4092825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lessons and contents of </a:t>
            </a:r>
            <a:r>
              <a:rPr lang="en"/>
              <a:t>course</a:t>
            </a:r>
            <a:r>
              <a:rPr lang="en"/>
              <a:t> and learn!!!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Journey #2</a:t>
            </a:r>
            <a:endParaRPr/>
          </a:p>
        </p:txBody>
      </p:sp>
      <p:sp>
        <p:nvSpPr>
          <p:cNvPr id="1067" name="Google Shape;1067;p61"/>
          <p:cNvSpPr txBox="1"/>
          <p:nvPr>
            <p:ph idx="2" type="title"/>
          </p:nvPr>
        </p:nvSpPr>
        <p:spPr>
          <a:xfrm>
            <a:off x="7326200" y="1624450"/>
            <a:ext cx="1096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068" name="Google Shape;1068;p61"/>
          <p:cNvSpPr txBox="1"/>
          <p:nvPr>
            <p:ph idx="3" type="title"/>
          </p:nvPr>
        </p:nvSpPr>
        <p:spPr>
          <a:xfrm>
            <a:off x="7326200" y="2728561"/>
            <a:ext cx="1096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069" name="Google Shape;1069;p61"/>
          <p:cNvSpPr txBox="1"/>
          <p:nvPr>
            <p:ph idx="1" type="subTitle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can login and signup with email and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(same as student) then navigate to instructor center.</a:t>
            </a:r>
            <a:endParaRPr/>
          </a:p>
        </p:txBody>
      </p:sp>
      <p:sp>
        <p:nvSpPr>
          <p:cNvPr id="1070" name="Google Shape;1070;p61"/>
          <p:cNvSpPr txBox="1"/>
          <p:nvPr>
            <p:ph idx="4" type="title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  <p:sp>
        <p:nvSpPr>
          <p:cNvPr id="1071" name="Google Shape;1071;p61"/>
          <p:cNvSpPr txBox="1"/>
          <p:nvPr>
            <p:ph idx="6" type="subTitle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manage the lessons and their contents of the courses created.</a:t>
            </a:r>
            <a:endParaRPr/>
          </a:p>
        </p:txBody>
      </p:sp>
      <p:sp>
        <p:nvSpPr>
          <p:cNvPr id="1072" name="Google Shape;1072;p61"/>
          <p:cNvSpPr txBox="1"/>
          <p:nvPr>
            <p:ph idx="7" type="title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or Sign Up</a:t>
            </a:r>
            <a:endParaRPr/>
          </a:p>
        </p:txBody>
      </p:sp>
      <p:sp>
        <p:nvSpPr>
          <p:cNvPr id="1073" name="Google Shape;1073;p61"/>
          <p:cNvSpPr txBox="1"/>
          <p:nvPr>
            <p:ph idx="8" type="title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course</a:t>
            </a:r>
            <a:endParaRPr/>
          </a:p>
        </p:txBody>
      </p:sp>
      <p:sp>
        <p:nvSpPr>
          <p:cNvPr id="1074" name="Google Shape;1074;p61"/>
          <p:cNvSpPr txBox="1"/>
          <p:nvPr>
            <p:ph idx="5" type="subTitle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course by entering the course name, price, description, and details.</a:t>
            </a:r>
            <a:endParaRPr/>
          </a:p>
        </p:txBody>
      </p:sp>
      <p:sp>
        <p:nvSpPr>
          <p:cNvPr id="1075" name="Google Shape;1075;p61"/>
          <p:cNvSpPr txBox="1"/>
          <p:nvPr>
            <p:ph idx="9" type="title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created courses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