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18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226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234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242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14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238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06.xml"/>
  <Override ContentType="application/vnd.openxmlformats-officedocument.presentationml.slideLayout+xml" PartName="/ppt/slideLayouts/slideLayout223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210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23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21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17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22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202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231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230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23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1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220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203.xml"/>
  <Override ContentType="application/vnd.openxmlformats-officedocument.presentationml.slideLayout+xml" PartName="/ppt/slideLayouts/slideLayout229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224.xml"/>
  <Override ContentType="application/vnd.openxmlformats-officedocument.presentationml.slideLayout+xml" PartName="/ppt/slideLayouts/slideLayout207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241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99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198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1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232.xml"/>
  <Override ContentType="application/vnd.openxmlformats-officedocument.presentationml.slideLayout+xml" PartName="/ppt/slideLayouts/slideLayout208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22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01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221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204.xml"/>
  <Override ContentType="application/vnd.openxmlformats-officedocument.presentationml.slideLayout+xml" PartName="/ppt/slideLayouts/slideLayout212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236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24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200.xml"/>
  <Override ContentType="application/vnd.openxmlformats-officedocument.presentationml.slideLayout+xml" PartName="/ppt/slideLayouts/slideLayout243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233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215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09.xml"/>
  <Override ContentType="application/vnd.openxmlformats-officedocument.presentationml.slideLayout+xml" PartName="/ppt/slideLayouts/slideLayout22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205.xml"/>
  <Override ContentType="application/vnd.openxmlformats-officedocument.presentationml.slideLayout+xml" PartName="/ppt/slideLayouts/slideLayout222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211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237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891" r:id="rId4"/>
    <p:sldMasterId id="2147483892" r:id="rId5"/>
    <p:sldMasterId id="2147483893" r:id="rId6"/>
    <p:sldMasterId id="2147483894" r:id="rId7"/>
    <p:sldMasterId id="2147483895" r:id="rId8"/>
    <p:sldMasterId id="2147483896" r:id="rId9"/>
    <p:sldMasterId id="2147483897" r:id="rId10"/>
    <p:sldMasterId id="2147483898" r:id="rId11"/>
    <p:sldMasterId id="2147483899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Cabin"/>
      <p:regular r:id="rId32"/>
      <p:bold r:id="rId33"/>
      <p:italic r:id="rId34"/>
      <p:boldItalic r:id="rId35"/>
    </p:embeddedFont>
    <p:embeddedFont>
      <p:font typeface="Epilogue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7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4" Type="http://schemas.openxmlformats.org/officeDocument/2006/relationships/font" Target="fonts/Raleway-regular.fntdata"/><Relationship Id="rId23" Type="http://schemas.openxmlformats.org/officeDocument/2006/relationships/slide" Target="slides/slide1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Lato-bold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Master" Target="slideMasters/slideMaster8.xml"/><Relationship Id="rId33" Type="http://schemas.openxmlformats.org/officeDocument/2006/relationships/font" Target="fonts/Cabin-bold.fntdata"/><Relationship Id="rId10" Type="http://schemas.openxmlformats.org/officeDocument/2006/relationships/slideMaster" Target="slideMasters/slideMaster7.xml"/><Relationship Id="rId32" Type="http://schemas.openxmlformats.org/officeDocument/2006/relationships/font" Target="fonts/Cabin-regular.fntdata"/><Relationship Id="rId13" Type="http://schemas.openxmlformats.org/officeDocument/2006/relationships/notesMaster" Target="notesMasters/notesMaster1.xml"/><Relationship Id="rId35" Type="http://schemas.openxmlformats.org/officeDocument/2006/relationships/font" Target="fonts/Cabin-boldItalic.fntdata"/><Relationship Id="rId12" Type="http://schemas.openxmlformats.org/officeDocument/2006/relationships/slideMaster" Target="slideMasters/slideMaster9.xml"/><Relationship Id="rId34" Type="http://schemas.openxmlformats.org/officeDocument/2006/relationships/font" Target="fonts/Cabin-italic.fntdata"/><Relationship Id="rId15" Type="http://schemas.openxmlformats.org/officeDocument/2006/relationships/slide" Target="slides/slide2.xml"/><Relationship Id="rId37" Type="http://schemas.openxmlformats.org/officeDocument/2006/relationships/font" Target="fonts/Epilogue-bold.fntdata"/><Relationship Id="rId14" Type="http://schemas.openxmlformats.org/officeDocument/2006/relationships/slide" Target="slides/slide1.xml"/><Relationship Id="rId36" Type="http://schemas.openxmlformats.org/officeDocument/2006/relationships/font" Target="fonts/Epilogue-regular.fntdata"/><Relationship Id="rId17" Type="http://schemas.openxmlformats.org/officeDocument/2006/relationships/slide" Target="slides/slide4.xml"/><Relationship Id="rId39" Type="http://schemas.openxmlformats.org/officeDocument/2006/relationships/font" Target="fonts/Epilogue-boldItalic.fntdata"/><Relationship Id="rId16" Type="http://schemas.openxmlformats.org/officeDocument/2006/relationships/slide" Target="slides/slide3.xml"/><Relationship Id="rId38" Type="http://schemas.openxmlformats.org/officeDocument/2006/relationships/font" Target="fonts/Epilogue-italic.fntdata"/><Relationship Id="rId19" Type="http://schemas.openxmlformats.org/officeDocument/2006/relationships/slide" Target="slides/slide6.xml"/><Relationship Id="rId18" Type="http://schemas.openxmlformats.org/officeDocument/2006/relationships/slide" Target="slides/slide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2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21560941420_3_49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21560941420_3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Urmi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4" name="Shape 4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5" name="Google Shape;4295;g21560941420_1_2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6" name="Google Shape;4296;g21560941420_1_2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1" name="Shape 4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2" name="Google Shape;4062;g2156094142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3" name="Google Shape;4063;g2156094142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Bethanie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8" name="Shape 4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9" name="Google Shape;4069;g2ea650ce0ed_1_1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0" name="Google Shape;4070;g2ea650ce0ed_1_1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Bethanie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3" name="Shape 4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4" name="Google Shape;4084;g2ea650ce0ed_1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5" name="Google Shape;4085;g2ea650ce0ed_1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Tanzilla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Google Shape;4112;g2ea650ce0e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3" name="Google Shape;4113;g2ea650ce0e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Tanzilla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8" name="Shape 4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9" name="Google Shape;4149;g21560941420_1_3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0" name="Google Shape;4150;g21560941420_1_3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Urmi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5" name="Shape 4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6" name="Google Shape;4186;g21560941420_1_4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7" name="Google Shape;4187;g21560941420_1_4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Student table</a:t>
            </a:r>
            <a:r>
              <a:rPr lang="en"/>
              <a:t>: Stores student details.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Professor Table:</a:t>
            </a:r>
            <a:r>
              <a:rPr lang="en">
                <a:solidFill>
                  <a:schemeClr val="dk1"/>
                </a:solidFill>
              </a:rPr>
              <a:t> Stores professor details.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Course Table:</a:t>
            </a:r>
            <a:r>
              <a:rPr lang="en">
                <a:solidFill>
                  <a:schemeClr val="dk1"/>
                </a:solidFill>
              </a:rPr>
              <a:t> Contains course information.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Section Table:</a:t>
            </a:r>
            <a:r>
              <a:rPr lang="en">
                <a:solidFill>
                  <a:schemeClr val="dk1"/>
                </a:solidFill>
              </a:rPr>
              <a:t> Details about specific sections of courses.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Enrollment Table:</a:t>
            </a:r>
            <a:r>
              <a:rPr lang="en">
                <a:solidFill>
                  <a:schemeClr val="dk1"/>
                </a:solidFill>
              </a:rPr>
              <a:t> Links students to sections.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1" name="Shape 4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2" name="Google Shape;4242;g21560941420_1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3" name="Google Shape;4243;g21560941420_1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1" name="Shape 4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2" name="Google Shape;4272;g21560941420_1_5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3" name="Google Shape;4273;g21560941420_1_5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10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2" name="Google Shape;1582;p10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583" name="Google Shape;1583;p10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0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0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0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7" name="Google Shape;1587;p105"/>
          <p:cNvSpPr txBox="1"/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88" name="Google Shape;1588;p105"/>
          <p:cNvSpPr txBox="1"/>
          <p:nvPr>
            <p:ph idx="1" type="subTitle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9" name="Google Shape;1589;p105"/>
          <p:cNvSpPr txBox="1"/>
          <p:nvPr>
            <p:ph hasCustomPrompt="1" idx="2" type="title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0" name="Google Shape;1590;p105"/>
          <p:cNvSpPr/>
          <p:nvPr/>
        </p:nvSpPr>
        <p:spPr>
          <a:xfrm>
            <a:off x="6227500" y="1103025"/>
            <a:ext cx="1232825" cy="153824"/>
          </a:xfrm>
          <a:custGeom>
            <a:rect b="b" l="l" r="r" t="t"/>
            <a:pathLst>
              <a:path extrusionOk="0" h="946" w="7583">
                <a:moveTo>
                  <a:pt x="474" y="0"/>
                </a:moveTo>
                <a:lnTo>
                  <a:pt x="7109" y="0"/>
                </a:lnTo>
                <a:cubicBezTo>
                  <a:pt x="7368" y="0"/>
                  <a:pt x="7582" y="214"/>
                  <a:pt x="7582" y="473"/>
                </a:cubicBezTo>
                <a:lnTo>
                  <a:pt x="7582" y="473"/>
                </a:lnTo>
                <a:cubicBezTo>
                  <a:pt x="7582" y="734"/>
                  <a:pt x="7368" y="946"/>
                  <a:pt x="7109" y="946"/>
                </a:cubicBezTo>
                <a:lnTo>
                  <a:pt x="474" y="946"/>
                </a:lnTo>
                <a:cubicBezTo>
                  <a:pt x="214" y="946"/>
                  <a:pt x="1" y="732"/>
                  <a:pt x="1" y="473"/>
                </a:cubicBezTo>
                <a:lnTo>
                  <a:pt x="1" y="473"/>
                </a:lnTo>
                <a:cubicBezTo>
                  <a:pt x="1" y="214"/>
                  <a:pt x="214" y="0"/>
                  <a:pt x="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105"/>
          <p:cNvSpPr/>
          <p:nvPr/>
        </p:nvSpPr>
        <p:spPr>
          <a:xfrm>
            <a:off x="7539026" y="1103025"/>
            <a:ext cx="556503" cy="153824"/>
          </a:xfrm>
          <a:custGeom>
            <a:rect b="b" l="l" r="r" t="t"/>
            <a:pathLst>
              <a:path extrusionOk="0" h="946" w="3423">
                <a:moveTo>
                  <a:pt x="476" y="0"/>
                </a:moveTo>
                <a:lnTo>
                  <a:pt x="2949" y="0"/>
                </a:lnTo>
                <a:cubicBezTo>
                  <a:pt x="3209" y="0"/>
                  <a:pt x="3422" y="214"/>
                  <a:pt x="3422" y="473"/>
                </a:cubicBezTo>
                <a:lnTo>
                  <a:pt x="3422" y="473"/>
                </a:lnTo>
                <a:cubicBezTo>
                  <a:pt x="3422" y="734"/>
                  <a:pt x="3209" y="946"/>
                  <a:pt x="2949" y="946"/>
                </a:cubicBezTo>
                <a:lnTo>
                  <a:pt x="476" y="946"/>
                </a:lnTo>
                <a:cubicBezTo>
                  <a:pt x="217" y="946"/>
                  <a:pt x="3" y="732"/>
                  <a:pt x="3" y="473"/>
                </a:cubicBezTo>
                <a:lnTo>
                  <a:pt x="3" y="473"/>
                </a:lnTo>
                <a:cubicBezTo>
                  <a:pt x="1" y="214"/>
                  <a:pt x="214" y="0"/>
                  <a:pt x="4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105"/>
          <p:cNvSpPr/>
          <p:nvPr/>
        </p:nvSpPr>
        <p:spPr>
          <a:xfrm>
            <a:off x="273628" y="3000174"/>
            <a:ext cx="168275" cy="16830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10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5" name="Google Shape;1595;p10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596" name="Google Shape;1596;p10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0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0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0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0" name="Google Shape;1600;p106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1" name="Google Shape;1601;p106"/>
          <p:cNvSpPr txBox="1"/>
          <p:nvPr>
            <p:ph idx="1" type="body"/>
          </p:nvPr>
        </p:nvSpPr>
        <p:spPr>
          <a:xfrm>
            <a:off x="720000" y="1533525"/>
            <a:ext cx="7704000" cy="1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602" name="Google Shape;1602;p106"/>
          <p:cNvSpPr/>
          <p:nvPr/>
        </p:nvSpPr>
        <p:spPr>
          <a:xfrm rot="4304125">
            <a:off x="7672168" y="1031002"/>
            <a:ext cx="1793781" cy="1459569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106"/>
          <p:cNvSpPr/>
          <p:nvPr/>
        </p:nvSpPr>
        <p:spPr>
          <a:xfrm rot="7355165">
            <a:off x="8197463" y="1374859"/>
            <a:ext cx="578861" cy="579015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10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6" name="Google Shape;1606;p10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607" name="Google Shape;1607;p10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0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0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0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1" name="Google Shape;1611;p107"/>
          <p:cNvSpPr txBox="1"/>
          <p:nvPr>
            <p:ph idx="1" type="subTitle"/>
          </p:nvPr>
        </p:nvSpPr>
        <p:spPr>
          <a:xfrm>
            <a:off x="1436675" y="2384025"/>
            <a:ext cx="24201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2" name="Google Shape;1612;p107"/>
          <p:cNvSpPr txBox="1"/>
          <p:nvPr>
            <p:ph idx="2" type="subTitle"/>
          </p:nvPr>
        </p:nvSpPr>
        <p:spPr>
          <a:xfrm>
            <a:off x="5121272" y="2383425"/>
            <a:ext cx="24231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3" name="Google Shape;1613;p107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4" name="Google Shape;1614;p107"/>
          <p:cNvSpPr txBox="1"/>
          <p:nvPr>
            <p:ph idx="3" type="title"/>
          </p:nvPr>
        </p:nvSpPr>
        <p:spPr>
          <a:xfrm>
            <a:off x="1441859" y="338902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15" name="Google Shape;1615;p107"/>
          <p:cNvSpPr txBox="1"/>
          <p:nvPr>
            <p:ph idx="4" type="title"/>
          </p:nvPr>
        </p:nvSpPr>
        <p:spPr>
          <a:xfrm>
            <a:off x="5125772" y="33890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16" name="Google Shape;1616;p107"/>
          <p:cNvSpPr/>
          <p:nvPr/>
        </p:nvSpPr>
        <p:spPr>
          <a:xfrm>
            <a:off x="7943850" y="714375"/>
            <a:ext cx="1128900" cy="112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7" name="Google Shape;1617;p107"/>
          <p:cNvGrpSpPr/>
          <p:nvPr/>
        </p:nvGrpSpPr>
        <p:grpSpPr>
          <a:xfrm rot="-846281">
            <a:off x="7879557" y="690583"/>
            <a:ext cx="1078052" cy="1078403"/>
            <a:chOff x="5759760" y="3433415"/>
            <a:chExt cx="583422" cy="583612"/>
          </a:xfrm>
        </p:grpSpPr>
        <p:sp>
          <p:nvSpPr>
            <p:cNvPr id="1618" name="Google Shape;1618;p107"/>
            <p:cNvSpPr/>
            <p:nvPr/>
          </p:nvSpPr>
          <p:spPr>
            <a:xfrm>
              <a:off x="5759760" y="3433415"/>
              <a:ext cx="583422" cy="583612"/>
            </a:xfrm>
            <a:custGeom>
              <a:rect b="b" l="l" r="r" t="t"/>
              <a:pathLst>
                <a:path extrusionOk="0" h="12306" w="12302">
                  <a:moveTo>
                    <a:pt x="6540" y="217"/>
                  </a:moveTo>
                  <a:cubicBezTo>
                    <a:pt x="9818" y="430"/>
                    <a:pt x="12302" y="3262"/>
                    <a:pt x="12090" y="6542"/>
                  </a:cubicBezTo>
                  <a:cubicBezTo>
                    <a:pt x="11876" y="9820"/>
                    <a:pt x="9042" y="12306"/>
                    <a:pt x="5762" y="12092"/>
                  </a:cubicBezTo>
                  <a:cubicBezTo>
                    <a:pt x="2487" y="11878"/>
                    <a:pt x="1" y="9047"/>
                    <a:pt x="214" y="5767"/>
                  </a:cubicBezTo>
                  <a:cubicBezTo>
                    <a:pt x="426" y="2487"/>
                    <a:pt x="3260" y="1"/>
                    <a:pt x="6540" y="217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07"/>
            <p:cNvSpPr/>
            <p:nvPr/>
          </p:nvSpPr>
          <p:spPr>
            <a:xfrm>
              <a:off x="5834360" y="3463578"/>
              <a:ext cx="315613" cy="339421"/>
            </a:xfrm>
            <a:custGeom>
              <a:rect b="b" l="l" r="r" t="t"/>
              <a:pathLst>
                <a:path extrusionOk="0" h="7157" w="6655">
                  <a:moveTo>
                    <a:pt x="5732" y="251"/>
                  </a:moveTo>
                  <a:cubicBezTo>
                    <a:pt x="5999" y="269"/>
                    <a:pt x="6233" y="393"/>
                    <a:pt x="6398" y="580"/>
                  </a:cubicBezTo>
                  <a:cubicBezTo>
                    <a:pt x="6562" y="769"/>
                    <a:pt x="6655" y="1016"/>
                    <a:pt x="6636" y="1283"/>
                  </a:cubicBezTo>
                  <a:cubicBezTo>
                    <a:pt x="6620" y="1551"/>
                    <a:pt x="6497" y="1783"/>
                    <a:pt x="6307" y="1947"/>
                  </a:cubicBezTo>
                  <a:cubicBezTo>
                    <a:pt x="6122" y="2112"/>
                    <a:pt x="5874" y="2205"/>
                    <a:pt x="5606" y="2188"/>
                  </a:cubicBezTo>
                  <a:cubicBezTo>
                    <a:pt x="5339" y="2170"/>
                    <a:pt x="5104" y="2046"/>
                    <a:pt x="4940" y="1859"/>
                  </a:cubicBezTo>
                  <a:cubicBezTo>
                    <a:pt x="4775" y="1674"/>
                    <a:pt x="4683" y="1423"/>
                    <a:pt x="4701" y="1156"/>
                  </a:cubicBezTo>
                  <a:cubicBezTo>
                    <a:pt x="4720" y="888"/>
                    <a:pt x="4843" y="656"/>
                    <a:pt x="5030" y="492"/>
                  </a:cubicBezTo>
                  <a:cubicBezTo>
                    <a:pt x="5216" y="329"/>
                    <a:pt x="5464" y="237"/>
                    <a:pt x="5732" y="251"/>
                  </a:cubicBezTo>
                  <a:close/>
                  <a:moveTo>
                    <a:pt x="1535" y="4298"/>
                  </a:moveTo>
                  <a:cubicBezTo>
                    <a:pt x="1925" y="4323"/>
                    <a:pt x="2271" y="4506"/>
                    <a:pt x="2509" y="4777"/>
                  </a:cubicBezTo>
                  <a:cubicBezTo>
                    <a:pt x="2748" y="5051"/>
                    <a:pt x="2884" y="5417"/>
                    <a:pt x="2859" y="5805"/>
                  </a:cubicBezTo>
                  <a:cubicBezTo>
                    <a:pt x="2832" y="6196"/>
                    <a:pt x="2651" y="6541"/>
                    <a:pt x="2378" y="6780"/>
                  </a:cubicBezTo>
                  <a:cubicBezTo>
                    <a:pt x="2106" y="7018"/>
                    <a:pt x="1740" y="7156"/>
                    <a:pt x="1350" y="7129"/>
                  </a:cubicBezTo>
                  <a:cubicBezTo>
                    <a:pt x="959" y="7105"/>
                    <a:pt x="616" y="6922"/>
                    <a:pt x="375" y="6650"/>
                  </a:cubicBezTo>
                  <a:cubicBezTo>
                    <a:pt x="136" y="6377"/>
                    <a:pt x="1" y="6009"/>
                    <a:pt x="25" y="5622"/>
                  </a:cubicBezTo>
                  <a:cubicBezTo>
                    <a:pt x="52" y="5231"/>
                    <a:pt x="235" y="4886"/>
                    <a:pt x="507" y="4647"/>
                  </a:cubicBezTo>
                  <a:cubicBezTo>
                    <a:pt x="780" y="4409"/>
                    <a:pt x="1144" y="4271"/>
                    <a:pt x="1535" y="4298"/>
                  </a:cubicBezTo>
                  <a:close/>
                  <a:moveTo>
                    <a:pt x="2333" y="4937"/>
                  </a:moveTo>
                  <a:cubicBezTo>
                    <a:pt x="2133" y="4711"/>
                    <a:pt x="1845" y="4559"/>
                    <a:pt x="1522" y="4538"/>
                  </a:cubicBezTo>
                  <a:cubicBezTo>
                    <a:pt x="1195" y="4518"/>
                    <a:pt x="893" y="4629"/>
                    <a:pt x="667" y="4830"/>
                  </a:cubicBezTo>
                  <a:cubicBezTo>
                    <a:pt x="441" y="5028"/>
                    <a:pt x="289" y="5316"/>
                    <a:pt x="268" y="5639"/>
                  </a:cubicBezTo>
                  <a:cubicBezTo>
                    <a:pt x="247" y="5966"/>
                    <a:pt x="358" y="6270"/>
                    <a:pt x="558" y="6496"/>
                  </a:cubicBezTo>
                  <a:cubicBezTo>
                    <a:pt x="759" y="6722"/>
                    <a:pt x="1043" y="6872"/>
                    <a:pt x="1368" y="6893"/>
                  </a:cubicBezTo>
                  <a:cubicBezTo>
                    <a:pt x="1695" y="6914"/>
                    <a:pt x="1997" y="6805"/>
                    <a:pt x="2224" y="6603"/>
                  </a:cubicBezTo>
                  <a:cubicBezTo>
                    <a:pt x="2452" y="6406"/>
                    <a:pt x="2602" y="6118"/>
                    <a:pt x="2622" y="5793"/>
                  </a:cubicBezTo>
                  <a:cubicBezTo>
                    <a:pt x="2643" y="5468"/>
                    <a:pt x="2530" y="5164"/>
                    <a:pt x="2333" y="4937"/>
                  </a:cubicBezTo>
                  <a:close/>
                  <a:moveTo>
                    <a:pt x="3468" y="12"/>
                  </a:moveTo>
                  <a:cubicBezTo>
                    <a:pt x="3638" y="23"/>
                    <a:pt x="3788" y="103"/>
                    <a:pt x="3891" y="220"/>
                  </a:cubicBezTo>
                  <a:cubicBezTo>
                    <a:pt x="3998" y="339"/>
                    <a:pt x="4056" y="498"/>
                    <a:pt x="4043" y="668"/>
                  </a:cubicBezTo>
                  <a:cubicBezTo>
                    <a:pt x="4033" y="837"/>
                    <a:pt x="3953" y="987"/>
                    <a:pt x="3836" y="1092"/>
                  </a:cubicBezTo>
                  <a:cubicBezTo>
                    <a:pt x="3716" y="1197"/>
                    <a:pt x="3558" y="1257"/>
                    <a:pt x="3387" y="1244"/>
                  </a:cubicBezTo>
                  <a:cubicBezTo>
                    <a:pt x="3219" y="1234"/>
                    <a:pt x="3069" y="1154"/>
                    <a:pt x="2964" y="1034"/>
                  </a:cubicBezTo>
                  <a:cubicBezTo>
                    <a:pt x="2859" y="917"/>
                    <a:pt x="2799" y="757"/>
                    <a:pt x="2812" y="588"/>
                  </a:cubicBezTo>
                  <a:cubicBezTo>
                    <a:pt x="2826" y="420"/>
                    <a:pt x="2902" y="269"/>
                    <a:pt x="3021" y="165"/>
                  </a:cubicBezTo>
                  <a:cubicBezTo>
                    <a:pt x="3139" y="60"/>
                    <a:pt x="3299" y="0"/>
                    <a:pt x="3468" y="12"/>
                  </a:cubicBezTo>
                  <a:close/>
                  <a:moveTo>
                    <a:pt x="3756" y="339"/>
                  </a:moveTo>
                  <a:cubicBezTo>
                    <a:pt x="3682" y="253"/>
                    <a:pt x="3577" y="198"/>
                    <a:pt x="3455" y="193"/>
                  </a:cubicBezTo>
                  <a:cubicBezTo>
                    <a:pt x="3334" y="185"/>
                    <a:pt x="3221" y="226"/>
                    <a:pt x="3139" y="300"/>
                  </a:cubicBezTo>
                  <a:cubicBezTo>
                    <a:pt x="3054" y="374"/>
                    <a:pt x="2997" y="481"/>
                    <a:pt x="2993" y="601"/>
                  </a:cubicBezTo>
                  <a:cubicBezTo>
                    <a:pt x="2984" y="722"/>
                    <a:pt x="3026" y="835"/>
                    <a:pt x="3100" y="917"/>
                  </a:cubicBezTo>
                  <a:cubicBezTo>
                    <a:pt x="3176" y="1002"/>
                    <a:pt x="3281" y="1055"/>
                    <a:pt x="3402" y="1063"/>
                  </a:cubicBezTo>
                  <a:cubicBezTo>
                    <a:pt x="3521" y="1071"/>
                    <a:pt x="3634" y="1030"/>
                    <a:pt x="3716" y="956"/>
                  </a:cubicBezTo>
                  <a:cubicBezTo>
                    <a:pt x="3803" y="882"/>
                    <a:pt x="3856" y="775"/>
                    <a:pt x="3865" y="656"/>
                  </a:cubicBezTo>
                  <a:cubicBezTo>
                    <a:pt x="3871" y="537"/>
                    <a:pt x="3830" y="424"/>
                    <a:pt x="3756" y="339"/>
                  </a:cubicBezTo>
                  <a:close/>
                  <a:moveTo>
                    <a:pt x="5719" y="432"/>
                  </a:moveTo>
                  <a:cubicBezTo>
                    <a:pt x="5503" y="415"/>
                    <a:pt x="5300" y="492"/>
                    <a:pt x="5150" y="627"/>
                  </a:cubicBezTo>
                  <a:cubicBezTo>
                    <a:pt x="4998" y="761"/>
                    <a:pt x="4895" y="950"/>
                    <a:pt x="4882" y="1170"/>
                  </a:cubicBezTo>
                  <a:cubicBezTo>
                    <a:pt x="4866" y="1386"/>
                    <a:pt x="4944" y="1588"/>
                    <a:pt x="5078" y="1740"/>
                  </a:cubicBezTo>
                  <a:cubicBezTo>
                    <a:pt x="5211" y="1892"/>
                    <a:pt x="5401" y="1995"/>
                    <a:pt x="5619" y="2007"/>
                  </a:cubicBezTo>
                  <a:cubicBezTo>
                    <a:pt x="5834" y="2024"/>
                    <a:pt x="6038" y="1945"/>
                    <a:pt x="6190" y="1812"/>
                  </a:cubicBezTo>
                  <a:cubicBezTo>
                    <a:pt x="6342" y="1678"/>
                    <a:pt x="6445" y="1487"/>
                    <a:pt x="6458" y="1269"/>
                  </a:cubicBezTo>
                  <a:cubicBezTo>
                    <a:pt x="6486" y="835"/>
                    <a:pt x="6157" y="459"/>
                    <a:pt x="5719" y="43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07"/>
            <p:cNvSpPr/>
            <p:nvPr/>
          </p:nvSpPr>
          <p:spPr>
            <a:xfrm>
              <a:off x="5815058" y="3536707"/>
              <a:ext cx="519161" cy="470788"/>
            </a:xfrm>
            <a:custGeom>
              <a:rect b="b" l="l" r="r" t="t"/>
              <a:pathLst>
                <a:path extrusionOk="0" h="9927" w="10947">
                  <a:moveTo>
                    <a:pt x="9412" y="0"/>
                  </a:moveTo>
                  <a:cubicBezTo>
                    <a:pt x="10165" y="837"/>
                    <a:pt x="10679" y="1886"/>
                    <a:pt x="10860" y="3038"/>
                  </a:cubicBezTo>
                  <a:lnTo>
                    <a:pt x="10887" y="3219"/>
                  </a:lnTo>
                  <a:cubicBezTo>
                    <a:pt x="10934" y="3591"/>
                    <a:pt x="10946" y="3973"/>
                    <a:pt x="10922" y="4364"/>
                  </a:cubicBezTo>
                  <a:cubicBezTo>
                    <a:pt x="10899" y="4714"/>
                    <a:pt x="10848" y="5053"/>
                    <a:pt x="10768" y="5380"/>
                  </a:cubicBezTo>
                  <a:lnTo>
                    <a:pt x="10722" y="5555"/>
                  </a:lnTo>
                  <a:cubicBezTo>
                    <a:pt x="10054" y="7998"/>
                    <a:pt x="7878" y="9778"/>
                    <a:pt x="5316" y="9916"/>
                  </a:cubicBezTo>
                  <a:cubicBezTo>
                    <a:pt x="5324" y="9875"/>
                    <a:pt x="5326" y="9834"/>
                    <a:pt x="5328" y="9793"/>
                  </a:cubicBezTo>
                  <a:cubicBezTo>
                    <a:pt x="5355" y="9408"/>
                    <a:pt x="5222" y="9048"/>
                    <a:pt x="4985" y="8779"/>
                  </a:cubicBezTo>
                  <a:cubicBezTo>
                    <a:pt x="4749" y="8507"/>
                    <a:pt x="4409" y="8329"/>
                    <a:pt x="4023" y="8302"/>
                  </a:cubicBezTo>
                  <a:cubicBezTo>
                    <a:pt x="3638" y="8277"/>
                    <a:pt x="3278" y="8411"/>
                    <a:pt x="3009" y="8647"/>
                  </a:cubicBezTo>
                  <a:cubicBezTo>
                    <a:pt x="2785" y="8843"/>
                    <a:pt x="2626" y="9106"/>
                    <a:pt x="2561" y="9410"/>
                  </a:cubicBezTo>
                  <a:cubicBezTo>
                    <a:pt x="1508" y="8939"/>
                    <a:pt x="622" y="8174"/>
                    <a:pt x="0" y="7222"/>
                  </a:cubicBezTo>
                  <a:cubicBezTo>
                    <a:pt x="2532" y="7506"/>
                    <a:pt x="3509" y="7043"/>
                    <a:pt x="4434" y="5147"/>
                  </a:cubicBezTo>
                  <a:cubicBezTo>
                    <a:pt x="5417" y="3138"/>
                    <a:pt x="7218" y="5590"/>
                    <a:pt x="8004" y="2400"/>
                  </a:cubicBezTo>
                  <a:cubicBezTo>
                    <a:pt x="8370" y="893"/>
                    <a:pt x="8929" y="253"/>
                    <a:pt x="9412" y="0"/>
                  </a:cubicBezTo>
                  <a:close/>
                  <a:moveTo>
                    <a:pt x="5131" y="9922"/>
                  </a:moveTo>
                  <a:cubicBezTo>
                    <a:pt x="5139" y="9875"/>
                    <a:pt x="5148" y="9828"/>
                    <a:pt x="5150" y="9778"/>
                  </a:cubicBezTo>
                  <a:cubicBezTo>
                    <a:pt x="5170" y="9441"/>
                    <a:pt x="5055" y="9126"/>
                    <a:pt x="4849" y="8894"/>
                  </a:cubicBezTo>
                  <a:cubicBezTo>
                    <a:pt x="4644" y="8660"/>
                    <a:pt x="4348" y="8503"/>
                    <a:pt x="4010" y="8479"/>
                  </a:cubicBezTo>
                  <a:cubicBezTo>
                    <a:pt x="3673" y="8458"/>
                    <a:pt x="3361" y="8575"/>
                    <a:pt x="3124" y="8781"/>
                  </a:cubicBezTo>
                  <a:cubicBezTo>
                    <a:pt x="2921" y="8958"/>
                    <a:pt x="2777" y="9203"/>
                    <a:pt x="2729" y="9482"/>
                  </a:cubicBezTo>
                  <a:cubicBezTo>
                    <a:pt x="3309" y="9719"/>
                    <a:pt x="3936" y="9871"/>
                    <a:pt x="4594" y="9912"/>
                  </a:cubicBezTo>
                  <a:cubicBezTo>
                    <a:pt x="4777" y="9924"/>
                    <a:pt x="4954" y="9926"/>
                    <a:pt x="5131" y="992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07"/>
            <p:cNvSpPr/>
            <p:nvPr/>
          </p:nvSpPr>
          <p:spPr>
            <a:xfrm>
              <a:off x="6114357" y="3762165"/>
              <a:ext cx="55724" cy="55630"/>
            </a:xfrm>
            <a:custGeom>
              <a:rect b="b" l="l" r="r" t="t"/>
              <a:pathLst>
                <a:path extrusionOk="0" h="1173" w="1175">
                  <a:moveTo>
                    <a:pt x="626" y="19"/>
                  </a:moveTo>
                  <a:cubicBezTo>
                    <a:pt x="936" y="40"/>
                    <a:pt x="1175" y="309"/>
                    <a:pt x="1154" y="624"/>
                  </a:cubicBezTo>
                  <a:cubicBezTo>
                    <a:pt x="1133" y="934"/>
                    <a:pt x="864" y="1173"/>
                    <a:pt x="552" y="1152"/>
                  </a:cubicBezTo>
                  <a:cubicBezTo>
                    <a:pt x="237" y="1132"/>
                    <a:pt x="0" y="862"/>
                    <a:pt x="21" y="550"/>
                  </a:cubicBezTo>
                  <a:cubicBezTo>
                    <a:pt x="42" y="237"/>
                    <a:pt x="311" y="1"/>
                    <a:pt x="62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2"/>
        </a:solidFill>
      </p:bgPr>
    </p:bg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3" name="Google Shape;1623;p10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624" name="Google Shape;1624;p10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0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0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0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8" name="Google Shape;1628;p10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108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10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109"/>
          <p:cNvSpPr/>
          <p:nvPr/>
        </p:nvSpPr>
        <p:spPr>
          <a:xfrm>
            <a:off x="697000" y="930800"/>
            <a:ext cx="7727022" cy="3340403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3" name="Google Shape;1633;p10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634" name="Google Shape;1634;p10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0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0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0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8" name="Google Shape;1638;p109"/>
          <p:cNvSpPr txBox="1"/>
          <p:nvPr>
            <p:ph type="title"/>
          </p:nvPr>
        </p:nvSpPr>
        <p:spPr>
          <a:xfrm>
            <a:off x="1016088" y="1227200"/>
            <a:ext cx="3975300" cy="5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9" name="Google Shape;1639;p109"/>
          <p:cNvSpPr txBox="1"/>
          <p:nvPr>
            <p:ph idx="1" type="subTitle"/>
          </p:nvPr>
        </p:nvSpPr>
        <p:spPr>
          <a:xfrm rot="-259">
            <a:off x="1016087" y="1874950"/>
            <a:ext cx="39753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40" name="Google Shape;1640;p109"/>
          <p:cNvSpPr/>
          <p:nvPr/>
        </p:nvSpPr>
        <p:spPr>
          <a:xfrm>
            <a:off x="7197192" y="1089921"/>
            <a:ext cx="780642" cy="123424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109"/>
          <p:cNvSpPr/>
          <p:nvPr/>
        </p:nvSpPr>
        <p:spPr>
          <a:xfrm>
            <a:off x="5967911" y="1162865"/>
            <a:ext cx="627568" cy="119511"/>
          </a:xfrm>
          <a:custGeom>
            <a:rect b="b" l="l" r="r" t="t"/>
            <a:pathLst>
              <a:path extrusionOk="0" h="947" w="4973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109"/>
          <p:cNvSpPr/>
          <p:nvPr/>
        </p:nvSpPr>
        <p:spPr>
          <a:xfrm>
            <a:off x="6651770" y="1162865"/>
            <a:ext cx="431587" cy="119511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109"/>
          <p:cNvSpPr/>
          <p:nvPr/>
        </p:nvSpPr>
        <p:spPr>
          <a:xfrm>
            <a:off x="7139015" y="1162865"/>
            <a:ext cx="592107" cy="119511"/>
          </a:xfrm>
          <a:custGeom>
            <a:rect b="b" l="l" r="r" t="t"/>
            <a:pathLst>
              <a:path extrusionOk="0" h="947" w="4692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109"/>
          <p:cNvSpPr/>
          <p:nvPr/>
        </p:nvSpPr>
        <p:spPr>
          <a:xfrm>
            <a:off x="7824893" y="1144692"/>
            <a:ext cx="158249" cy="145761"/>
          </a:xfrm>
          <a:custGeom>
            <a:rect b="b" l="l" r="r" t="t"/>
            <a:pathLst>
              <a:path extrusionOk="0" h="1155" w="1254">
                <a:moveTo>
                  <a:pt x="725" y="50"/>
                </a:moveTo>
                <a:lnTo>
                  <a:pt x="87" y="1154"/>
                </a:lnTo>
                <a:lnTo>
                  <a:pt x="1" y="1105"/>
                </a:lnTo>
                <a:lnTo>
                  <a:pt x="638" y="1"/>
                </a:lnTo>
                <a:close/>
                <a:moveTo>
                  <a:pt x="1253" y="50"/>
                </a:moveTo>
                <a:lnTo>
                  <a:pt x="1169" y="1"/>
                </a:lnTo>
                <a:lnTo>
                  <a:pt x="531" y="1105"/>
                </a:lnTo>
                <a:lnTo>
                  <a:pt x="616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109"/>
          <p:cNvSpPr/>
          <p:nvPr/>
        </p:nvSpPr>
        <p:spPr>
          <a:xfrm>
            <a:off x="5967911" y="1420820"/>
            <a:ext cx="119507" cy="119259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109"/>
          <p:cNvSpPr/>
          <p:nvPr/>
        </p:nvSpPr>
        <p:spPr>
          <a:xfrm>
            <a:off x="6182824" y="1420820"/>
            <a:ext cx="119759" cy="119511"/>
          </a:xfrm>
          <a:custGeom>
            <a:rect b="b" l="l" r="r" t="t"/>
            <a:pathLst>
              <a:path extrusionOk="0" h="947" w="949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109"/>
          <p:cNvSpPr/>
          <p:nvPr/>
        </p:nvSpPr>
        <p:spPr>
          <a:xfrm>
            <a:off x="6408842" y="1420820"/>
            <a:ext cx="387040" cy="119259"/>
          </a:xfrm>
          <a:custGeom>
            <a:rect b="b" l="l" r="r" t="t"/>
            <a:pathLst>
              <a:path extrusionOk="0" h="945" w="3067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11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110"/>
          <p:cNvSpPr/>
          <p:nvPr/>
        </p:nvSpPr>
        <p:spPr>
          <a:xfrm>
            <a:off x="697000" y="1027900"/>
            <a:ext cx="7727022" cy="3134510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1" name="Google Shape;1651;p11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652" name="Google Shape;1652;p11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1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1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1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6" name="Google Shape;1656;p110"/>
          <p:cNvSpPr txBox="1"/>
          <p:nvPr>
            <p:ph type="title"/>
          </p:nvPr>
        </p:nvSpPr>
        <p:spPr>
          <a:xfrm>
            <a:off x="1442700" y="1323975"/>
            <a:ext cx="6258600" cy="25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657" name="Google Shape;1657;p110"/>
          <p:cNvGrpSpPr/>
          <p:nvPr/>
        </p:nvGrpSpPr>
        <p:grpSpPr>
          <a:xfrm>
            <a:off x="6180562" y="4095502"/>
            <a:ext cx="2148254" cy="426910"/>
            <a:chOff x="2633694" y="2674236"/>
            <a:chExt cx="1790958" cy="355877"/>
          </a:xfrm>
        </p:grpSpPr>
        <p:sp>
          <p:nvSpPr>
            <p:cNvPr id="1658" name="Google Shape;1658;p110"/>
            <p:cNvSpPr/>
            <p:nvPr/>
          </p:nvSpPr>
          <p:spPr>
            <a:xfrm>
              <a:off x="2633694" y="2808212"/>
              <a:ext cx="1790958" cy="221902"/>
            </a:xfrm>
            <a:custGeom>
              <a:rect b="b" l="l" r="r" t="t"/>
              <a:pathLst>
                <a:path extrusionOk="0" h="4679" w="37764">
                  <a:moveTo>
                    <a:pt x="2339" y="0"/>
                  </a:moveTo>
                  <a:lnTo>
                    <a:pt x="35423" y="0"/>
                  </a:lnTo>
                  <a:cubicBezTo>
                    <a:pt x="36710" y="0"/>
                    <a:pt x="37763" y="1053"/>
                    <a:pt x="37763" y="2339"/>
                  </a:cubicBezTo>
                  <a:lnTo>
                    <a:pt x="37763" y="2339"/>
                  </a:lnTo>
                  <a:cubicBezTo>
                    <a:pt x="37763" y="3628"/>
                    <a:pt x="36708" y="4679"/>
                    <a:pt x="35423" y="4679"/>
                  </a:cubicBezTo>
                  <a:lnTo>
                    <a:pt x="2339" y="4679"/>
                  </a:lnTo>
                  <a:cubicBezTo>
                    <a:pt x="1051" y="4679"/>
                    <a:pt x="0" y="3624"/>
                    <a:pt x="0" y="2339"/>
                  </a:cubicBezTo>
                  <a:lnTo>
                    <a:pt x="0" y="2339"/>
                  </a:lnTo>
                  <a:cubicBezTo>
                    <a:pt x="0" y="1051"/>
                    <a:pt x="1051" y="0"/>
                    <a:pt x="2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10"/>
            <p:cNvSpPr/>
            <p:nvPr/>
          </p:nvSpPr>
          <p:spPr>
            <a:xfrm>
              <a:off x="2661675" y="2831592"/>
              <a:ext cx="1369065" cy="175141"/>
            </a:xfrm>
            <a:custGeom>
              <a:rect b="b" l="l" r="r" t="t"/>
              <a:pathLst>
                <a:path extrusionOk="0" h="3693" w="28868">
                  <a:moveTo>
                    <a:pt x="1847" y="1"/>
                  </a:moveTo>
                  <a:lnTo>
                    <a:pt x="27021" y="1"/>
                  </a:lnTo>
                  <a:cubicBezTo>
                    <a:pt x="28037" y="1"/>
                    <a:pt x="28868" y="832"/>
                    <a:pt x="28868" y="1846"/>
                  </a:cubicBezTo>
                  <a:lnTo>
                    <a:pt x="28868" y="1846"/>
                  </a:lnTo>
                  <a:cubicBezTo>
                    <a:pt x="28868" y="2861"/>
                    <a:pt x="28037" y="3692"/>
                    <a:pt x="27021" y="3692"/>
                  </a:cubicBezTo>
                  <a:lnTo>
                    <a:pt x="1847" y="3692"/>
                  </a:lnTo>
                  <a:cubicBezTo>
                    <a:pt x="831" y="3692"/>
                    <a:pt x="1" y="2861"/>
                    <a:pt x="1" y="1846"/>
                  </a:cubicBezTo>
                  <a:lnTo>
                    <a:pt x="1" y="1846"/>
                  </a:lnTo>
                  <a:cubicBezTo>
                    <a:pt x="1" y="830"/>
                    <a:pt x="831" y="1"/>
                    <a:pt x="1847" y="1"/>
                  </a:cubicBezTo>
                  <a:close/>
                </a:path>
              </a:pathLst>
            </a:custGeom>
            <a:solidFill>
              <a:srgbClr val="92D9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10"/>
            <p:cNvSpPr/>
            <p:nvPr/>
          </p:nvSpPr>
          <p:spPr>
            <a:xfrm>
              <a:off x="2661675" y="2831592"/>
              <a:ext cx="104904" cy="167885"/>
            </a:xfrm>
            <a:custGeom>
              <a:rect b="b" l="l" r="r" t="t"/>
              <a:pathLst>
                <a:path extrusionOk="0" h="3540" w="2212">
                  <a:moveTo>
                    <a:pt x="1115" y="3540"/>
                  </a:moveTo>
                  <a:lnTo>
                    <a:pt x="2211" y="1"/>
                  </a:lnTo>
                  <a:lnTo>
                    <a:pt x="1847" y="1"/>
                  </a:lnTo>
                  <a:cubicBezTo>
                    <a:pt x="831" y="1"/>
                    <a:pt x="1" y="832"/>
                    <a:pt x="1" y="1846"/>
                  </a:cubicBezTo>
                  <a:cubicBezTo>
                    <a:pt x="1" y="2602"/>
                    <a:pt x="461" y="3254"/>
                    <a:pt x="1115" y="354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10"/>
            <p:cNvSpPr/>
            <p:nvPr/>
          </p:nvSpPr>
          <p:spPr>
            <a:xfrm>
              <a:off x="2883434" y="2831592"/>
              <a:ext cx="225316" cy="175141"/>
            </a:xfrm>
            <a:custGeom>
              <a:rect b="b" l="l" r="r" t="t"/>
              <a:pathLst>
                <a:path extrusionOk="0" h="3693" w="4751">
                  <a:moveTo>
                    <a:pt x="1144" y="1"/>
                  </a:moveTo>
                  <a:lnTo>
                    <a:pt x="1" y="3692"/>
                  </a:lnTo>
                  <a:lnTo>
                    <a:pt x="3610" y="369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10"/>
            <p:cNvSpPr/>
            <p:nvPr/>
          </p:nvSpPr>
          <p:spPr>
            <a:xfrm>
              <a:off x="3225653" y="2831592"/>
              <a:ext cx="225411" cy="175141"/>
            </a:xfrm>
            <a:custGeom>
              <a:rect b="b" l="l" r="r" t="t"/>
              <a:pathLst>
                <a:path extrusionOk="0" h="3693" w="4753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10"/>
            <p:cNvSpPr/>
            <p:nvPr/>
          </p:nvSpPr>
          <p:spPr>
            <a:xfrm>
              <a:off x="3567966" y="2831592"/>
              <a:ext cx="225316" cy="175141"/>
            </a:xfrm>
            <a:custGeom>
              <a:rect b="b" l="l" r="r" t="t"/>
              <a:pathLst>
                <a:path extrusionOk="0" h="3693" w="4751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10"/>
            <p:cNvSpPr/>
            <p:nvPr/>
          </p:nvSpPr>
          <p:spPr>
            <a:xfrm>
              <a:off x="3910138" y="2834058"/>
              <a:ext cx="120697" cy="172674"/>
            </a:xfrm>
            <a:custGeom>
              <a:rect b="b" l="l" r="r" t="t"/>
              <a:pathLst>
                <a:path extrusionOk="0" h="3641" w="2545">
                  <a:moveTo>
                    <a:pt x="1128" y="0"/>
                  </a:moveTo>
                  <a:lnTo>
                    <a:pt x="1" y="3640"/>
                  </a:lnTo>
                  <a:lnTo>
                    <a:pt x="696" y="3640"/>
                  </a:lnTo>
                  <a:cubicBezTo>
                    <a:pt x="1712" y="3640"/>
                    <a:pt x="2543" y="2809"/>
                    <a:pt x="2543" y="1794"/>
                  </a:cubicBezTo>
                  <a:cubicBezTo>
                    <a:pt x="2545" y="928"/>
                    <a:pt x="1938" y="196"/>
                    <a:pt x="1128" y="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10"/>
            <p:cNvSpPr/>
            <p:nvPr/>
          </p:nvSpPr>
          <p:spPr>
            <a:xfrm>
              <a:off x="3915923" y="2674236"/>
              <a:ext cx="99877" cy="70806"/>
            </a:xfrm>
            <a:custGeom>
              <a:rect b="b" l="l" r="r" t="t"/>
              <a:pathLst>
                <a:path extrusionOk="0" h="1493" w="2106">
                  <a:moveTo>
                    <a:pt x="163" y="740"/>
                  </a:moveTo>
                  <a:lnTo>
                    <a:pt x="747" y="1324"/>
                  </a:lnTo>
                  <a:cubicBezTo>
                    <a:pt x="917" y="1493"/>
                    <a:pt x="1191" y="1493"/>
                    <a:pt x="1362" y="1324"/>
                  </a:cubicBezTo>
                  <a:lnTo>
                    <a:pt x="1944" y="740"/>
                  </a:lnTo>
                  <a:cubicBezTo>
                    <a:pt x="2073" y="613"/>
                    <a:pt x="2106" y="434"/>
                    <a:pt x="2036" y="267"/>
                  </a:cubicBezTo>
                  <a:cubicBezTo>
                    <a:pt x="1968" y="101"/>
                    <a:pt x="1814" y="0"/>
                    <a:pt x="1635" y="0"/>
                  </a:cubicBezTo>
                  <a:lnTo>
                    <a:pt x="469" y="0"/>
                  </a:lnTo>
                  <a:cubicBezTo>
                    <a:pt x="288" y="0"/>
                    <a:pt x="138" y="103"/>
                    <a:pt x="68" y="267"/>
                  </a:cubicBezTo>
                  <a:cubicBezTo>
                    <a:pt x="0" y="432"/>
                    <a:pt x="37" y="615"/>
                    <a:pt x="163" y="740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6" name="Google Shape;1666;p110"/>
          <p:cNvSpPr/>
          <p:nvPr/>
        </p:nvSpPr>
        <p:spPr>
          <a:xfrm>
            <a:off x="719991" y="4282275"/>
            <a:ext cx="260940" cy="240148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110"/>
          <p:cNvSpPr/>
          <p:nvPr/>
        </p:nvSpPr>
        <p:spPr>
          <a:xfrm>
            <a:off x="1056825" y="4303691"/>
            <a:ext cx="625008" cy="196900"/>
          </a:xfrm>
          <a:custGeom>
            <a:rect b="b" l="l" r="r" t="t"/>
            <a:pathLst>
              <a:path extrusionOk="0" h="947" w="3006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110"/>
          <p:cNvSpPr/>
          <p:nvPr/>
        </p:nvSpPr>
        <p:spPr>
          <a:xfrm>
            <a:off x="1850464" y="4303691"/>
            <a:ext cx="428107" cy="196900"/>
          </a:xfrm>
          <a:custGeom>
            <a:rect b="b" l="l" r="r" t="t"/>
            <a:pathLst>
              <a:path extrusionOk="0" h="947" w="2059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2"/>
        </a:solidFill>
      </p:bgPr>
    </p:bg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11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1" name="Google Shape;1671;p11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672" name="Google Shape;1672;p11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1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1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1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6" name="Google Shape;1676;p111"/>
          <p:cNvSpPr txBox="1"/>
          <p:nvPr>
            <p:ph type="title"/>
          </p:nvPr>
        </p:nvSpPr>
        <p:spPr>
          <a:xfrm>
            <a:off x="2490600" y="1614600"/>
            <a:ext cx="41628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77" name="Google Shape;1677;p111"/>
          <p:cNvSpPr txBox="1"/>
          <p:nvPr>
            <p:ph idx="1" type="subTitle"/>
          </p:nvPr>
        </p:nvSpPr>
        <p:spPr>
          <a:xfrm>
            <a:off x="2479125" y="2734850"/>
            <a:ext cx="41628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8" name="Google Shape;1678;p111"/>
          <p:cNvSpPr/>
          <p:nvPr/>
        </p:nvSpPr>
        <p:spPr>
          <a:xfrm>
            <a:off x="8038964" y="2136263"/>
            <a:ext cx="200227" cy="199811"/>
          </a:xfrm>
          <a:custGeom>
            <a:rect b="b" l="l" r="r" t="t"/>
            <a:pathLst>
              <a:path extrusionOk="0" h="961" w="963">
                <a:moveTo>
                  <a:pt x="482" y="960"/>
                </a:moveTo>
                <a:cubicBezTo>
                  <a:pt x="747" y="960"/>
                  <a:pt x="963" y="745"/>
                  <a:pt x="963" y="481"/>
                </a:cubicBezTo>
                <a:cubicBezTo>
                  <a:pt x="963" y="216"/>
                  <a:pt x="747" y="0"/>
                  <a:pt x="482" y="0"/>
                </a:cubicBezTo>
                <a:cubicBezTo>
                  <a:pt x="217" y="0"/>
                  <a:pt x="1" y="216"/>
                  <a:pt x="1" y="481"/>
                </a:cubicBezTo>
                <a:cubicBezTo>
                  <a:pt x="1" y="742"/>
                  <a:pt x="219" y="960"/>
                  <a:pt x="482" y="960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111"/>
          <p:cNvSpPr/>
          <p:nvPr/>
        </p:nvSpPr>
        <p:spPr>
          <a:xfrm rot="4304125">
            <a:off x="7672168" y="1031002"/>
            <a:ext cx="1793781" cy="1459569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111"/>
          <p:cNvSpPr/>
          <p:nvPr/>
        </p:nvSpPr>
        <p:spPr>
          <a:xfrm rot="7355165">
            <a:off x="8197463" y="1374859"/>
            <a:ext cx="578861" cy="579015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111"/>
          <p:cNvSpPr/>
          <p:nvPr/>
        </p:nvSpPr>
        <p:spPr>
          <a:xfrm>
            <a:off x="720009" y="4386686"/>
            <a:ext cx="88589" cy="216812"/>
          </a:xfrm>
          <a:custGeom>
            <a:rect b="b" l="l" r="r" t="t"/>
            <a:pathLst>
              <a:path extrusionOk="0" h="1718" w="702">
                <a:moveTo>
                  <a:pt x="701" y="281"/>
                </a:moveTo>
                <a:lnTo>
                  <a:pt x="278" y="281"/>
                </a:lnTo>
                <a:lnTo>
                  <a:pt x="278" y="1438"/>
                </a:lnTo>
                <a:lnTo>
                  <a:pt x="701" y="1438"/>
                </a:lnTo>
                <a:lnTo>
                  <a:pt x="701" y="1718"/>
                </a:lnTo>
                <a:lnTo>
                  <a:pt x="0" y="1718"/>
                </a:lnTo>
                <a:lnTo>
                  <a:pt x="0" y="1"/>
                </a:lnTo>
                <a:lnTo>
                  <a:pt x="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111"/>
          <p:cNvSpPr/>
          <p:nvPr/>
        </p:nvSpPr>
        <p:spPr>
          <a:xfrm>
            <a:off x="873842" y="4435273"/>
            <a:ext cx="592107" cy="119511"/>
          </a:xfrm>
          <a:custGeom>
            <a:rect b="b" l="l" r="r" t="t"/>
            <a:pathLst>
              <a:path extrusionOk="0" h="947" w="4692">
                <a:moveTo>
                  <a:pt x="473" y="0"/>
                </a:moveTo>
                <a:lnTo>
                  <a:pt x="4218" y="0"/>
                </a:lnTo>
                <a:cubicBezTo>
                  <a:pt x="4477" y="0"/>
                  <a:pt x="4691" y="214"/>
                  <a:pt x="4691" y="473"/>
                </a:cubicBezTo>
                <a:lnTo>
                  <a:pt x="4691" y="473"/>
                </a:lnTo>
                <a:cubicBezTo>
                  <a:pt x="4691" y="735"/>
                  <a:pt x="4477" y="946"/>
                  <a:pt x="4218" y="946"/>
                </a:cubicBezTo>
                <a:lnTo>
                  <a:pt x="473" y="946"/>
                </a:lnTo>
                <a:cubicBezTo>
                  <a:pt x="212" y="946"/>
                  <a:pt x="1" y="735"/>
                  <a:pt x="1" y="473"/>
                </a:cubicBezTo>
                <a:lnTo>
                  <a:pt x="1" y="473"/>
                </a:lnTo>
                <a:cubicBezTo>
                  <a:pt x="1" y="214"/>
                  <a:pt x="212" y="0"/>
                  <a:pt x="473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111"/>
          <p:cNvSpPr/>
          <p:nvPr/>
        </p:nvSpPr>
        <p:spPr>
          <a:xfrm>
            <a:off x="1530695" y="4435273"/>
            <a:ext cx="296180" cy="119511"/>
          </a:xfrm>
          <a:custGeom>
            <a:rect b="b" l="l" r="r" t="t"/>
            <a:pathLst>
              <a:path extrusionOk="0" h="947" w="2347">
                <a:moveTo>
                  <a:pt x="475" y="0"/>
                </a:moveTo>
                <a:lnTo>
                  <a:pt x="1873" y="0"/>
                </a:lnTo>
                <a:cubicBezTo>
                  <a:pt x="2133" y="0"/>
                  <a:pt x="2346" y="214"/>
                  <a:pt x="2346" y="473"/>
                </a:cubicBezTo>
                <a:lnTo>
                  <a:pt x="2346" y="473"/>
                </a:lnTo>
                <a:cubicBezTo>
                  <a:pt x="2346" y="735"/>
                  <a:pt x="2133" y="946"/>
                  <a:pt x="1873" y="946"/>
                </a:cubicBezTo>
                <a:lnTo>
                  <a:pt x="475" y="946"/>
                </a:lnTo>
                <a:cubicBezTo>
                  <a:pt x="216" y="946"/>
                  <a:pt x="2" y="735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111"/>
          <p:cNvSpPr/>
          <p:nvPr/>
        </p:nvSpPr>
        <p:spPr>
          <a:xfrm>
            <a:off x="1891870" y="4386686"/>
            <a:ext cx="88841" cy="216812"/>
          </a:xfrm>
          <a:custGeom>
            <a:rect b="b" l="l" r="r" t="t"/>
            <a:pathLst>
              <a:path extrusionOk="0" h="1718" w="704">
                <a:moveTo>
                  <a:pt x="1" y="1"/>
                </a:moveTo>
                <a:lnTo>
                  <a:pt x="704" y="1"/>
                </a:lnTo>
                <a:lnTo>
                  <a:pt x="704" y="1718"/>
                </a:lnTo>
                <a:lnTo>
                  <a:pt x="1" y="1718"/>
                </a:lnTo>
                <a:lnTo>
                  <a:pt x="1" y="1438"/>
                </a:lnTo>
                <a:lnTo>
                  <a:pt x="426" y="1438"/>
                </a:lnTo>
                <a:lnTo>
                  <a:pt x="426" y="281"/>
                </a:lnTo>
                <a:lnTo>
                  <a:pt x="1" y="2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111"/>
          <p:cNvSpPr/>
          <p:nvPr/>
        </p:nvSpPr>
        <p:spPr>
          <a:xfrm>
            <a:off x="3545106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111"/>
          <p:cNvSpPr/>
          <p:nvPr/>
        </p:nvSpPr>
        <p:spPr>
          <a:xfrm>
            <a:off x="4683586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111"/>
          <p:cNvSpPr/>
          <p:nvPr/>
        </p:nvSpPr>
        <p:spPr>
          <a:xfrm>
            <a:off x="2406625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111"/>
          <p:cNvSpPr/>
          <p:nvPr/>
        </p:nvSpPr>
        <p:spPr>
          <a:xfrm>
            <a:off x="5822061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112"/>
          <p:cNvSpPr txBox="1"/>
          <p:nvPr>
            <p:ph type="title"/>
          </p:nvPr>
        </p:nvSpPr>
        <p:spPr>
          <a:xfrm>
            <a:off x="1052775" y="1880325"/>
            <a:ext cx="2404800" cy="18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113"/>
          <p:cNvSpPr/>
          <p:nvPr/>
        </p:nvSpPr>
        <p:spPr>
          <a:xfrm>
            <a:off x="763375" y="1018325"/>
            <a:ext cx="3070200" cy="2298600"/>
          </a:xfrm>
          <a:prstGeom prst="roundRect">
            <a:avLst>
              <a:gd fmla="val 6976" name="adj"/>
            </a:avLst>
          </a:prstGeom>
          <a:solidFill>
            <a:srgbClr val="EB5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113"/>
          <p:cNvSpPr/>
          <p:nvPr/>
        </p:nvSpPr>
        <p:spPr>
          <a:xfrm>
            <a:off x="1651528" y="2440091"/>
            <a:ext cx="704339" cy="704399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4" name="Google Shape;1694;p113"/>
          <p:cNvGrpSpPr/>
          <p:nvPr/>
        </p:nvGrpSpPr>
        <p:grpSpPr>
          <a:xfrm>
            <a:off x="763292" y="516200"/>
            <a:ext cx="3070200" cy="426900"/>
            <a:chOff x="552455" y="401675"/>
            <a:chExt cx="3070200" cy="426900"/>
          </a:xfrm>
        </p:grpSpPr>
        <p:sp>
          <p:nvSpPr>
            <p:cNvPr id="1695" name="Google Shape;1695;p113"/>
            <p:cNvSpPr/>
            <p:nvPr/>
          </p:nvSpPr>
          <p:spPr>
            <a:xfrm>
              <a:off x="552455" y="401675"/>
              <a:ext cx="30702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1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1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1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9" name="Google Shape;1699;p113"/>
          <p:cNvSpPr/>
          <p:nvPr/>
        </p:nvSpPr>
        <p:spPr>
          <a:xfrm>
            <a:off x="2142800" y="1617400"/>
            <a:ext cx="6237900" cy="31164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113"/>
          <p:cNvSpPr/>
          <p:nvPr/>
        </p:nvSpPr>
        <p:spPr>
          <a:xfrm>
            <a:off x="1009820" y="2519449"/>
            <a:ext cx="278164" cy="278164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1" name="Google Shape;1701;p113"/>
          <p:cNvGrpSpPr/>
          <p:nvPr/>
        </p:nvGrpSpPr>
        <p:grpSpPr>
          <a:xfrm>
            <a:off x="993542" y="1255176"/>
            <a:ext cx="1085590" cy="1085963"/>
            <a:chOff x="-3274611" y="2338122"/>
            <a:chExt cx="866462" cy="866760"/>
          </a:xfrm>
        </p:grpSpPr>
        <p:sp>
          <p:nvSpPr>
            <p:cNvPr id="1702" name="Google Shape;1702;p113"/>
            <p:cNvSpPr/>
            <p:nvPr/>
          </p:nvSpPr>
          <p:spPr>
            <a:xfrm>
              <a:off x="-3274611" y="2338122"/>
              <a:ext cx="866462" cy="866462"/>
            </a:xfrm>
            <a:custGeom>
              <a:rect b="b" l="l" r="r" t="t"/>
              <a:pathLst>
                <a:path extrusionOk="0" h="5800" w="5800">
                  <a:moveTo>
                    <a:pt x="2900" y="5799"/>
                  </a:moveTo>
                  <a:cubicBezTo>
                    <a:pt x="4498" y="5799"/>
                    <a:pt x="5800" y="4496"/>
                    <a:pt x="5800" y="2900"/>
                  </a:cubicBezTo>
                  <a:cubicBezTo>
                    <a:pt x="5800" y="1300"/>
                    <a:pt x="4496" y="1"/>
                    <a:pt x="2900" y="1"/>
                  </a:cubicBezTo>
                  <a:cubicBezTo>
                    <a:pt x="1300" y="1"/>
                    <a:pt x="1" y="1304"/>
                    <a:pt x="1" y="2900"/>
                  </a:cubicBezTo>
                  <a:cubicBezTo>
                    <a:pt x="1" y="4496"/>
                    <a:pt x="1302" y="5799"/>
                    <a:pt x="2900" y="57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13"/>
            <p:cNvSpPr/>
            <p:nvPr/>
          </p:nvSpPr>
          <p:spPr>
            <a:xfrm>
              <a:off x="-3172279" y="2383237"/>
              <a:ext cx="460271" cy="499411"/>
            </a:xfrm>
            <a:custGeom>
              <a:rect b="b" l="l" r="r" t="t"/>
              <a:pathLst>
                <a:path extrusionOk="0" h="3343" w="3081">
                  <a:moveTo>
                    <a:pt x="2608" y="1"/>
                  </a:moveTo>
                  <a:cubicBezTo>
                    <a:pt x="2739" y="1"/>
                    <a:pt x="2855" y="52"/>
                    <a:pt x="2941" y="141"/>
                  </a:cubicBezTo>
                  <a:cubicBezTo>
                    <a:pt x="3027" y="225"/>
                    <a:pt x="3081" y="344"/>
                    <a:pt x="3081" y="474"/>
                  </a:cubicBezTo>
                  <a:cubicBezTo>
                    <a:pt x="3081" y="605"/>
                    <a:pt x="3029" y="721"/>
                    <a:pt x="2941" y="809"/>
                  </a:cubicBezTo>
                  <a:cubicBezTo>
                    <a:pt x="2855" y="895"/>
                    <a:pt x="2739" y="947"/>
                    <a:pt x="2608" y="947"/>
                  </a:cubicBezTo>
                  <a:cubicBezTo>
                    <a:pt x="2476" y="947"/>
                    <a:pt x="2361" y="895"/>
                    <a:pt x="2273" y="809"/>
                  </a:cubicBezTo>
                  <a:cubicBezTo>
                    <a:pt x="2188" y="725"/>
                    <a:pt x="2135" y="605"/>
                    <a:pt x="2135" y="474"/>
                  </a:cubicBezTo>
                  <a:cubicBezTo>
                    <a:pt x="2135" y="344"/>
                    <a:pt x="2186" y="227"/>
                    <a:pt x="2273" y="141"/>
                  </a:cubicBezTo>
                  <a:cubicBezTo>
                    <a:pt x="2361" y="56"/>
                    <a:pt x="2478" y="1"/>
                    <a:pt x="2608" y="1"/>
                  </a:cubicBezTo>
                  <a:close/>
                  <a:moveTo>
                    <a:pt x="994" y="2308"/>
                  </a:moveTo>
                  <a:cubicBezTo>
                    <a:pt x="1138" y="2308"/>
                    <a:pt x="1265" y="2364"/>
                    <a:pt x="1358" y="2458"/>
                  </a:cubicBezTo>
                  <a:cubicBezTo>
                    <a:pt x="1454" y="2555"/>
                    <a:pt x="1510" y="2682"/>
                    <a:pt x="1510" y="2826"/>
                  </a:cubicBezTo>
                  <a:cubicBezTo>
                    <a:pt x="1510" y="2970"/>
                    <a:pt x="1454" y="3100"/>
                    <a:pt x="1358" y="3192"/>
                  </a:cubicBezTo>
                  <a:cubicBezTo>
                    <a:pt x="1265" y="3287"/>
                    <a:pt x="1136" y="3342"/>
                    <a:pt x="992" y="3342"/>
                  </a:cubicBezTo>
                  <a:cubicBezTo>
                    <a:pt x="846" y="3342"/>
                    <a:pt x="718" y="3287"/>
                    <a:pt x="626" y="3192"/>
                  </a:cubicBezTo>
                  <a:cubicBezTo>
                    <a:pt x="533" y="3096"/>
                    <a:pt x="473" y="2968"/>
                    <a:pt x="473" y="2824"/>
                  </a:cubicBezTo>
                  <a:cubicBezTo>
                    <a:pt x="473" y="2680"/>
                    <a:pt x="531" y="2551"/>
                    <a:pt x="626" y="2458"/>
                  </a:cubicBezTo>
                  <a:cubicBezTo>
                    <a:pt x="720" y="2366"/>
                    <a:pt x="852" y="2308"/>
                    <a:pt x="994" y="2308"/>
                  </a:cubicBezTo>
                  <a:close/>
                  <a:moveTo>
                    <a:pt x="1300" y="2524"/>
                  </a:moveTo>
                  <a:cubicBezTo>
                    <a:pt x="1222" y="2446"/>
                    <a:pt x="1115" y="2396"/>
                    <a:pt x="996" y="2396"/>
                  </a:cubicBezTo>
                  <a:cubicBezTo>
                    <a:pt x="876" y="2396"/>
                    <a:pt x="769" y="2446"/>
                    <a:pt x="691" y="2524"/>
                  </a:cubicBezTo>
                  <a:cubicBezTo>
                    <a:pt x="615" y="2600"/>
                    <a:pt x="566" y="2709"/>
                    <a:pt x="566" y="2826"/>
                  </a:cubicBezTo>
                  <a:cubicBezTo>
                    <a:pt x="566" y="2946"/>
                    <a:pt x="615" y="3052"/>
                    <a:pt x="691" y="3131"/>
                  </a:cubicBezTo>
                  <a:cubicBezTo>
                    <a:pt x="769" y="3207"/>
                    <a:pt x="876" y="3256"/>
                    <a:pt x="996" y="3256"/>
                  </a:cubicBezTo>
                  <a:cubicBezTo>
                    <a:pt x="1115" y="3256"/>
                    <a:pt x="1222" y="3207"/>
                    <a:pt x="1300" y="3131"/>
                  </a:cubicBezTo>
                  <a:cubicBezTo>
                    <a:pt x="1376" y="3052"/>
                    <a:pt x="1425" y="2946"/>
                    <a:pt x="1425" y="2826"/>
                  </a:cubicBezTo>
                  <a:cubicBezTo>
                    <a:pt x="1425" y="2709"/>
                    <a:pt x="1376" y="2600"/>
                    <a:pt x="1300" y="2524"/>
                  </a:cubicBezTo>
                  <a:close/>
                  <a:moveTo>
                    <a:pt x="301" y="1451"/>
                  </a:moveTo>
                  <a:cubicBezTo>
                    <a:pt x="383" y="1451"/>
                    <a:pt x="461" y="1486"/>
                    <a:pt x="515" y="1539"/>
                  </a:cubicBezTo>
                  <a:cubicBezTo>
                    <a:pt x="570" y="1592"/>
                    <a:pt x="603" y="1671"/>
                    <a:pt x="603" y="1753"/>
                  </a:cubicBezTo>
                  <a:cubicBezTo>
                    <a:pt x="603" y="1835"/>
                    <a:pt x="568" y="1911"/>
                    <a:pt x="515" y="1965"/>
                  </a:cubicBezTo>
                  <a:cubicBezTo>
                    <a:pt x="461" y="2020"/>
                    <a:pt x="383" y="2053"/>
                    <a:pt x="301" y="2053"/>
                  </a:cubicBezTo>
                  <a:cubicBezTo>
                    <a:pt x="220" y="2053"/>
                    <a:pt x="142" y="2020"/>
                    <a:pt x="89" y="1965"/>
                  </a:cubicBezTo>
                  <a:cubicBezTo>
                    <a:pt x="33" y="1911"/>
                    <a:pt x="0" y="1835"/>
                    <a:pt x="0" y="1753"/>
                  </a:cubicBezTo>
                  <a:cubicBezTo>
                    <a:pt x="0" y="1671"/>
                    <a:pt x="35" y="1592"/>
                    <a:pt x="89" y="1539"/>
                  </a:cubicBezTo>
                  <a:cubicBezTo>
                    <a:pt x="144" y="1486"/>
                    <a:pt x="220" y="1451"/>
                    <a:pt x="301" y="1451"/>
                  </a:cubicBezTo>
                  <a:close/>
                  <a:moveTo>
                    <a:pt x="451" y="1601"/>
                  </a:moveTo>
                  <a:cubicBezTo>
                    <a:pt x="412" y="1562"/>
                    <a:pt x="358" y="1537"/>
                    <a:pt x="301" y="1537"/>
                  </a:cubicBezTo>
                  <a:cubicBezTo>
                    <a:pt x="243" y="1537"/>
                    <a:pt x="190" y="1560"/>
                    <a:pt x="153" y="1601"/>
                  </a:cubicBezTo>
                  <a:cubicBezTo>
                    <a:pt x="114" y="1640"/>
                    <a:pt x="89" y="1691"/>
                    <a:pt x="89" y="1749"/>
                  </a:cubicBezTo>
                  <a:cubicBezTo>
                    <a:pt x="89" y="1808"/>
                    <a:pt x="111" y="1862"/>
                    <a:pt x="153" y="1899"/>
                  </a:cubicBezTo>
                  <a:cubicBezTo>
                    <a:pt x="192" y="1938"/>
                    <a:pt x="245" y="1961"/>
                    <a:pt x="301" y="1961"/>
                  </a:cubicBezTo>
                  <a:cubicBezTo>
                    <a:pt x="360" y="1961"/>
                    <a:pt x="414" y="1938"/>
                    <a:pt x="451" y="1899"/>
                  </a:cubicBezTo>
                  <a:cubicBezTo>
                    <a:pt x="490" y="1860"/>
                    <a:pt x="515" y="1806"/>
                    <a:pt x="515" y="1749"/>
                  </a:cubicBezTo>
                  <a:cubicBezTo>
                    <a:pt x="515" y="1693"/>
                    <a:pt x="492" y="1642"/>
                    <a:pt x="451" y="1601"/>
                  </a:cubicBezTo>
                  <a:close/>
                  <a:moveTo>
                    <a:pt x="2608" y="89"/>
                  </a:moveTo>
                  <a:cubicBezTo>
                    <a:pt x="2503" y="89"/>
                    <a:pt x="2404" y="132"/>
                    <a:pt x="2334" y="202"/>
                  </a:cubicBezTo>
                  <a:cubicBezTo>
                    <a:pt x="2267" y="272"/>
                    <a:pt x="2221" y="369"/>
                    <a:pt x="2221" y="474"/>
                  </a:cubicBezTo>
                  <a:cubicBezTo>
                    <a:pt x="2221" y="581"/>
                    <a:pt x="2267" y="677"/>
                    <a:pt x="2334" y="747"/>
                  </a:cubicBezTo>
                  <a:cubicBezTo>
                    <a:pt x="2404" y="815"/>
                    <a:pt x="2503" y="860"/>
                    <a:pt x="2608" y="860"/>
                  </a:cubicBezTo>
                  <a:cubicBezTo>
                    <a:pt x="2713" y="860"/>
                    <a:pt x="2811" y="817"/>
                    <a:pt x="2879" y="747"/>
                  </a:cubicBezTo>
                  <a:cubicBezTo>
                    <a:pt x="2949" y="677"/>
                    <a:pt x="2992" y="581"/>
                    <a:pt x="2992" y="474"/>
                  </a:cubicBezTo>
                  <a:cubicBezTo>
                    <a:pt x="2992" y="262"/>
                    <a:pt x="2820" y="89"/>
                    <a:pt x="2608" y="89"/>
                  </a:cubicBezTo>
                  <a:close/>
                </a:path>
              </a:pathLst>
            </a:custGeom>
            <a:solidFill>
              <a:srgbClr val="88A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13"/>
            <p:cNvSpPr/>
            <p:nvPr/>
          </p:nvSpPr>
          <p:spPr>
            <a:xfrm>
              <a:off x="-3188264" y="2461666"/>
              <a:ext cx="780115" cy="743215"/>
            </a:xfrm>
            <a:custGeom>
              <a:rect b="b" l="l" r="r" t="t"/>
              <a:pathLst>
                <a:path extrusionOk="0" h="4975" w="5222">
                  <a:moveTo>
                    <a:pt x="4350" y="0"/>
                  </a:moveTo>
                  <a:cubicBezTo>
                    <a:pt x="4742" y="385"/>
                    <a:pt x="5026" y="878"/>
                    <a:pt x="5152" y="1433"/>
                  </a:cubicBezTo>
                  <a:cubicBezTo>
                    <a:pt x="5010" y="1448"/>
                    <a:pt x="4880" y="1512"/>
                    <a:pt x="4786" y="1610"/>
                  </a:cubicBezTo>
                  <a:cubicBezTo>
                    <a:pt x="4675" y="1721"/>
                    <a:pt x="4607" y="1876"/>
                    <a:pt x="4607" y="2046"/>
                  </a:cubicBezTo>
                  <a:cubicBezTo>
                    <a:pt x="4607" y="2217"/>
                    <a:pt x="4675" y="2371"/>
                    <a:pt x="4786" y="2484"/>
                  </a:cubicBezTo>
                  <a:cubicBezTo>
                    <a:pt x="4886" y="2585"/>
                    <a:pt x="5018" y="2649"/>
                    <a:pt x="5164" y="2661"/>
                  </a:cubicBezTo>
                  <a:cubicBezTo>
                    <a:pt x="4917" y="3870"/>
                    <a:pt x="3918" y="4806"/>
                    <a:pt x="2674" y="4954"/>
                  </a:cubicBezTo>
                  <a:cubicBezTo>
                    <a:pt x="2676" y="4933"/>
                    <a:pt x="2676" y="4913"/>
                    <a:pt x="2676" y="4894"/>
                  </a:cubicBezTo>
                  <a:cubicBezTo>
                    <a:pt x="2676" y="4705"/>
                    <a:pt x="2600" y="4534"/>
                    <a:pt x="2476" y="4411"/>
                  </a:cubicBezTo>
                  <a:cubicBezTo>
                    <a:pt x="2353" y="4288"/>
                    <a:pt x="2180" y="4212"/>
                    <a:pt x="1993" y="4212"/>
                  </a:cubicBezTo>
                  <a:cubicBezTo>
                    <a:pt x="1802" y="4212"/>
                    <a:pt x="1633" y="4288"/>
                    <a:pt x="1510" y="4411"/>
                  </a:cubicBezTo>
                  <a:cubicBezTo>
                    <a:pt x="1407" y="4514"/>
                    <a:pt x="1337" y="4648"/>
                    <a:pt x="1317" y="4798"/>
                  </a:cubicBezTo>
                  <a:cubicBezTo>
                    <a:pt x="790" y="4602"/>
                    <a:pt x="334" y="4257"/>
                    <a:pt x="0" y="3815"/>
                  </a:cubicBezTo>
                  <a:cubicBezTo>
                    <a:pt x="1238" y="3872"/>
                    <a:pt x="1701" y="3615"/>
                    <a:pt x="2090" y="2667"/>
                  </a:cubicBezTo>
                  <a:cubicBezTo>
                    <a:pt x="2503" y="1660"/>
                    <a:pt x="3457" y="2795"/>
                    <a:pt x="3737" y="1218"/>
                  </a:cubicBezTo>
                  <a:cubicBezTo>
                    <a:pt x="3871" y="467"/>
                    <a:pt x="4121" y="138"/>
                    <a:pt x="4350" y="0"/>
                  </a:cubicBezTo>
                  <a:close/>
                  <a:moveTo>
                    <a:pt x="5166" y="1518"/>
                  </a:moveTo>
                  <a:cubicBezTo>
                    <a:pt x="5043" y="1530"/>
                    <a:pt x="4930" y="1588"/>
                    <a:pt x="4845" y="1670"/>
                  </a:cubicBezTo>
                  <a:cubicBezTo>
                    <a:pt x="4751" y="1765"/>
                    <a:pt x="4691" y="1898"/>
                    <a:pt x="4691" y="2042"/>
                  </a:cubicBezTo>
                  <a:cubicBezTo>
                    <a:pt x="4691" y="2188"/>
                    <a:pt x="4751" y="2320"/>
                    <a:pt x="4845" y="2414"/>
                  </a:cubicBezTo>
                  <a:cubicBezTo>
                    <a:pt x="4932" y="2503"/>
                    <a:pt x="5049" y="2558"/>
                    <a:pt x="5176" y="2567"/>
                  </a:cubicBezTo>
                  <a:cubicBezTo>
                    <a:pt x="5205" y="2404"/>
                    <a:pt x="5219" y="2238"/>
                    <a:pt x="5219" y="2067"/>
                  </a:cubicBezTo>
                  <a:cubicBezTo>
                    <a:pt x="5222" y="1882"/>
                    <a:pt x="5203" y="1697"/>
                    <a:pt x="5166" y="1518"/>
                  </a:cubicBezTo>
                  <a:close/>
                  <a:moveTo>
                    <a:pt x="2581" y="4962"/>
                  </a:moveTo>
                  <a:cubicBezTo>
                    <a:pt x="2583" y="4940"/>
                    <a:pt x="2585" y="4915"/>
                    <a:pt x="2585" y="4892"/>
                  </a:cubicBezTo>
                  <a:cubicBezTo>
                    <a:pt x="2585" y="4728"/>
                    <a:pt x="2520" y="4580"/>
                    <a:pt x="2411" y="4471"/>
                  </a:cubicBezTo>
                  <a:cubicBezTo>
                    <a:pt x="2304" y="4364"/>
                    <a:pt x="2153" y="4296"/>
                    <a:pt x="1989" y="4296"/>
                  </a:cubicBezTo>
                  <a:cubicBezTo>
                    <a:pt x="1824" y="4296"/>
                    <a:pt x="1676" y="4364"/>
                    <a:pt x="1567" y="4471"/>
                  </a:cubicBezTo>
                  <a:cubicBezTo>
                    <a:pt x="1475" y="4563"/>
                    <a:pt x="1413" y="4687"/>
                    <a:pt x="1399" y="4826"/>
                  </a:cubicBezTo>
                  <a:cubicBezTo>
                    <a:pt x="1689" y="4923"/>
                    <a:pt x="1997" y="4975"/>
                    <a:pt x="2320" y="4975"/>
                  </a:cubicBezTo>
                  <a:cubicBezTo>
                    <a:pt x="2408" y="4972"/>
                    <a:pt x="2497" y="4970"/>
                    <a:pt x="2581" y="4962"/>
                  </a:cubicBezTo>
                  <a:close/>
                </a:path>
              </a:pathLst>
            </a:custGeom>
            <a:solidFill>
              <a:srgbClr val="88A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13"/>
            <p:cNvSpPr/>
            <p:nvPr/>
          </p:nvSpPr>
          <p:spPr>
            <a:xfrm>
              <a:off x="-2737558" y="2820050"/>
              <a:ext cx="83061" cy="83210"/>
            </a:xfrm>
            <a:custGeom>
              <a:rect b="b" l="l" r="r" t="t"/>
              <a:pathLst>
                <a:path extrusionOk="0" h="557" w="556">
                  <a:moveTo>
                    <a:pt x="278" y="556"/>
                  </a:moveTo>
                  <a:cubicBezTo>
                    <a:pt x="430" y="556"/>
                    <a:pt x="555" y="433"/>
                    <a:pt x="555" y="279"/>
                  </a:cubicBezTo>
                  <a:cubicBezTo>
                    <a:pt x="555" y="126"/>
                    <a:pt x="432" y="1"/>
                    <a:pt x="278" y="1"/>
                  </a:cubicBezTo>
                  <a:cubicBezTo>
                    <a:pt x="128" y="1"/>
                    <a:pt x="0" y="124"/>
                    <a:pt x="0" y="279"/>
                  </a:cubicBezTo>
                  <a:cubicBezTo>
                    <a:pt x="0" y="429"/>
                    <a:pt x="128" y="556"/>
                    <a:pt x="278" y="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6" name="Google Shape;1706;p113"/>
          <p:cNvGrpSpPr/>
          <p:nvPr/>
        </p:nvGrpSpPr>
        <p:grpSpPr>
          <a:xfrm>
            <a:off x="2142783" y="1237080"/>
            <a:ext cx="6237683" cy="329567"/>
            <a:chOff x="552450" y="401675"/>
            <a:chExt cx="8079900" cy="426900"/>
          </a:xfrm>
        </p:grpSpPr>
        <p:sp>
          <p:nvSpPr>
            <p:cNvPr id="1707" name="Google Shape;1707;p11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1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1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1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1" name="Google Shape;1711;p113"/>
          <p:cNvSpPr txBox="1"/>
          <p:nvPr>
            <p:ph hasCustomPrompt="1" type="title"/>
          </p:nvPr>
        </p:nvSpPr>
        <p:spPr>
          <a:xfrm rot="294">
            <a:off x="3412800" y="2218300"/>
            <a:ext cx="35136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12" name="Google Shape;1712;p113"/>
          <p:cNvSpPr txBox="1"/>
          <p:nvPr>
            <p:ph idx="1" type="subTitle"/>
          </p:nvPr>
        </p:nvSpPr>
        <p:spPr>
          <a:xfrm>
            <a:off x="3623675" y="3899100"/>
            <a:ext cx="3091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5" name="Google Shape;1715;p11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716" name="Google Shape;1716;p11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1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1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1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0" name="Google Shape;1720;p11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115"/>
          <p:cNvSpPr txBox="1"/>
          <p:nvPr>
            <p:ph type="title"/>
          </p:nvPr>
        </p:nvSpPr>
        <p:spPr>
          <a:xfrm>
            <a:off x="22404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2" name="Google Shape;1722;p115"/>
          <p:cNvSpPr txBox="1"/>
          <p:nvPr>
            <p:ph idx="1" type="subTitle"/>
          </p:nvPr>
        </p:nvSpPr>
        <p:spPr>
          <a:xfrm>
            <a:off x="2079550" y="2426200"/>
            <a:ext cx="2229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3" name="Google Shape;1723;p115"/>
          <p:cNvSpPr txBox="1"/>
          <p:nvPr>
            <p:ph hasCustomPrompt="1" idx="2" type="title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4" name="Google Shape;1724;p115"/>
          <p:cNvSpPr txBox="1"/>
          <p:nvPr>
            <p:ph hasCustomPrompt="1" idx="3" type="title"/>
          </p:nvPr>
        </p:nvSpPr>
        <p:spPr>
          <a:xfrm>
            <a:off x="881056" y="3370847"/>
            <a:ext cx="7956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5" name="Google Shape;1725;p115"/>
          <p:cNvSpPr txBox="1"/>
          <p:nvPr>
            <p:ph idx="4" type="title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6" name="Google Shape;1726;p115"/>
          <p:cNvSpPr txBox="1"/>
          <p:nvPr>
            <p:ph idx="5" type="subTitle"/>
          </p:nvPr>
        </p:nvSpPr>
        <p:spPr>
          <a:xfrm>
            <a:off x="2087410" y="3782550"/>
            <a:ext cx="22296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7" name="Google Shape;1727;p115"/>
          <p:cNvSpPr txBox="1"/>
          <p:nvPr>
            <p:ph idx="6" type="title"/>
          </p:nvPr>
        </p:nvSpPr>
        <p:spPr>
          <a:xfrm>
            <a:off x="6109156" y="333972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8" name="Google Shape;1728;p115"/>
          <p:cNvSpPr txBox="1"/>
          <p:nvPr>
            <p:ph idx="7" type="subTitle"/>
          </p:nvPr>
        </p:nvSpPr>
        <p:spPr>
          <a:xfrm>
            <a:off x="5932350" y="3782554"/>
            <a:ext cx="22374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9" name="Google Shape;1729;p115"/>
          <p:cNvSpPr txBox="1"/>
          <p:nvPr>
            <p:ph idx="8" type="title"/>
          </p:nvPr>
        </p:nvSpPr>
        <p:spPr>
          <a:xfrm>
            <a:off x="61091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0" name="Google Shape;1730;p115"/>
          <p:cNvSpPr txBox="1"/>
          <p:nvPr>
            <p:ph idx="9" type="subTitle"/>
          </p:nvPr>
        </p:nvSpPr>
        <p:spPr>
          <a:xfrm>
            <a:off x="5932362" y="2424850"/>
            <a:ext cx="22374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31" name="Google Shape;1731;p115"/>
          <p:cNvSpPr txBox="1"/>
          <p:nvPr>
            <p:ph hasCustomPrompt="1" idx="13" type="title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2" name="Google Shape;1732;p115"/>
          <p:cNvSpPr txBox="1"/>
          <p:nvPr>
            <p:ph hasCustomPrompt="1" idx="14" type="title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3" name="Google Shape;1733;p115"/>
          <p:cNvSpPr txBox="1"/>
          <p:nvPr>
            <p:ph idx="15" type="title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34" name="Google Shape;1734;p115"/>
          <p:cNvGrpSpPr/>
          <p:nvPr/>
        </p:nvGrpSpPr>
        <p:grpSpPr>
          <a:xfrm>
            <a:off x="7764407" y="575481"/>
            <a:ext cx="1308352" cy="1308606"/>
            <a:chOff x="7764407" y="575481"/>
            <a:chExt cx="1308352" cy="1308606"/>
          </a:xfrm>
        </p:grpSpPr>
        <p:sp>
          <p:nvSpPr>
            <p:cNvPr id="1735" name="Google Shape;1735;p115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6" name="Google Shape;1736;p115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737" name="Google Shape;1737;p115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115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115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115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41" name="Google Shape;1741;p115"/>
          <p:cNvSpPr/>
          <p:nvPr/>
        </p:nvSpPr>
        <p:spPr>
          <a:xfrm>
            <a:off x="7455971" y="575487"/>
            <a:ext cx="593886" cy="59399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3" name="Google Shape;1743;p116"/>
          <p:cNvGrpSpPr/>
          <p:nvPr/>
        </p:nvGrpSpPr>
        <p:grpSpPr>
          <a:xfrm>
            <a:off x="1160658" y="717681"/>
            <a:ext cx="6822668" cy="360474"/>
            <a:chOff x="552450" y="401675"/>
            <a:chExt cx="8079900" cy="426900"/>
          </a:xfrm>
        </p:grpSpPr>
        <p:sp>
          <p:nvSpPr>
            <p:cNvPr id="1744" name="Google Shape;1744;p11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1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1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1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8" name="Google Shape;1748;p116"/>
          <p:cNvSpPr/>
          <p:nvPr/>
        </p:nvSpPr>
        <p:spPr>
          <a:xfrm>
            <a:off x="1160653" y="1133608"/>
            <a:ext cx="6822600" cy="32922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116"/>
          <p:cNvSpPr txBox="1"/>
          <p:nvPr>
            <p:ph type="title"/>
          </p:nvPr>
        </p:nvSpPr>
        <p:spPr>
          <a:xfrm rot="-732">
            <a:off x="2457400" y="3203847"/>
            <a:ext cx="42291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50" name="Google Shape;1750;p116"/>
          <p:cNvSpPr txBox="1"/>
          <p:nvPr>
            <p:ph idx="1" type="subTitle"/>
          </p:nvPr>
        </p:nvSpPr>
        <p:spPr>
          <a:xfrm>
            <a:off x="2457400" y="1533250"/>
            <a:ext cx="4229100" cy="15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lt1"/>
        </a:solidFill>
      </p:bgPr>
    </p:bg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11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3" name="Google Shape;1753;p11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754" name="Google Shape;1754;p11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1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1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1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8" name="Google Shape;1758;p117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9" name="Google Shape;1759;p117"/>
          <p:cNvSpPr/>
          <p:nvPr/>
        </p:nvSpPr>
        <p:spPr>
          <a:xfrm>
            <a:off x="6706361" y="974537"/>
            <a:ext cx="699681" cy="197401"/>
          </a:xfrm>
          <a:custGeom>
            <a:rect b="b" l="l" r="r" t="t"/>
            <a:pathLst>
              <a:path extrusionOk="0" h="1554" w="5508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0" name="Google Shape;1760;p117"/>
          <p:cNvGrpSpPr/>
          <p:nvPr/>
        </p:nvGrpSpPr>
        <p:grpSpPr>
          <a:xfrm rot="1454574">
            <a:off x="7429934" y="440631"/>
            <a:ext cx="1199725" cy="1169337"/>
            <a:chOff x="7352643" y="433005"/>
            <a:chExt cx="1199742" cy="1169354"/>
          </a:xfrm>
        </p:grpSpPr>
        <p:sp>
          <p:nvSpPr>
            <p:cNvPr id="1761" name="Google Shape;1761;p117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17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17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17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5" name="Google Shape;1765;p117"/>
          <p:cNvSpPr/>
          <p:nvPr/>
        </p:nvSpPr>
        <p:spPr>
          <a:xfrm>
            <a:off x="5887211" y="974537"/>
            <a:ext cx="699681" cy="197401"/>
          </a:xfrm>
          <a:custGeom>
            <a:rect b="b" l="l" r="r" t="t"/>
            <a:pathLst>
              <a:path extrusionOk="0" h="1554" w="5508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6" name="Google Shape;1766;p117"/>
          <p:cNvGrpSpPr/>
          <p:nvPr/>
        </p:nvGrpSpPr>
        <p:grpSpPr>
          <a:xfrm rot="2954896">
            <a:off x="168653" y="4078555"/>
            <a:ext cx="862337" cy="840495"/>
            <a:chOff x="7352643" y="433005"/>
            <a:chExt cx="1199742" cy="1169354"/>
          </a:xfrm>
        </p:grpSpPr>
        <p:sp>
          <p:nvSpPr>
            <p:cNvPr id="1767" name="Google Shape;1767;p117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17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17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17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bg>
      <p:bgPr>
        <a:solidFill>
          <a:schemeClr val="lt1"/>
        </a:solidFill>
      </p:bgPr>
    </p:bg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11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3" name="Google Shape;1773;p11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774" name="Google Shape;1774;p11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11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11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11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8" name="Google Shape;1778;p118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79" name="Google Shape;1779;p118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1780" name="Google Shape;1780;p118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1" name="Google Shape;1781;p118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782" name="Google Shape;1782;p118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118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118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118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6" name="Google Shape;1786;p118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1787" name="Google Shape;1787;p118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8" name="Google Shape;1788;p118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789" name="Google Shape;1789;p118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118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118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118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3">
    <p:bg>
      <p:bgPr>
        <a:solidFill>
          <a:schemeClr val="lt1"/>
        </a:solidFill>
      </p:bgPr>
    </p:bg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11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5" name="Google Shape;1795;p11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796" name="Google Shape;1796;p11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1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1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1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0" name="Google Shape;1800;p119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1" name="Google Shape;1801;p119"/>
          <p:cNvSpPr/>
          <p:nvPr/>
        </p:nvSpPr>
        <p:spPr>
          <a:xfrm rot="423713">
            <a:off x="494816" y="3568421"/>
            <a:ext cx="440976" cy="441097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119"/>
          <p:cNvSpPr/>
          <p:nvPr/>
        </p:nvSpPr>
        <p:spPr>
          <a:xfrm flipH="1" rot="-3237051">
            <a:off x="-70552" y="3201499"/>
            <a:ext cx="1457989" cy="1186350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4">
    <p:bg>
      <p:bgPr>
        <a:solidFill>
          <a:schemeClr val="lt1"/>
        </a:solidFill>
      </p:bgPr>
    </p:bg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12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5" name="Google Shape;1805;p12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806" name="Google Shape;1806;p12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12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2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2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0" name="Google Shape;1810;p120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1" name="Google Shape;1811;p120"/>
          <p:cNvSpPr/>
          <p:nvPr/>
        </p:nvSpPr>
        <p:spPr>
          <a:xfrm>
            <a:off x="6588757" y="1127899"/>
            <a:ext cx="268332" cy="246951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120"/>
          <p:cNvSpPr/>
          <p:nvPr/>
        </p:nvSpPr>
        <p:spPr>
          <a:xfrm>
            <a:off x="6935134" y="1149922"/>
            <a:ext cx="642713" cy="202478"/>
          </a:xfrm>
          <a:custGeom>
            <a:rect b="b" l="l" r="r" t="t"/>
            <a:pathLst>
              <a:path extrusionOk="0" h="947" w="3006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120"/>
          <p:cNvSpPr/>
          <p:nvPr/>
        </p:nvSpPr>
        <p:spPr>
          <a:xfrm>
            <a:off x="7751259" y="1149922"/>
            <a:ext cx="440235" cy="202478"/>
          </a:xfrm>
          <a:custGeom>
            <a:rect b="b" l="l" r="r" t="t"/>
            <a:pathLst>
              <a:path extrusionOk="0" h="947" w="2059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4" name="Google Shape;1814;p120"/>
          <p:cNvGrpSpPr/>
          <p:nvPr/>
        </p:nvGrpSpPr>
        <p:grpSpPr>
          <a:xfrm rot="675683">
            <a:off x="311829" y="3969087"/>
            <a:ext cx="912771" cy="1009337"/>
            <a:chOff x="1191357" y="3451057"/>
            <a:chExt cx="597555" cy="660773"/>
          </a:xfrm>
        </p:grpSpPr>
        <p:sp>
          <p:nvSpPr>
            <p:cNvPr id="1815" name="Google Shape;1815;p120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20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20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20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20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">
    <p:bg>
      <p:bgPr>
        <a:solidFill>
          <a:schemeClr val="accent2"/>
        </a:solidFill>
      </p:bgPr>
    </p:bg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12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2" name="Google Shape;1822;p12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823" name="Google Shape;1823;p12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2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2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2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7" name="Google Shape;1827;p121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828" name="Google Shape;1828;p121"/>
          <p:cNvGrpSpPr/>
          <p:nvPr/>
        </p:nvGrpSpPr>
        <p:grpSpPr>
          <a:xfrm rot="823452">
            <a:off x="8072400" y="847312"/>
            <a:ext cx="912772" cy="1009338"/>
            <a:chOff x="1191357" y="3451057"/>
            <a:chExt cx="597555" cy="660773"/>
          </a:xfrm>
        </p:grpSpPr>
        <p:sp>
          <p:nvSpPr>
            <p:cNvPr id="1829" name="Google Shape;1829;p121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21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21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21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21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12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6" name="Google Shape;1836;p12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837" name="Google Shape;1837;p12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22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22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22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1" name="Google Shape;1841;p122"/>
          <p:cNvSpPr txBox="1"/>
          <p:nvPr>
            <p:ph idx="1" type="subTitle"/>
          </p:nvPr>
        </p:nvSpPr>
        <p:spPr>
          <a:xfrm rot="299">
            <a:off x="4572000" y="2896925"/>
            <a:ext cx="34470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2" name="Google Shape;1842;p122"/>
          <p:cNvSpPr txBox="1"/>
          <p:nvPr>
            <p:ph type="title"/>
          </p:nvPr>
        </p:nvSpPr>
        <p:spPr>
          <a:xfrm>
            <a:off x="4572000" y="1430375"/>
            <a:ext cx="3447000" cy="146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43" name="Google Shape;1843;p122"/>
          <p:cNvSpPr/>
          <p:nvPr>
            <p:ph idx="2" type="pic"/>
          </p:nvPr>
        </p:nvSpPr>
        <p:spPr>
          <a:xfrm>
            <a:off x="1373525" y="1191463"/>
            <a:ext cx="2710200" cy="3028500"/>
          </a:xfrm>
          <a:prstGeom prst="roundRect">
            <a:avLst>
              <a:gd fmla="val 9964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4" name="Google Shape;1844;p122"/>
          <p:cNvSpPr/>
          <p:nvPr/>
        </p:nvSpPr>
        <p:spPr>
          <a:xfrm>
            <a:off x="593954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122"/>
          <p:cNvSpPr/>
          <p:nvPr/>
        </p:nvSpPr>
        <p:spPr>
          <a:xfrm>
            <a:off x="480106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6" name="Google Shape;1846;p122"/>
          <p:cNvGrpSpPr/>
          <p:nvPr/>
        </p:nvGrpSpPr>
        <p:grpSpPr>
          <a:xfrm rot="1454298">
            <a:off x="118915" y="3968809"/>
            <a:ext cx="1128632" cy="1100045"/>
            <a:chOff x="7352643" y="433005"/>
            <a:chExt cx="1199742" cy="1169354"/>
          </a:xfrm>
        </p:grpSpPr>
        <p:sp>
          <p:nvSpPr>
            <p:cNvPr id="1847" name="Google Shape;1847;p122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22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22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22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1" name="Google Shape;1851;p122"/>
          <p:cNvSpPr/>
          <p:nvPr/>
        </p:nvSpPr>
        <p:spPr>
          <a:xfrm flipH="1">
            <a:off x="178957" y="3738137"/>
            <a:ext cx="452388" cy="452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122"/>
          <p:cNvSpPr/>
          <p:nvPr/>
        </p:nvSpPr>
        <p:spPr>
          <a:xfrm flipH="1">
            <a:off x="1373534" y="4603488"/>
            <a:ext cx="244483" cy="24452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122"/>
          <p:cNvSpPr/>
          <p:nvPr/>
        </p:nvSpPr>
        <p:spPr>
          <a:xfrm>
            <a:off x="707802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12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6" name="Google Shape;1856;p12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857" name="Google Shape;1857;p12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2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2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2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1" name="Google Shape;1861;p123"/>
          <p:cNvSpPr txBox="1"/>
          <p:nvPr>
            <p:ph idx="1" type="subTitle"/>
          </p:nvPr>
        </p:nvSpPr>
        <p:spPr>
          <a:xfrm rot="420">
            <a:off x="5358075" y="2660125"/>
            <a:ext cx="24564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2" name="Google Shape;1862;p123"/>
          <p:cNvSpPr txBox="1"/>
          <p:nvPr>
            <p:ph type="title"/>
          </p:nvPr>
        </p:nvSpPr>
        <p:spPr>
          <a:xfrm>
            <a:off x="5631513" y="2071775"/>
            <a:ext cx="1757400" cy="5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63" name="Google Shape;1863;p123"/>
          <p:cNvSpPr/>
          <p:nvPr>
            <p:ph idx="2" type="pic"/>
          </p:nvPr>
        </p:nvSpPr>
        <p:spPr>
          <a:xfrm>
            <a:off x="1481629" y="1635513"/>
            <a:ext cx="3247200" cy="1803300"/>
          </a:xfrm>
          <a:prstGeom prst="rect">
            <a:avLst/>
          </a:prstGeom>
          <a:noFill/>
          <a:ln>
            <a:noFill/>
          </a:ln>
        </p:spPr>
      </p:sp>
      <p:sp>
        <p:nvSpPr>
          <p:cNvPr id="1864" name="Google Shape;1864;p123"/>
          <p:cNvSpPr/>
          <p:nvPr/>
        </p:nvSpPr>
        <p:spPr>
          <a:xfrm>
            <a:off x="6802912" y="1040725"/>
            <a:ext cx="1046687" cy="165490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123"/>
          <p:cNvSpPr/>
          <p:nvPr/>
        </p:nvSpPr>
        <p:spPr>
          <a:xfrm>
            <a:off x="5154700" y="1138531"/>
            <a:ext cx="841444" cy="160244"/>
          </a:xfrm>
          <a:custGeom>
            <a:rect b="b" l="l" r="r" t="t"/>
            <a:pathLst>
              <a:path extrusionOk="0" h="947" w="4973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123"/>
          <p:cNvSpPr/>
          <p:nvPr/>
        </p:nvSpPr>
        <p:spPr>
          <a:xfrm>
            <a:off x="6071615" y="1138531"/>
            <a:ext cx="578673" cy="160244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123"/>
          <p:cNvSpPr/>
          <p:nvPr/>
        </p:nvSpPr>
        <p:spPr>
          <a:xfrm>
            <a:off x="6724910" y="1138531"/>
            <a:ext cx="793898" cy="160244"/>
          </a:xfrm>
          <a:custGeom>
            <a:rect b="b" l="l" r="r" t="t"/>
            <a:pathLst>
              <a:path extrusionOk="0" h="947" w="4692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123"/>
          <p:cNvSpPr/>
          <p:nvPr/>
        </p:nvSpPr>
        <p:spPr>
          <a:xfrm>
            <a:off x="720012" y="4354900"/>
            <a:ext cx="1046687" cy="165490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123"/>
          <p:cNvSpPr/>
          <p:nvPr/>
        </p:nvSpPr>
        <p:spPr>
          <a:xfrm>
            <a:off x="1366265" y="4272256"/>
            <a:ext cx="578673" cy="160244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MAIN_POINT_1_1_1">
    <p:bg>
      <p:bgPr>
        <a:solidFill>
          <a:schemeClr val="accent2"/>
        </a:solidFill>
      </p:bgPr>
    </p:bg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12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2" name="Google Shape;1872;p12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873" name="Google Shape;1873;p12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24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24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24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7" name="Google Shape;1877;p124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8" name="Google Shape;1878;p124"/>
          <p:cNvSpPr txBox="1"/>
          <p:nvPr>
            <p:ph idx="1" type="body"/>
          </p:nvPr>
        </p:nvSpPr>
        <p:spPr>
          <a:xfrm>
            <a:off x="720000" y="1533525"/>
            <a:ext cx="7704000" cy="23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79" name="Google Shape;1879;p124"/>
          <p:cNvSpPr/>
          <p:nvPr/>
        </p:nvSpPr>
        <p:spPr>
          <a:xfrm>
            <a:off x="593954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124"/>
          <p:cNvSpPr/>
          <p:nvPr/>
        </p:nvSpPr>
        <p:spPr>
          <a:xfrm>
            <a:off x="480106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124"/>
          <p:cNvSpPr/>
          <p:nvPr/>
        </p:nvSpPr>
        <p:spPr>
          <a:xfrm>
            <a:off x="707802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697000" y="1197178"/>
            <a:ext cx="7727022" cy="2792412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 rot="-546">
            <a:off x="956175" y="4045951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90" name="Google Shape;90;p1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91" name="Google Shape;91;p1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2">
    <p:bg>
      <p:bgPr>
        <a:solidFill>
          <a:schemeClr val="accent2"/>
        </a:solidFill>
      </p:bgPr>
    </p:bg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12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4" name="Google Shape;1884;p12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885" name="Google Shape;1885;p12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2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2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2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9" name="Google Shape;1889;p125"/>
          <p:cNvSpPr txBox="1"/>
          <p:nvPr>
            <p:ph idx="1" type="subTitle"/>
          </p:nvPr>
        </p:nvSpPr>
        <p:spPr>
          <a:xfrm>
            <a:off x="1936263" y="3692325"/>
            <a:ext cx="2420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0" name="Google Shape;1890;p125"/>
          <p:cNvSpPr txBox="1"/>
          <p:nvPr>
            <p:ph idx="2" type="subTitle"/>
          </p:nvPr>
        </p:nvSpPr>
        <p:spPr>
          <a:xfrm>
            <a:off x="4784638" y="3692275"/>
            <a:ext cx="2423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1" name="Google Shape;1891;p125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2" name="Google Shape;1892;p125"/>
          <p:cNvSpPr txBox="1"/>
          <p:nvPr>
            <p:ph idx="3" type="title"/>
          </p:nvPr>
        </p:nvSpPr>
        <p:spPr>
          <a:xfrm>
            <a:off x="1941522" y="327487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3" name="Google Shape;1893;p125"/>
          <p:cNvSpPr txBox="1"/>
          <p:nvPr>
            <p:ph idx="4" type="title"/>
          </p:nvPr>
        </p:nvSpPr>
        <p:spPr>
          <a:xfrm>
            <a:off x="4789134" y="32748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4" name="Google Shape;1894;p125"/>
          <p:cNvSpPr/>
          <p:nvPr>
            <p:ph idx="5" type="pic"/>
          </p:nvPr>
        </p:nvSpPr>
        <p:spPr>
          <a:xfrm>
            <a:off x="2391313" y="1693650"/>
            <a:ext cx="1509900" cy="1452000"/>
          </a:xfrm>
          <a:prstGeom prst="roundRect">
            <a:avLst>
              <a:gd fmla="val 12275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5" name="Google Shape;1895;p125"/>
          <p:cNvSpPr/>
          <p:nvPr>
            <p:ph idx="6" type="pic"/>
          </p:nvPr>
        </p:nvSpPr>
        <p:spPr>
          <a:xfrm>
            <a:off x="5241238" y="1693639"/>
            <a:ext cx="1509900" cy="1452000"/>
          </a:xfrm>
          <a:prstGeom prst="roundRect">
            <a:avLst>
              <a:gd fmla="val 14418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6" name="Google Shape;1896;p125"/>
          <p:cNvSpPr/>
          <p:nvPr/>
        </p:nvSpPr>
        <p:spPr>
          <a:xfrm>
            <a:off x="7946263" y="1248225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125"/>
          <p:cNvSpPr/>
          <p:nvPr/>
        </p:nvSpPr>
        <p:spPr>
          <a:xfrm>
            <a:off x="7946263" y="2237190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125"/>
          <p:cNvSpPr/>
          <p:nvPr/>
        </p:nvSpPr>
        <p:spPr>
          <a:xfrm>
            <a:off x="7946263" y="3226156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12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1" name="Google Shape;1901;p12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902" name="Google Shape;1902;p12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2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2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2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6" name="Google Shape;1906;p126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07" name="Google Shape;1907;p126"/>
          <p:cNvSpPr txBox="1"/>
          <p:nvPr>
            <p:ph idx="2" type="title"/>
          </p:nvPr>
        </p:nvSpPr>
        <p:spPr>
          <a:xfrm>
            <a:off x="923025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8" name="Google Shape;1908;p126"/>
          <p:cNvSpPr txBox="1"/>
          <p:nvPr>
            <p:ph idx="1" type="subTitle"/>
          </p:nvPr>
        </p:nvSpPr>
        <p:spPr>
          <a:xfrm>
            <a:off x="922125" y="2571749"/>
            <a:ext cx="1958700" cy="12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9" name="Google Shape;1909;p126"/>
          <p:cNvSpPr txBox="1"/>
          <p:nvPr>
            <p:ph idx="3" type="title"/>
          </p:nvPr>
        </p:nvSpPr>
        <p:spPr>
          <a:xfrm>
            <a:off x="3526675" y="2121900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0" name="Google Shape;1910;p126"/>
          <p:cNvSpPr txBox="1"/>
          <p:nvPr>
            <p:ph idx="4" type="subTitle"/>
          </p:nvPr>
        </p:nvSpPr>
        <p:spPr>
          <a:xfrm>
            <a:off x="3526675" y="2571899"/>
            <a:ext cx="19569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1" name="Google Shape;1911;p126"/>
          <p:cNvSpPr txBox="1"/>
          <p:nvPr>
            <p:ph idx="5" type="title"/>
          </p:nvPr>
        </p:nvSpPr>
        <p:spPr>
          <a:xfrm>
            <a:off x="6130350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2" name="Google Shape;1912;p126"/>
          <p:cNvSpPr txBox="1"/>
          <p:nvPr>
            <p:ph idx="6" type="subTitle"/>
          </p:nvPr>
        </p:nvSpPr>
        <p:spPr>
          <a:xfrm>
            <a:off x="6130350" y="2571899"/>
            <a:ext cx="19569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3" name="Google Shape;1913;p126"/>
          <p:cNvSpPr/>
          <p:nvPr/>
        </p:nvSpPr>
        <p:spPr>
          <a:xfrm>
            <a:off x="6929708" y="969222"/>
            <a:ext cx="196098" cy="195643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126"/>
          <p:cNvSpPr/>
          <p:nvPr/>
        </p:nvSpPr>
        <p:spPr>
          <a:xfrm>
            <a:off x="7194649" y="969228"/>
            <a:ext cx="196097" cy="195643"/>
          </a:xfrm>
          <a:custGeom>
            <a:rect b="b" l="l" r="r" t="t"/>
            <a:pathLst>
              <a:path extrusionOk="0" h="947" w="949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126"/>
          <p:cNvSpPr/>
          <p:nvPr/>
        </p:nvSpPr>
        <p:spPr>
          <a:xfrm>
            <a:off x="7489841" y="969228"/>
            <a:ext cx="779478" cy="195655"/>
          </a:xfrm>
          <a:custGeom>
            <a:rect b="b" l="l" r="r" t="t"/>
            <a:pathLst>
              <a:path extrusionOk="0" h="945" w="3067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126"/>
          <p:cNvSpPr/>
          <p:nvPr/>
        </p:nvSpPr>
        <p:spPr>
          <a:xfrm>
            <a:off x="1261496" y="4407852"/>
            <a:ext cx="196107" cy="195650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126"/>
          <p:cNvSpPr/>
          <p:nvPr/>
        </p:nvSpPr>
        <p:spPr>
          <a:xfrm>
            <a:off x="922126" y="4407852"/>
            <a:ext cx="196107" cy="195650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12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0" name="Google Shape;1920;p12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921" name="Google Shape;1921;p12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2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2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2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5" name="Google Shape;1925;p127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26" name="Google Shape;1926;p127"/>
          <p:cNvSpPr txBox="1"/>
          <p:nvPr>
            <p:ph idx="2" type="title"/>
          </p:nvPr>
        </p:nvSpPr>
        <p:spPr>
          <a:xfrm>
            <a:off x="2163750" y="180832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7" name="Google Shape;1927;p127"/>
          <p:cNvSpPr txBox="1"/>
          <p:nvPr>
            <p:ph idx="1" type="subTitle"/>
          </p:nvPr>
        </p:nvSpPr>
        <p:spPr>
          <a:xfrm>
            <a:off x="1815713" y="2342313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8" name="Google Shape;1928;p127"/>
          <p:cNvSpPr txBox="1"/>
          <p:nvPr>
            <p:ph idx="3" type="title"/>
          </p:nvPr>
        </p:nvSpPr>
        <p:spPr>
          <a:xfrm>
            <a:off x="5261384" y="1807500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9" name="Google Shape;1929;p127"/>
          <p:cNvSpPr txBox="1"/>
          <p:nvPr>
            <p:ph idx="4" type="subTitle"/>
          </p:nvPr>
        </p:nvSpPr>
        <p:spPr>
          <a:xfrm>
            <a:off x="4957215" y="233407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0" name="Google Shape;1930;p127"/>
          <p:cNvSpPr txBox="1"/>
          <p:nvPr>
            <p:ph idx="5" type="title"/>
          </p:nvPr>
        </p:nvSpPr>
        <p:spPr>
          <a:xfrm>
            <a:off x="2163802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31" name="Google Shape;1931;p127"/>
          <p:cNvSpPr txBox="1"/>
          <p:nvPr>
            <p:ph idx="6" type="subTitle"/>
          </p:nvPr>
        </p:nvSpPr>
        <p:spPr>
          <a:xfrm>
            <a:off x="1815700" y="386772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2" name="Google Shape;1932;p127"/>
          <p:cNvSpPr txBox="1"/>
          <p:nvPr>
            <p:ph idx="7" type="title"/>
          </p:nvPr>
        </p:nvSpPr>
        <p:spPr>
          <a:xfrm>
            <a:off x="5261375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33" name="Google Shape;1933;p127"/>
          <p:cNvSpPr txBox="1"/>
          <p:nvPr>
            <p:ph idx="8" type="subTitle"/>
          </p:nvPr>
        </p:nvSpPr>
        <p:spPr>
          <a:xfrm>
            <a:off x="4957202" y="386772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4" name="Google Shape;1934;p127"/>
          <p:cNvSpPr/>
          <p:nvPr/>
        </p:nvSpPr>
        <p:spPr>
          <a:xfrm>
            <a:off x="6966975" y="1083425"/>
            <a:ext cx="986749" cy="199751"/>
          </a:xfrm>
          <a:custGeom>
            <a:rect b="b" l="l" r="r" t="t"/>
            <a:pathLst>
              <a:path extrusionOk="0" h="947" w="4694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5" name="Google Shape;1935;p127"/>
          <p:cNvGrpSpPr/>
          <p:nvPr/>
        </p:nvGrpSpPr>
        <p:grpSpPr>
          <a:xfrm>
            <a:off x="7580498" y="313907"/>
            <a:ext cx="1440046" cy="1407772"/>
            <a:chOff x="7499398" y="624507"/>
            <a:chExt cx="1440046" cy="1407772"/>
          </a:xfrm>
        </p:grpSpPr>
        <p:sp>
          <p:nvSpPr>
            <p:cNvPr id="1936" name="Google Shape;1936;p12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7" name="Google Shape;1937;p12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1938" name="Google Shape;1938;p12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12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12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12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42" name="Google Shape;1942;p127"/>
          <p:cNvSpPr/>
          <p:nvPr/>
        </p:nvSpPr>
        <p:spPr>
          <a:xfrm>
            <a:off x="276638" y="4345000"/>
            <a:ext cx="886720" cy="199751"/>
          </a:xfrm>
          <a:custGeom>
            <a:rect b="b" l="l" r="r" t="t"/>
            <a:pathLst>
              <a:path extrusionOk="0" h="947" w="4694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12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5" name="Google Shape;1945;p12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946" name="Google Shape;1946;p12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2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12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12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0" name="Google Shape;1950;p128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1" name="Google Shape;1951;p128"/>
          <p:cNvSpPr txBox="1"/>
          <p:nvPr>
            <p:ph idx="2" type="title"/>
          </p:nvPr>
        </p:nvSpPr>
        <p:spPr>
          <a:xfrm>
            <a:off x="903750" y="1749300"/>
            <a:ext cx="193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52" name="Google Shape;1952;p128"/>
          <p:cNvSpPr txBox="1"/>
          <p:nvPr>
            <p:ph idx="1" type="subTitle"/>
          </p:nvPr>
        </p:nvSpPr>
        <p:spPr>
          <a:xfrm>
            <a:off x="925988" y="2277000"/>
            <a:ext cx="1938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3" name="Google Shape;1953;p128"/>
          <p:cNvSpPr txBox="1"/>
          <p:nvPr>
            <p:ph idx="3" type="title"/>
          </p:nvPr>
        </p:nvSpPr>
        <p:spPr>
          <a:xfrm>
            <a:off x="3602719" y="174930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54" name="Google Shape;1954;p128"/>
          <p:cNvSpPr txBox="1"/>
          <p:nvPr>
            <p:ph idx="4" type="subTitle"/>
          </p:nvPr>
        </p:nvSpPr>
        <p:spPr>
          <a:xfrm>
            <a:off x="3613313" y="227700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5" name="Google Shape;1955;p128"/>
          <p:cNvSpPr txBox="1"/>
          <p:nvPr>
            <p:ph idx="5" type="title"/>
          </p:nvPr>
        </p:nvSpPr>
        <p:spPr>
          <a:xfrm>
            <a:off x="903450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56" name="Google Shape;1956;p128"/>
          <p:cNvSpPr txBox="1"/>
          <p:nvPr>
            <p:ph idx="6" type="subTitle"/>
          </p:nvPr>
        </p:nvSpPr>
        <p:spPr>
          <a:xfrm>
            <a:off x="926063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7" name="Google Shape;1957;p128"/>
          <p:cNvSpPr txBox="1"/>
          <p:nvPr>
            <p:ph idx="7" type="title"/>
          </p:nvPr>
        </p:nvSpPr>
        <p:spPr>
          <a:xfrm>
            <a:off x="3602719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58" name="Google Shape;1958;p128"/>
          <p:cNvSpPr txBox="1"/>
          <p:nvPr>
            <p:ph idx="8" type="subTitle"/>
          </p:nvPr>
        </p:nvSpPr>
        <p:spPr>
          <a:xfrm>
            <a:off x="3613238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9" name="Google Shape;1959;p128"/>
          <p:cNvSpPr txBox="1"/>
          <p:nvPr>
            <p:ph idx="9" type="title"/>
          </p:nvPr>
        </p:nvSpPr>
        <p:spPr>
          <a:xfrm>
            <a:off x="6233770" y="174930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60" name="Google Shape;1960;p128"/>
          <p:cNvSpPr txBox="1"/>
          <p:nvPr>
            <p:ph idx="13" type="subTitle"/>
          </p:nvPr>
        </p:nvSpPr>
        <p:spPr>
          <a:xfrm>
            <a:off x="6255863" y="228960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1" name="Google Shape;1961;p128"/>
          <p:cNvSpPr txBox="1"/>
          <p:nvPr>
            <p:ph idx="14" type="title"/>
          </p:nvPr>
        </p:nvSpPr>
        <p:spPr>
          <a:xfrm>
            <a:off x="6233770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62" name="Google Shape;1962;p128"/>
          <p:cNvSpPr txBox="1"/>
          <p:nvPr>
            <p:ph idx="15" type="subTitle"/>
          </p:nvPr>
        </p:nvSpPr>
        <p:spPr>
          <a:xfrm>
            <a:off x="6255788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63" name="Google Shape;1963;p128"/>
          <p:cNvGrpSpPr/>
          <p:nvPr/>
        </p:nvGrpSpPr>
        <p:grpSpPr>
          <a:xfrm rot="-772050">
            <a:off x="7298022" y="153508"/>
            <a:ext cx="1302599" cy="1303396"/>
            <a:chOff x="7530588" y="382981"/>
            <a:chExt cx="1302582" cy="1303380"/>
          </a:xfrm>
        </p:grpSpPr>
        <p:sp>
          <p:nvSpPr>
            <p:cNvPr id="1964" name="Google Shape;1964;p128"/>
            <p:cNvSpPr/>
            <p:nvPr/>
          </p:nvSpPr>
          <p:spPr>
            <a:xfrm rot="892134">
              <a:off x="7763764" y="583692"/>
              <a:ext cx="956322" cy="95632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128"/>
            <p:cNvSpPr/>
            <p:nvPr/>
          </p:nvSpPr>
          <p:spPr>
            <a:xfrm rot="-8220844">
              <a:off x="7721062" y="574253"/>
              <a:ext cx="921634" cy="921634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128"/>
            <p:cNvSpPr/>
            <p:nvPr/>
          </p:nvSpPr>
          <p:spPr>
            <a:xfrm rot="-8220844">
              <a:off x="7893618" y="949438"/>
              <a:ext cx="503697" cy="516222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28"/>
            <p:cNvSpPr/>
            <p:nvPr/>
          </p:nvSpPr>
          <p:spPr>
            <a:xfrm rot="-8220844">
              <a:off x="7782384" y="568843"/>
              <a:ext cx="847895" cy="76872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8" name="Google Shape;1968;p128"/>
          <p:cNvSpPr/>
          <p:nvPr/>
        </p:nvSpPr>
        <p:spPr>
          <a:xfrm rot="8577204">
            <a:off x="8349726" y="1205862"/>
            <a:ext cx="316288" cy="316369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128"/>
          <p:cNvSpPr/>
          <p:nvPr/>
        </p:nvSpPr>
        <p:spPr>
          <a:xfrm rot="8577085">
            <a:off x="6895024" y="381730"/>
            <a:ext cx="489346" cy="489480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12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2" name="Google Shape;1972;p12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973" name="Google Shape;1973;p12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2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2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2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7" name="Google Shape;1977;p129"/>
          <p:cNvSpPr txBox="1"/>
          <p:nvPr>
            <p:ph hasCustomPrompt="1" type="title"/>
          </p:nvPr>
        </p:nvSpPr>
        <p:spPr>
          <a:xfrm rot="-535">
            <a:off x="1861862" y="1725456"/>
            <a:ext cx="19284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78" name="Google Shape;1978;p129"/>
          <p:cNvSpPr txBox="1"/>
          <p:nvPr>
            <p:ph idx="1" type="subTitle"/>
          </p:nvPr>
        </p:nvSpPr>
        <p:spPr>
          <a:xfrm>
            <a:off x="1640850" y="3426600"/>
            <a:ext cx="24048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9" name="Google Shape;1979;p129"/>
          <p:cNvSpPr txBox="1"/>
          <p:nvPr>
            <p:ph hasCustomPrompt="1" idx="2" type="title"/>
          </p:nvPr>
        </p:nvSpPr>
        <p:spPr>
          <a:xfrm>
            <a:off x="5352316" y="1732553"/>
            <a:ext cx="19293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80" name="Google Shape;1980;p129"/>
          <p:cNvSpPr txBox="1"/>
          <p:nvPr>
            <p:ph idx="3" type="subTitle"/>
          </p:nvPr>
        </p:nvSpPr>
        <p:spPr>
          <a:xfrm>
            <a:off x="5114563" y="3426300"/>
            <a:ext cx="2404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81" name="Google Shape;1981;p129"/>
          <p:cNvGrpSpPr/>
          <p:nvPr/>
        </p:nvGrpSpPr>
        <p:grpSpPr>
          <a:xfrm>
            <a:off x="7769832" y="3176181"/>
            <a:ext cx="1308352" cy="1308606"/>
            <a:chOff x="7764407" y="575481"/>
            <a:chExt cx="1308352" cy="1308606"/>
          </a:xfrm>
        </p:grpSpPr>
        <p:sp>
          <p:nvSpPr>
            <p:cNvPr id="1982" name="Google Shape;1982;p1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3" name="Google Shape;1983;p1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984" name="Google Shape;1984;p1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1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1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1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88" name="Google Shape;1988;p129"/>
          <p:cNvGrpSpPr/>
          <p:nvPr/>
        </p:nvGrpSpPr>
        <p:grpSpPr>
          <a:xfrm rot="1591012">
            <a:off x="255361" y="3719967"/>
            <a:ext cx="765445" cy="765594"/>
            <a:chOff x="7764407" y="575481"/>
            <a:chExt cx="1308352" cy="1308606"/>
          </a:xfrm>
        </p:grpSpPr>
        <p:sp>
          <p:nvSpPr>
            <p:cNvPr id="1989" name="Google Shape;1989;p1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0" name="Google Shape;1990;p1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991" name="Google Shape;1991;p1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1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1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1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95" name="Google Shape;1995;p129"/>
          <p:cNvSpPr/>
          <p:nvPr/>
        </p:nvSpPr>
        <p:spPr>
          <a:xfrm>
            <a:off x="993081" y="4281718"/>
            <a:ext cx="349624" cy="321774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129"/>
          <p:cNvSpPr/>
          <p:nvPr/>
        </p:nvSpPr>
        <p:spPr>
          <a:xfrm>
            <a:off x="7896964" y="4416376"/>
            <a:ext cx="426868" cy="426901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accent2"/>
        </a:solidFill>
      </p:bgPr>
    </p:bg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13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9" name="Google Shape;1999;p13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000" name="Google Shape;2000;p13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13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13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13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4" name="Google Shape;2004;p130"/>
          <p:cNvSpPr txBox="1"/>
          <p:nvPr>
            <p:ph type="ctrTitle"/>
          </p:nvPr>
        </p:nvSpPr>
        <p:spPr>
          <a:xfrm>
            <a:off x="2571776" y="970275"/>
            <a:ext cx="40005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05" name="Google Shape;2005;p130"/>
          <p:cNvSpPr txBox="1"/>
          <p:nvPr>
            <p:ph idx="1" type="subTitle"/>
          </p:nvPr>
        </p:nvSpPr>
        <p:spPr>
          <a:xfrm>
            <a:off x="2679325" y="1960151"/>
            <a:ext cx="37854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6" name="Google Shape;2006;p130"/>
          <p:cNvSpPr txBox="1"/>
          <p:nvPr>
            <p:ph idx="2" type="subTitle"/>
          </p:nvPr>
        </p:nvSpPr>
        <p:spPr>
          <a:xfrm rot="-962">
            <a:off x="2963720" y="42298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7" name="Google Shape;2007;p130"/>
          <p:cNvSpPr/>
          <p:nvPr/>
        </p:nvSpPr>
        <p:spPr>
          <a:xfrm>
            <a:off x="1420170" y="3866250"/>
            <a:ext cx="452388" cy="452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130"/>
          <p:cNvSpPr/>
          <p:nvPr/>
        </p:nvSpPr>
        <p:spPr>
          <a:xfrm rot="3225843">
            <a:off x="709236" y="3422281"/>
            <a:ext cx="1874246" cy="1525057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130"/>
          <p:cNvSpPr/>
          <p:nvPr/>
        </p:nvSpPr>
        <p:spPr>
          <a:xfrm>
            <a:off x="419576" y="4453263"/>
            <a:ext cx="300428" cy="300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0" name="Google Shape;2010;p130"/>
          <p:cNvGrpSpPr/>
          <p:nvPr/>
        </p:nvGrpSpPr>
        <p:grpSpPr>
          <a:xfrm rot="823452">
            <a:off x="750513" y="2098687"/>
            <a:ext cx="912772" cy="1009338"/>
            <a:chOff x="1191357" y="3451057"/>
            <a:chExt cx="597555" cy="660773"/>
          </a:xfrm>
        </p:grpSpPr>
        <p:sp>
          <p:nvSpPr>
            <p:cNvPr id="2011" name="Google Shape;2011;p130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130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130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130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130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6" name="Google Shape;2016;p130"/>
          <p:cNvGrpSpPr/>
          <p:nvPr/>
        </p:nvGrpSpPr>
        <p:grpSpPr>
          <a:xfrm rot="-10005687">
            <a:off x="7176473" y="640475"/>
            <a:ext cx="1900295" cy="1900078"/>
            <a:chOff x="277881" y="2901316"/>
            <a:chExt cx="1900344" cy="1900126"/>
          </a:xfrm>
        </p:grpSpPr>
        <p:sp>
          <p:nvSpPr>
            <p:cNvPr id="2017" name="Google Shape;2017;p130"/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8" name="Google Shape;2018;p130"/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2019" name="Google Shape;2019;p130"/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rect b="b" l="l" r="r" t="t"/>
                <a:pathLst>
                  <a:path extrusionOk="0" h="18323" w="18323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130"/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rect b="b" l="l" r="r" t="t"/>
                <a:pathLst>
                  <a:path extrusionOk="0" h="10263" w="10014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130"/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rect b="b" l="l" r="r" t="t"/>
                <a:pathLst>
                  <a:path extrusionOk="0" h="15283" w="16857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130"/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rect b="b" l="l" r="r" t="t"/>
                <a:pathLst>
                  <a:path extrusionOk="0" h="1807" w="1811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23" name="Google Shape;2023;p130"/>
          <p:cNvSpPr/>
          <p:nvPr/>
        </p:nvSpPr>
        <p:spPr>
          <a:xfrm rot="-9721048">
            <a:off x="7249053" y="670182"/>
            <a:ext cx="683619" cy="68379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130"/>
          <p:cNvSpPr/>
          <p:nvPr/>
        </p:nvSpPr>
        <p:spPr>
          <a:xfrm rot="-9720997">
            <a:off x="8465674" y="2411364"/>
            <a:ext cx="320672" cy="320768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130"/>
          <p:cNvSpPr/>
          <p:nvPr/>
        </p:nvSpPr>
        <p:spPr>
          <a:xfrm rot="-9721047">
            <a:off x="7855628" y="2590821"/>
            <a:ext cx="146813" cy="14685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130"/>
          <p:cNvSpPr/>
          <p:nvPr/>
        </p:nvSpPr>
        <p:spPr>
          <a:xfrm rot="-9721073">
            <a:off x="6906618" y="951315"/>
            <a:ext cx="121490" cy="121524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130"/>
          <p:cNvSpPr txBox="1"/>
          <p:nvPr/>
        </p:nvSpPr>
        <p:spPr>
          <a:xfrm>
            <a:off x="2638875" y="3554025"/>
            <a:ext cx="38667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13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0" name="Google Shape;2030;p13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031" name="Google Shape;2031;p13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13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3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13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5" name="Google Shape;2035;p131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2036" name="Google Shape;2036;p131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7" name="Google Shape;2037;p131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038" name="Google Shape;2038;p131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131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131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131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42" name="Google Shape;2042;p131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2043" name="Google Shape;2043;p131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4" name="Google Shape;2044;p131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045" name="Google Shape;2045;p131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131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131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131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2"/>
        </a:solidFill>
      </p:bgPr>
    </p:bg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13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1" name="Google Shape;2051;p13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052" name="Google Shape;2052;p13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132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132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132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6" name="Google Shape;2056;p132"/>
          <p:cNvSpPr/>
          <p:nvPr/>
        </p:nvSpPr>
        <p:spPr>
          <a:xfrm>
            <a:off x="7946263" y="1248225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7" name="Google Shape;2057;p132"/>
          <p:cNvSpPr/>
          <p:nvPr/>
        </p:nvSpPr>
        <p:spPr>
          <a:xfrm>
            <a:off x="7946263" y="2237190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132"/>
          <p:cNvSpPr/>
          <p:nvPr/>
        </p:nvSpPr>
        <p:spPr>
          <a:xfrm>
            <a:off x="7946263" y="3226156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132"/>
          <p:cNvSpPr/>
          <p:nvPr/>
        </p:nvSpPr>
        <p:spPr>
          <a:xfrm flipH="1" rot="10800000">
            <a:off x="114300" y="3735032"/>
            <a:ext cx="2476802" cy="1326193"/>
          </a:xfrm>
          <a:custGeom>
            <a:rect b="b" l="l" r="r" t="t"/>
            <a:pathLst>
              <a:path extrusionOk="0" h="27964" w="54058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132"/>
          <p:cNvSpPr/>
          <p:nvPr/>
        </p:nvSpPr>
        <p:spPr>
          <a:xfrm>
            <a:off x="816373" y="3806482"/>
            <a:ext cx="217527" cy="217109"/>
          </a:xfrm>
          <a:custGeom>
            <a:rect b="b" l="l" r="r" t="t"/>
            <a:pathLst>
              <a:path extrusionOk="0" h="947" w="949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132"/>
          <p:cNvSpPr/>
          <p:nvPr/>
        </p:nvSpPr>
        <p:spPr>
          <a:xfrm rot="5400000">
            <a:off x="937346" y="4366700"/>
            <a:ext cx="236782" cy="236826"/>
          </a:xfrm>
          <a:custGeom>
            <a:rect b="b" l="l" r="r" t="t"/>
            <a:pathLst>
              <a:path extrusionOk="0" h="1033" w="1033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13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134"/>
          <p:cNvSpPr/>
          <p:nvPr/>
        </p:nvSpPr>
        <p:spPr>
          <a:xfrm>
            <a:off x="697000" y="1197178"/>
            <a:ext cx="7727022" cy="2792412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134"/>
          <p:cNvSpPr txBox="1"/>
          <p:nvPr>
            <p:ph idx="1" type="subTitle"/>
          </p:nvPr>
        </p:nvSpPr>
        <p:spPr>
          <a:xfrm rot="-546">
            <a:off x="956175" y="4045951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69" name="Google Shape;2069;p134"/>
          <p:cNvSpPr txBox="1"/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2070" name="Google Shape;2070;p13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071" name="Google Shape;2071;p13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134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134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134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13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7" name="Google Shape;2077;p13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078" name="Google Shape;2078;p13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13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13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13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2" name="Google Shape;2082;p135"/>
          <p:cNvSpPr txBox="1"/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83" name="Google Shape;2083;p135"/>
          <p:cNvSpPr txBox="1"/>
          <p:nvPr>
            <p:ph idx="1" type="subTitle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4" name="Google Shape;2084;p135"/>
          <p:cNvSpPr txBox="1"/>
          <p:nvPr>
            <p:ph hasCustomPrompt="1" idx="2" type="title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85" name="Google Shape;2085;p135"/>
          <p:cNvSpPr/>
          <p:nvPr/>
        </p:nvSpPr>
        <p:spPr>
          <a:xfrm>
            <a:off x="6227500" y="1103025"/>
            <a:ext cx="1232825" cy="153824"/>
          </a:xfrm>
          <a:custGeom>
            <a:rect b="b" l="l" r="r" t="t"/>
            <a:pathLst>
              <a:path extrusionOk="0" h="946" w="7583">
                <a:moveTo>
                  <a:pt x="474" y="0"/>
                </a:moveTo>
                <a:lnTo>
                  <a:pt x="7109" y="0"/>
                </a:lnTo>
                <a:cubicBezTo>
                  <a:pt x="7368" y="0"/>
                  <a:pt x="7582" y="214"/>
                  <a:pt x="7582" y="473"/>
                </a:cubicBezTo>
                <a:lnTo>
                  <a:pt x="7582" y="473"/>
                </a:lnTo>
                <a:cubicBezTo>
                  <a:pt x="7582" y="734"/>
                  <a:pt x="7368" y="946"/>
                  <a:pt x="7109" y="946"/>
                </a:cubicBezTo>
                <a:lnTo>
                  <a:pt x="474" y="946"/>
                </a:lnTo>
                <a:cubicBezTo>
                  <a:pt x="214" y="946"/>
                  <a:pt x="1" y="732"/>
                  <a:pt x="1" y="473"/>
                </a:cubicBezTo>
                <a:lnTo>
                  <a:pt x="1" y="473"/>
                </a:lnTo>
                <a:cubicBezTo>
                  <a:pt x="1" y="214"/>
                  <a:pt x="214" y="0"/>
                  <a:pt x="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135"/>
          <p:cNvSpPr/>
          <p:nvPr/>
        </p:nvSpPr>
        <p:spPr>
          <a:xfrm>
            <a:off x="7539026" y="1103025"/>
            <a:ext cx="556503" cy="153824"/>
          </a:xfrm>
          <a:custGeom>
            <a:rect b="b" l="l" r="r" t="t"/>
            <a:pathLst>
              <a:path extrusionOk="0" h="946" w="3423">
                <a:moveTo>
                  <a:pt x="476" y="0"/>
                </a:moveTo>
                <a:lnTo>
                  <a:pt x="2949" y="0"/>
                </a:lnTo>
                <a:cubicBezTo>
                  <a:pt x="3209" y="0"/>
                  <a:pt x="3422" y="214"/>
                  <a:pt x="3422" y="473"/>
                </a:cubicBezTo>
                <a:lnTo>
                  <a:pt x="3422" y="473"/>
                </a:lnTo>
                <a:cubicBezTo>
                  <a:pt x="3422" y="734"/>
                  <a:pt x="3209" y="946"/>
                  <a:pt x="2949" y="946"/>
                </a:cubicBezTo>
                <a:lnTo>
                  <a:pt x="476" y="946"/>
                </a:lnTo>
                <a:cubicBezTo>
                  <a:pt x="217" y="946"/>
                  <a:pt x="3" y="732"/>
                  <a:pt x="3" y="473"/>
                </a:cubicBezTo>
                <a:lnTo>
                  <a:pt x="3" y="473"/>
                </a:lnTo>
                <a:cubicBezTo>
                  <a:pt x="1" y="214"/>
                  <a:pt x="214" y="0"/>
                  <a:pt x="4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135"/>
          <p:cNvSpPr/>
          <p:nvPr/>
        </p:nvSpPr>
        <p:spPr>
          <a:xfrm>
            <a:off x="273628" y="3000174"/>
            <a:ext cx="168275" cy="16830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1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98" name="Google Shape;98;p1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5"/>
          <p:cNvSpPr txBox="1"/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hasCustomPrompt="1" idx="2" type="title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5"/>
          <p:cNvSpPr/>
          <p:nvPr/>
        </p:nvSpPr>
        <p:spPr>
          <a:xfrm>
            <a:off x="6227500" y="1103025"/>
            <a:ext cx="1232825" cy="153824"/>
          </a:xfrm>
          <a:custGeom>
            <a:rect b="b" l="l" r="r" t="t"/>
            <a:pathLst>
              <a:path extrusionOk="0" h="946" w="7583">
                <a:moveTo>
                  <a:pt x="474" y="0"/>
                </a:moveTo>
                <a:lnTo>
                  <a:pt x="7109" y="0"/>
                </a:lnTo>
                <a:cubicBezTo>
                  <a:pt x="7368" y="0"/>
                  <a:pt x="7582" y="214"/>
                  <a:pt x="7582" y="473"/>
                </a:cubicBezTo>
                <a:lnTo>
                  <a:pt x="7582" y="473"/>
                </a:lnTo>
                <a:cubicBezTo>
                  <a:pt x="7582" y="734"/>
                  <a:pt x="7368" y="946"/>
                  <a:pt x="7109" y="946"/>
                </a:cubicBezTo>
                <a:lnTo>
                  <a:pt x="474" y="946"/>
                </a:lnTo>
                <a:cubicBezTo>
                  <a:pt x="214" y="946"/>
                  <a:pt x="1" y="732"/>
                  <a:pt x="1" y="473"/>
                </a:cubicBezTo>
                <a:lnTo>
                  <a:pt x="1" y="473"/>
                </a:lnTo>
                <a:cubicBezTo>
                  <a:pt x="1" y="214"/>
                  <a:pt x="214" y="0"/>
                  <a:pt x="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7539026" y="1103025"/>
            <a:ext cx="556503" cy="153824"/>
          </a:xfrm>
          <a:custGeom>
            <a:rect b="b" l="l" r="r" t="t"/>
            <a:pathLst>
              <a:path extrusionOk="0" h="946" w="3423">
                <a:moveTo>
                  <a:pt x="476" y="0"/>
                </a:moveTo>
                <a:lnTo>
                  <a:pt x="2949" y="0"/>
                </a:lnTo>
                <a:cubicBezTo>
                  <a:pt x="3209" y="0"/>
                  <a:pt x="3422" y="214"/>
                  <a:pt x="3422" y="473"/>
                </a:cubicBezTo>
                <a:lnTo>
                  <a:pt x="3422" y="473"/>
                </a:lnTo>
                <a:cubicBezTo>
                  <a:pt x="3422" y="734"/>
                  <a:pt x="3209" y="946"/>
                  <a:pt x="2949" y="946"/>
                </a:cubicBezTo>
                <a:lnTo>
                  <a:pt x="476" y="946"/>
                </a:lnTo>
                <a:cubicBezTo>
                  <a:pt x="217" y="946"/>
                  <a:pt x="3" y="732"/>
                  <a:pt x="3" y="473"/>
                </a:cubicBezTo>
                <a:lnTo>
                  <a:pt x="3" y="473"/>
                </a:lnTo>
                <a:cubicBezTo>
                  <a:pt x="1" y="214"/>
                  <a:pt x="214" y="0"/>
                  <a:pt x="4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273628" y="3000174"/>
            <a:ext cx="168275" cy="16830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13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0" name="Google Shape;2090;p13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091" name="Google Shape;2091;p13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13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13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13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5" name="Google Shape;2095;p136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96" name="Google Shape;2096;p136"/>
          <p:cNvSpPr txBox="1"/>
          <p:nvPr>
            <p:ph idx="1" type="body"/>
          </p:nvPr>
        </p:nvSpPr>
        <p:spPr>
          <a:xfrm>
            <a:off x="720000" y="1533525"/>
            <a:ext cx="7704000" cy="1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97" name="Google Shape;2097;p136"/>
          <p:cNvSpPr/>
          <p:nvPr/>
        </p:nvSpPr>
        <p:spPr>
          <a:xfrm rot="4304125">
            <a:off x="7672168" y="1031002"/>
            <a:ext cx="1793781" cy="1459569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8" name="Google Shape;2098;p136"/>
          <p:cNvSpPr/>
          <p:nvPr/>
        </p:nvSpPr>
        <p:spPr>
          <a:xfrm rot="7355165">
            <a:off x="8197463" y="1374859"/>
            <a:ext cx="578861" cy="579015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13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1" name="Google Shape;2101;p13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102" name="Google Shape;2102;p13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13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13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13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6" name="Google Shape;2106;p137"/>
          <p:cNvSpPr txBox="1"/>
          <p:nvPr>
            <p:ph idx="1" type="subTitle"/>
          </p:nvPr>
        </p:nvSpPr>
        <p:spPr>
          <a:xfrm>
            <a:off x="1436675" y="2384025"/>
            <a:ext cx="24201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7" name="Google Shape;2107;p137"/>
          <p:cNvSpPr txBox="1"/>
          <p:nvPr>
            <p:ph idx="2" type="subTitle"/>
          </p:nvPr>
        </p:nvSpPr>
        <p:spPr>
          <a:xfrm>
            <a:off x="5121272" y="2383425"/>
            <a:ext cx="24231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8" name="Google Shape;2108;p137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9" name="Google Shape;2109;p137"/>
          <p:cNvSpPr txBox="1"/>
          <p:nvPr>
            <p:ph idx="3" type="title"/>
          </p:nvPr>
        </p:nvSpPr>
        <p:spPr>
          <a:xfrm>
            <a:off x="1441859" y="338902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10" name="Google Shape;2110;p137"/>
          <p:cNvSpPr txBox="1"/>
          <p:nvPr>
            <p:ph idx="4" type="title"/>
          </p:nvPr>
        </p:nvSpPr>
        <p:spPr>
          <a:xfrm>
            <a:off x="5125772" y="33890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11" name="Google Shape;2111;p137"/>
          <p:cNvSpPr/>
          <p:nvPr/>
        </p:nvSpPr>
        <p:spPr>
          <a:xfrm>
            <a:off x="7943850" y="714375"/>
            <a:ext cx="1128900" cy="112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2" name="Google Shape;2112;p137"/>
          <p:cNvGrpSpPr/>
          <p:nvPr/>
        </p:nvGrpSpPr>
        <p:grpSpPr>
          <a:xfrm rot="-846281">
            <a:off x="7879557" y="690583"/>
            <a:ext cx="1078052" cy="1078403"/>
            <a:chOff x="5759760" y="3433415"/>
            <a:chExt cx="583422" cy="583612"/>
          </a:xfrm>
        </p:grpSpPr>
        <p:sp>
          <p:nvSpPr>
            <p:cNvPr id="2113" name="Google Shape;2113;p137"/>
            <p:cNvSpPr/>
            <p:nvPr/>
          </p:nvSpPr>
          <p:spPr>
            <a:xfrm>
              <a:off x="5759760" y="3433415"/>
              <a:ext cx="583422" cy="583612"/>
            </a:xfrm>
            <a:custGeom>
              <a:rect b="b" l="l" r="r" t="t"/>
              <a:pathLst>
                <a:path extrusionOk="0" h="12306" w="12302">
                  <a:moveTo>
                    <a:pt x="6540" y="217"/>
                  </a:moveTo>
                  <a:cubicBezTo>
                    <a:pt x="9818" y="430"/>
                    <a:pt x="12302" y="3262"/>
                    <a:pt x="12090" y="6542"/>
                  </a:cubicBezTo>
                  <a:cubicBezTo>
                    <a:pt x="11876" y="9820"/>
                    <a:pt x="9042" y="12306"/>
                    <a:pt x="5762" y="12092"/>
                  </a:cubicBezTo>
                  <a:cubicBezTo>
                    <a:pt x="2487" y="11878"/>
                    <a:pt x="1" y="9047"/>
                    <a:pt x="214" y="5767"/>
                  </a:cubicBezTo>
                  <a:cubicBezTo>
                    <a:pt x="426" y="2487"/>
                    <a:pt x="3260" y="1"/>
                    <a:pt x="6540" y="217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137"/>
            <p:cNvSpPr/>
            <p:nvPr/>
          </p:nvSpPr>
          <p:spPr>
            <a:xfrm>
              <a:off x="5834360" y="3463578"/>
              <a:ext cx="315613" cy="339421"/>
            </a:xfrm>
            <a:custGeom>
              <a:rect b="b" l="l" r="r" t="t"/>
              <a:pathLst>
                <a:path extrusionOk="0" h="7157" w="6655">
                  <a:moveTo>
                    <a:pt x="5732" y="251"/>
                  </a:moveTo>
                  <a:cubicBezTo>
                    <a:pt x="5999" y="269"/>
                    <a:pt x="6233" y="393"/>
                    <a:pt x="6398" y="580"/>
                  </a:cubicBezTo>
                  <a:cubicBezTo>
                    <a:pt x="6562" y="769"/>
                    <a:pt x="6655" y="1016"/>
                    <a:pt x="6636" y="1283"/>
                  </a:cubicBezTo>
                  <a:cubicBezTo>
                    <a:pt x="6620" y="1551"/>
                    <a:pt x="6497" y="1783"/>
                    <a:pt x="6307" y="1947"/>
                  </a:cubicBezTo>
                  <a:cubicBezTo>
                    <a:pt x="6122" y="2112"/>
                    <a:pt x="5874" y="2205"/>
                    <a:pt x="5606" y="2188"/>
                  </a:cubicBezTo>
                  <a:cubicBezTo>
                    <a:pt x="5339" y="2170"/>
                    <a:pt x="5104" y="2046"/>
                    <a:pt x="4940" y="1859"/>
                  </a:cubicBezTo>
                  <a:cubicBezTo>
                    <a:pt x="4775" y="1674"/>
                    <a:pt x="4683" y="1423"/>
                    <a:pt x="4701" y="1156"/>
                  </a:cubicBezTo>
                  <a:cubicBezTo>
                    <a:pt x="4720" y="888"/>
                    <a:pt x="4843" y="656"/>
                    <a:pt x="5030" y="492"/>
                  </a:cubicBezTo>
                  <a:cubicBezTo>
                    <a:pt x="5216" y="329"/>
                    <a:pt x="5464" y="237"/>
                    <a:pt x="5732" y="251"/>
                  </a:cubicBezTo>
                  <a:close/>
                  <a:moveTo>
                    <a:pt x="1535" y="4298"/>
                  </a:moveTo>
                  <a:cubicBezTo>
                    <a:pt x="1925" y="4323"/>
                    <a:pt x="2271" y="4506"/>
                    <a:pt x="2509" y="4777"/>
                  </a:cubicBezTo>
                  <a:cubicBezTo>
                    <a:pt x="2748" y="5051"/>
                    <a:pt x="2884" y="5417"/>
                    <a:pt x="2859" y="5805"/>
                  </a:cubicBezTo>
                  <a:cubicBezTo>
                    <a:pt x="2832" y="6196"/>
                    <a:pt x="2651" y="6541"/>
                    <a:pt x="2378" y="6780"/>
                  </a:cubicBezTo>
                  <a:cubicBezTo>
                    <a:pt x="2106" y="7018"/>
                    <a:pt x="1740" y="7156"/>
                    <a:pt x="1350" y="7129"/>
                  </a:cubicBezTo>
                  <a:cubicBezTo>
                    <a:pt x="959" y="7105"/>
                    <a:pt x="616" y="6922"/>
                    <a:pt x="375" y="6650"/>
                  </a:cubicBezTo>
                  <a:cubicBezTo>
                    <a:pt x="136" y="6377"/>
                    <a:pt x="1" y="6009"/>
                    <a:pt x="25" y="5622"/>
                  </a:cubicBezTo>
                  <a:cubicBezTo>
                    <a:pt x="52" y="5231"/>
                    <a:pt x="235" y="4886"/>
                    <a:pt x="507" y="4647"/>
                  </a:cubicBezTo>
                  <a:cubicBezTo>
                    <a:pt x="780" y="4409"/>
                    <a:pt x="1144" y="4271"/>
                    <a:pt x="1535" y="4298"/>
                  </a:cubicBezTo>
                  <a:close/>
                  <a:moveTo>
                    <a:pt x="2333" y="4937"/>
                  </a:moveTo>
                  <a:cubicBezTo>
                    <a:pt x="2133" y="4711"/>
                    <a:pt x="1845" y="4559"/>
                    <a:pt x="1522" y="4538"/>
                  </a:cubicBezTo>
                  <a:cubicBezTo>
                    <a:pt x="1195" y="4518"/>
                    <a:pt x="893" y="4629"/>
                    <a:pt x="667" y="4830"/>
                  </a:cubicBezTo>
                  <a:cubicBezTo>
                    <a:pt x="441" y="5028"/>
                    <a:pt x="289" y="5316"/>
                    <a:pt x="268" y="5639"/>
                  </a:cubicBezTo>
                  <a:cubicBezTo>
                    <a:pt x="247" y="5966"/>
                    <a:pt x="358" y="6270"/>
                    <a:pt x="558" y="6496"/>
                  </a:cubicBezTo>
                  <a:cubicBezTo>
                    <a:pt x="759" y="6722"/>
                    <a:pt x="1043" y="6872"/>
                    <a:pt x="1368" y="6893"/>
                  </a:cubicBezTo>
                  <a:cubicBezTo>
                    <a:pt x="1695" y="6914"/>
                    <a:pt x="1997" y="6805"/>
                    <a:pt x="2224" y="6603"/>
                  </a:cubicBezTo>
                  <a:cubicBezTo>
                    <a:pt x="2452" y="6406"/>
                    <a:pt x="2602" y="6118"/>
                    <a:pt x="2622" y="5793"/>
                  </a:cubicBezTo>
                  <a:cubicBezTo>
                    <a:pt x="2643" y="5468"/>
                    <a:pt x="2530" y="5164"/>
                    <a:pt x="2333" y="4937"/>
                  </a:cubicBezTo>
                  <a:close/>
                  <a:moveTo>
                    <a:pt x="3468" y="12"/>
                  </a:moveTo>
                  <a:cubicBezTo>
                    <a:pt x="3638" y="23"/>
                    <a:pt x="3788" y="103"/>
                    <a:pt x="3891" y="220"/>
                  </a:cubicBezTo>
                  <a:cubicBezTo>
                    <a:pt x="3998" y="339"/>
                    <a:pt x="4056" y="498"/>
                    <a:pt x="4043" y="668"/>
                  </a:cubicBezTo>
                  <a:cubicBezTo>
                    <a:pt x="4033" y="837"/>
                    <a:pt x="3953" y="987"/>
                    <a:pt x="3836" y="1092"/>
                  </a:cubicBezTo>
                  <a:cubicBezTo>
                    <a:pt x="3716" y="1197"/>
                    <a:pt x="3558" y="1257"/>
                    <a:pt x="3387" y="1244"/>
                  </a:cubicBezTo>
                  <a:cubicBezTo>
                    <a:pt x="3219" y="1234"/>
                    <a:pt x="3069" y="1154"/>
                    <a:pt x="2964" y="1034"/>
                  </a:cubicBezTo>
                  <a:cubicBezTo>
                    <a:pt x="2859" y="917"/>
                    <a:pt x="2799" y="757"/>
                    <a:pt x="2812" y="588"/>
                  </a:cubicBezTo>
                  <a:cubicBezTo>
                    <a:pt x="2826" y="420"/>
                    <a:pt x="2902" y="269"/>
                    <a:pt x="3021" y="165"/>
                  </a:cubicBezTo>
                  <a:cubicBezTo>
                    <a:pt x="3139" y="60"/>
                    <a:pt x="3299" y="0"/>
                    <a:pt x="3468" y="12"/>
                  </a:cubicBezTo>
                  <a:close/>
                  <a:moveTo>
                    <a:pt x="3756" y="339"/>
                  </a:moveTo>
                  <a:cubicBezTo>
                    <a:pt x="3682" y="253"/>
                    <a:pt x="3577" y="198"/>
                    <a:pt x="3455" y="193"/>
                  </a:cubicBezTo>
                  <a:cubicBezTo>
                    <a:pt x="3334" y="185"/>
                    <a:pt x="3221" y="226"/>
                    <a:pt x="3139" y="300"/>
                  </a:cubicBezTo>
                  <a:cubicBezTo>
                    <a:pt x="3054" y="374"/>
                    <a:pt x="2997" y="481"/>
                    <a:pt x="2993" y="601"/>
                  </a:cubicBezTo>
                  <a:cubicBezTo>
                    <a:pt x="2984" y="722"/>
                    <a:pt x="3026" y="835"/>
                    <a:pt x="3100" y="917"/>
                  </a:cubicBezTo>
                  <a:cubicBezTo>
                    <a:pt x="3176" y="1002"/>
                    <a:pt x="3281" y="1055"/>
                    <a:pt x="3402" y="1063"/>
                  </a:cubicBezTo>
                  <a:cubicBezTo>
                    <a:pt x="3521" y="1071"/>
                    <a:pt x="3634" y="1030"/>
                    <a:pt x="3716" y="956"/>
                  </a:cubicBezTo>
                  <a:cubicBezTo>
                    <a:pt x="3803" y="882"/>
                    <a:pt x="3856" y="775"/>
                    <a:pt x="3865" y="656"/>
                  </a:cubicBezTo>
                  <a:cubicBezTo>
                    <a:pt x="3871" y="537"/>
                    <a:pt x="3830" y="424"/>
                    <a:pt x="3756" y="339"/>
                  </a:cubicBezTo>
                  <a:close/>
                  <a:moveTo>
                    <a:pt x="5719" y="432"/>
                  </a:moveTo>
                  <a:cubicBezTo>
                    <a:pt x="5503" y="415"/>
                    <a:pt x="5300" y="492"/>
                    <a:pt x="5150" y="627"/>
                  </a:cubicBezTo>
                  <a:cubicBezTo>
                    <a:pt x="4998" y="761"/>
                    <a:pt x="4895" y="950"/>
                    <a:pt x="4882" y="1170"/>
                  </a:cubicBezTo>
                  <a:cubicBezTo>
                    <a:pt x="4866" y="1386"/>
                    <a:pt x="4944" y="1588"/>
                    <a:pt x="5078" y="1740"/>
                  </a:cubicBezTo>
                  <a:cubicBezTo>
                    <a:pt x="5211" y="1892"/>
                    <a:pt x="5401" y="1995"/>
                    <a:pt x="5619" y="2007"/>
                  </a:cubicBezTo>
                  <a:cubicBezTo>
                    <a:pt x="5834" y="2024"/>
                    <a:pt x="6038" y="1945"/>
                    <a:pt x="6190" y="1812"/>
                  </a:cubicBezTo>
                  <a:cubicBezTo>
                    <a:pt x="6342" y="1678"/>
                    <a:pt x="6445" y="1487"/>
                    <a:pt x="6458" y="1269"/>
                  </a:cubicBezTo>
                  <a:cubicBezTo>
                    <a:pt x="6486" y="835"/>
                    <a:pt x="6157" y="459"/>
                    <a:pt x="5719" y="43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137"/>
            <p:cNvSpPr/>
            <p:nvPr/>
          </p:nvSpPr>
          <p:spPr>
            <a:xfrm>
              <a:off x="5815058" y="3536707"/>
              <a:ext cx="519161" cy="470788"/>
            </a:xfrm>
            <a:custGeom>
              <a:rect b="b" l="l" r="r" t="t"/>
              <a:pathLst>
                <a:path extrusionOk="0" h="9927" w="10947">
                  <a:moveTo>
                    <a:pt x="9412" y="0"/>
                  </a:moveTo>
                  <a:cubicBezTo>
                    <a:pt x="10165" y="837"/>
                    <a:pt x="10679" y="1886"/>
                    <a:pt x="10860" y="3038"/>
                  </a:cubicBezTo>
                  <a:lnTo>
                    <a:pt x="10887" y="3219"/>
                  </a:lnTo>
                  <a:cubicBezTo>
                    <a:pt x="10934" y="3591"/>
                    <a:pt x="10946" y="3973"/>
                    <a:pt x="10922" y="4364"/>
                  </a:cubicBezTo>
                  <a:cubicBezTo>
                    <a:pt x="10899" y="4714"/>
                    <a:pt x="10848" y="5053"/>
                    <a:pt x="10768" y="5380"/>
                  </a:cubicBezTo>
                  <a:lnTo>
                    <a:pt x="10722" y="5555"/>
                  </a:lnTo>
                  <a:cubicBezTo>
                    <a:pt x="10054" y="7998"/>
                    <a:pt x="7878" y="9778"/>
                    <a:pt x="5316" y="9916"/>
                  </a:cubicBezTo>
                  <a:cubicBezTo>
                    <a:pt x="5324" y="9875"/>
                    <a:pt x="5326" y="9834"/>
                    <a:pt x="5328" y="9793"/>
                  </a:cubicBezTo>
                  <a:cubicBezTo>
                    <a:pt x="5355" y="9408"/>
                    <a:pt x="5222" y="9048"/>
                    <a:pt x="4985" y="8779"/>
                  </a:cubicBezTo>
                  <a:cubicBezTo>
                    <a:pt x="4749" y="8507"/>
                    <a:pt x="4409" y="8329"/>
                    <a:pt x="4023" y="8302"/>
                  </a:cubicBezTo>
                  <a:cubicBezTo>
                    <a:pt x="3638" y="8277"/>
                    <a:pt x="3278" y="8411"/>
                    <a:pt x="3009" y="8647"/>
                  </a:cubicBezTo>
                  <a:cubicBezTo>
                    <a:pt x="2785" y="8843"/>
                    <a:pt x="2626" y="9106"/>
                    <a:pt x="2561" y="9410"/>
                  </a:cubicBezTo>
                  <a:cubicBezTo>
                    <a:pt x="1508" y="8939"/>
                    <a:pt x="622" y="8174"/>
                    <a:pt x="0" y="7222"/>
                  </a:cubicBezTo>
                  <a:cubicBezTo>
                    <a:pt x="2532" y="7506"/>
                    <a:pt x="3509" y="7043"/>
                    <a:pt x="4434" y="5147"/>
                  </a:cubicBezTo>
                  <a:cubicBezTo>
                    <a:pt x="5417" y="3138"/>
                    <a:pt x="7218" y="5590"/>
                    <a:pt x="8004" y="2400"/>
                  </a:cubicBezTo>
                  <a:cubicBezTo>
                    <a:pt x="8370" y="893"/>
                    <a:pt x="8929" y="253"/>
                    <a:pt x="9412" y="0"/>
                  </a:cubicBezTo>
                  <a:close/>
                  <a:moveTo>
                    <a:pt x="5131" y="9922"/>
                  </a:moveTo>
                  <a:cubicBezTo>
                    <a:pt x="5139" y="9875"/>
                    <a:pt x="5148" y="9828"/>
                    <a:pt x="5150" y="9778"/>
                  </a:cubicBezTo>
                  <a:cubicBezTo>
                    <a:pt x="5170" y="9441"/>
                    <a:pt x="5055" y="9126"/>
                    <a:pt x="4849" y="8894"/>
                  </a:cubicBezTo>
                  <a:cubicBezTo>
                    <a:pt x="4644" y="8660"/>
                    <a:pt x="4348" y="8503"/>
                    <a:pt x="4010" y="8479"/>
                  </a:cubicBezTo>
                  <a:cubicBezTo>
                    <a:pt x="3673" y="8458"/>
                    <a:pt x="3361" y="8575"/>
                    <a:pt x="3124" y="8781"/>
                  </a:cubicBezTo>
                  <a:cubicBezTo>
                    <a:pt x="2921" y="8958"/>
                    <a:pt x="2777" y="9203"/>
                    <a:pt x="2729" y="9482"/>
                  </a:cubicBezTo>
                  <a:cubicBezTo>
                    <a:pt x="3309" y="9719"/>
                    <a:pt x="3936" y="9871"/>
                    <a:pt x="4594" y="9912"/>
                  </a:cubicBezTo>
                  <a:cubicBezTo>
                    <a:pt x="4777" y="9924"/>
                    <a:pt x="4954" y="9926"/>
                    <a:pt x="5131" y="992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137"/>
            <p:cNvSpPr/>
            <p:nvPr/>
          </p:nvSpPr>
          <p:spPr>
            <a:xfrm>
              <a:off x="6114357" y="3762165"/>
              <a:ext cx="55724" cy="55630"/>
            </a:xfrm>
            <a:custGeom>
              <a:rect b="b" l="l" r="r" t="t"/>
              <a:pathLst>
                <a:path extrusionOk="0" h="1173" w="1175">
                  <a:moveTo>
                    <a:pt x="626" y="19"/>
                  </a:moveTo>
                  <a:cubicBezTo>
                    <a:pt x="936" y="40"/>
                    <a:pt x="1175" y="309"/>
                    <a:pt x="1154" y="624"/>
                  </a:cubicBezTo>
                  <a:cubicBezTo>
                    <a:pt x="1133" y="934"/>
                    <a:pt x="864" y="1173"/>
                    <a:pt x="552" y="1152"/>
                  </a:cubicBezTo>
                  <a:cubicBezTo>
                    <a:pt x="237" y="1132"/>
                    <a:pt x="0" y="862"/>
                    <a:pt x="21" y="550"/>
                  </a:cubicBezTo>
                  <a:cubicBezTo>
                    <a:pt x="42" y="237"/>
                    <a:pt x="311" y="1"/>
                    <a:pt x="62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2"/>
        </a:solidFill>
      </p:bgPr>
    </p:bg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8" name="Google Shape;2118;p13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119" name="Google Shape;2119;p13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13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13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13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3" name="Google Shape;2123;p13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p138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13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7" name="Google Shape;2127;p139"/>
          <p:cNvSpPr/>
          <p:nvPr/>
        </p:nvSpPr>
        <p:spPr>
          <a:xfrm>
            <a:off x="697000" y="930800"/>
            <a:ext cx="7727022" cy="3340403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8" name="Google Shape;2128;p13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129" name="Google Shape;2129;p13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13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13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13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3" name="Google Shape;2133;p139"/>
          <p:cNvSpPr txBox="1"/>
          <p:nvPr>
            <p:ph type="title"/>
          </p:nvPr>
        </p:nvSpPr>
        <p:spPr>
          <a:xfrm>
            <a:off x="1016088" y="1227200"/>
            <a:ext cx="3975300" cy="5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4" name="Google Shape;2134;p139"/>
          <p:cNvSpPr txBox="1"/>
          <p:nvPr>
            <p:ph idx="1" type="subTitle"/>
          </p:nvPr>
        </p:nvSpPr>
        <p:spPr>
          <a:xfrm rot="-259">
            <a:off x="1016087" y="1874950"/>
            <a:ext cx="39753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35" name="Google Shape;2135;p139"/>
          <p:cNvSpPr/>
          <p:nvPr/>
        </p:nvSpPr>
        <p:spPr>
          <a:xfrm>
            <a:off x="7197192" y="1089921"/>
            <a:ext cx="780642" cy="123424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6" name="Google Shape;2136;p139"/>
          <p:cNvSpPr/>
          <p:nvPr/>
        </p:nvSpPr>
        <p:spPr>
          <a:xfrm>
            <a:off x="5967911" y="1162865"/>
            <a:ext cx="627568" cy="119511"/>
          </a:xfrm>
          <a:custGeom>
            <a:rect b="b" l="l" r="r" t="t"/>
            <a:pathLst>
              <a:path extrusionOk="0" h="947" w="4973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7" name="Google Shape;2137;p139"/>
          <p:cNvSpPr/>
          <p:nvPr/>
        </p:nvSpPr>
        <p:spPr>
          <a:xfrm>
            <a:off x="6651770" y="1162865"/>
            <a:ext cx="431587" cy="119511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139"/>
          <p:cNvSpPr/>
          <p:nvPr/>
        </p:nvSpPr>
        <p:spPr>
          <a:xfrm>
            <a:off x="7139015" y="1162865"/>
            <a:ext cx="592107" cy="119511"/>
          </a:xfrm>
          <a:custGeom>
            <a:rect b="b" l="l" r="r" t="t"/>
            <a:pathLst>
              <a:path extrusionOk="0" h="947" w="4692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9" name="Google Shape;2139;p139"/>
          <p:cNvSpPr/>
          <p:nvPr/>
        </p:nvSpPr>
        <p:spPr>
          <a:xfrm>
            <a:off x="7824893" y="1144692"/>
            <a:ext cx="158249" cy="145761"/>
          </a:xfrm>
          <a:custGeom>
            <a:rect b="b" l="l" r="r" t="t"/>
            <a:pathLst>
              <a:path extrusionOk="0" h="1155" w="1254">
                <a:moveTo>
                  <a:pt x="725" y="50"/>
                </a:moveTo>
                <a:lnTo>
                  <a:pt x="87" y="1154"/>
                </a:lnTo>
                <a:lnTo>
                  <a:pt x="1" y="1105"/>
                </a:lnTo>
                <a:lnTo>
                  <a:pt x="638" y="1"/>
                </a:lnTo>
                <a:close/>
                <a:moveTo>
                  <a:pt x="1253" y="50"/>
                </a:moveTo>
                <a:lnTo>
                  <a:pt x="1169" y="1"/>
                </a:lnTo>
                <a:lnTo>
                  <a:pt x="531" y="1105"/>
                </a:lnTo>
                <a:lnTo>
                  <a:pt x="616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139"/>
          <p:cNvSpPr/>
          <p:nvPr/>
        </p:nvSpPr>
        <p:spPr>
          <a:xfrm>
            <a:off x="5967911" y="1420820"/>
            <a:ext cx="119507" cy="119259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139"/>
          <p:cNvSpPr/>
          <p:nvPr/>
        </p:nvSpPr>
        <p:spPr>
          <a:xfrm>
            <a:off x="6182824" y="1420820"/>
            <a:ext cx="119759" cy="119511"/>
          </a:xfrm>
          <a:custGeom>
            <a:rect b="b" l="l" r="r" t="t"/>
            <a:pathLst>
              <a:path extrusionOk="0" h="947" w="949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139"/>
          <p:cNvSpPr/>
          <p:nvPr/>
        </p:nvSpPr>
        <p:spPr>
          <a:xfrm>
            <a:off x="6408842" y="1420820"/>
            <a:ext cx="387040" cy="119259"/>
          </a:xfrm>
          <a:custGeom>
            <a:rect b="b" l="l" r="r" t="t"/>
            <a:pathLst>
              <a:path extrusionOk="0" h="945" w="3067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14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140"/>
          <p:cNvSpPr/>
          <p:nvPr/>
        </p:nvSpPr>
        <p:spPr>
          <a:xfrm>
            <a:off x="697000" y="1027900"/>
            <a:ext cx="7727022" cy="3134510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6" name="Google Shape;2146;p14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147" name="Google Shape;2147;p14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14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14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14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1" name="Google Shape;2151;p140"/>
          <p:cNvSpPr txBox="1"/>
          <p:nvPr>
            <p:ph type="title"/>
          </p:nvPr>
        </p:nvSpPr>
        <p:spPr>
          <a:xfrm>
            <a:off x="1442700" y="1323975"/>
            <a:ext cx="6258600" cy="25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152" name="Google Shape;2152;p140"/>
          <p:cNvGrpSpPr/>
          <p:nvPr/>
        </p:nvGrpSpPr>
        <p:grpSpPr>
          <a:xfrm>
            <a:off x="6180562" y="4095502"/>
            <a:ext cx="2148254" cy="426910"/>
            <a:chOff x="2633694" y="2674236"/>
            <a:chExt cx="1790958" cy="355877"/>
          </a:xfrm>
        </p:grpSpPr>
        <p:sp>
          <p:nvSpPr>
            <p:cNvPr id="2153" name="Google Shape;2153;p140"/>
            <p:cNvSpPr/>
            <p:nvPr/>
          </p:nvSpPr>
          <p:spPr>
            <a:xfrm>
              <a:off x="2633694" y="2808212"/>
              <a:ext cx="1790958" cy="221902"/>
            </a:xfrm>
            <a:custGeom>
              <a:rect b="b" l="l" r="r" t="t"/>
              <a:pathLst>
                <a:path extrusionOk="0" h="4679" w="37764">
                  <a:moveTo>
                    <a:pt x="2339" y="0"/>
                  </a:moveTo>
                  <a:lnTo>
                    <a:pt x="35423" y="0"/>
                  </a:lnTo>
                  <a:cubicBezTo>
                    <a:pt x="36710" y="0"/>
                    <a:pt x="37763" y="1053"/>
                    <a:pt x="37763" y="2339"/>
                  </a:cubicBezTo>
                  <a:lnTo>
                    <a:pt x="37763" y="2339"/>
                  </a:lnTo>
                  <a:cubicBezTo>
                    <a:pt x="37763" y="3628"/>
                    <a:pt x="36708" y="4679"/>
                    <a:pt x="35423" y="4679"/>
                  </a:cubicBezTo>
                  <a:lnTo>
                    <a:pt x="2339" y="4679"/>
                  </a:lnTo>
                  <a:cubicBezTo>
                    <a:pt x="1051" y="4679"/>
                    <a:pt x="0" y="3624"/>
                    <a:pt x="0" y="2339"/>
                  </a:cubicBezTo>
                  <a:lnTo>
                    <a:pt x="0" y="2339"/>
                  </a:lnTo>
                  <a:cubicBezTo>
                    <a:pt x="0" y="1051"/>
                    <a:pt x="1051" y="0"/>
                    <a:pt x="2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140"/>
            <p:cNvSpPr/>
            <p:nvPr/>
          </p:nvSpPr>
          <p:spPr>
            <a:xfrm>
              <a:off x="2661675" y="2831592"/>
              <a:ext cx="1369065" cy="175141"/>
            </a:xfrm>
            <a:custGeom>
              <a:rect b="b" l="l" r="r" t="t"/>
              <a:pathLst>
                <a:path extrusionOk="0" h="3693" w="28868">
                  <a:moveTo>
                    <a:pt x="1847" y="1"/>
                  </a:moveTo>
                  <a:lnTo>
                    <a:pt x="27021" y="1"/>
                  </a:lnTo>
                  <a:cubicBezTo>
                    <a:pt x="28037" y="1"/>
                    <a:pt x="28868" y="832"/>
                    <a:pt x="28868" y="1846"/>
                  </a:cubicBezTo>
                  <a:lnTo>
                    <a:pt x="28868" y="1846"/>
                  </a:lnTo>
                  <a:cubicBezTo>
                    <a:pt x="28868" y="2861"/>
                    <a:pt x="28037" y="3692"/>
                    <a:pt x="27021" y="3692"/>
                  </a:cubicBezTo>
                  <a:lnTo>
                    <a:pt x="1847" y="3692"/>
                  </a:lnTo>
                  <a:cubicBezTo>
                    <a:pt x="831" y="3692"/>
                    <a:pt x="1" y="2861"/>
                    <a:pt x="1" y="1846"/>
                  </a:cubicBezTo>
                  <a:lnTo>
                    <a:pt x="1" y="1846"/>
                  </a:lnTo>
                  <a:cubicBezTo>
                    <a:pt x="1" y="830"/>
                    <a:pt x="831" y="1"/>
                    <a:pt x="1847" y="1"/>
                  </a:cubicBezTo>
                  <a:close/>
                </a:path>
              </a:pathLst>
            </a:custGeom>
            <a:solidFill>
              <a:srgbClr val="92D9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140"/>
            <p:cNvSpPr/>
            <p:nvPr/>
          </p:nvSpPr>
          <p:spPr>
            <a:xfrm>
              <a:off x="2661675" y="2831592"/>
              <a:ext cx="104904" cy="167885"/>
            </a:xfrm>
            <a:custGeom>
              <a:rect b="b" l="l" r="r" t="t"/>
              <a:pathLst>
                <a:path extrusionOk="0" h="3540" w="2212">
                  <a:moveTo>
                    <a:pt x="1115" y="3540"/>
                  </a:moveTo>
                  <a:lnTo>
                    <a:pt x="2211" y="1"/>
                  </a:lnTo>
                  <a:lnTo>
                    <a:pt x="1847" y="1"/>
                  </a:lnTo>
                  <a:cubicBezTo>
                    <a:pt x="831" y="1"/>
                    <a:pt x="1" y="832"/>
                    <a:pt x="1" y="1846"/>
                  </a:cubicBezTo>
                  <a:cubicBezTo>
                    <a:pt x="1" y="2602"/>
                    <a:pt x="461" y="3254"/>
                    <a:pt x="1115" y="354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140"/>
            <p:cNvSpPr/>
            <p:nvPr/>
          </p:nvSpPr>
          <p:spPr>
            <a:xfrm>
              <a:off x="2883434" y="2831592"/>
              <a:ext cx="225316" cy="175141"/>
            </a:xfrm>
            <a:custGeom>
              <a:rect b="b" l="l" r="r" t="t"/>
              <a:pathLst>
                <a:path extrusionOk="0" h="3693" w="4751">
                  <a:moveTo>
                    <a:pt x="1144" y="1"/>
                  </a:moveTo>
                  <a:lnTo>
                    <a:pt x="1" y="3692"/>
                  </a:lnTo>
                  <a:lnTo>
                    <a:pt x="3610" y="369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40"/>
            <p:cNvSpPr/>
            <p:nvPr/>
          </p:nvSpPr>
          <p:spPr>
            <a:xfrm>
              <a:off x="3225653" y="2831592"/>
              <a:ext cx="225411" cy="175141"/>
            </a:xfrm>
            <a:custGeom>
              <a:rect b="b" l="l" r="r" t="t"/>
              <a:pathLst>
                <a:path extrusionOk="0" h="3693" w="4753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140"/>
            <p:cNvSpPr/>
            <p:nvPr/>
          </p:nvSpPr>
          <p:spPr>
            <a:xfrm>
              <a:off x="3567966" y="2831592"/>
              <a:ext cx="225316" cy="175141"/>
            </a:xfrm>
            <a:custGeom>
              <a:rect b="b" l="l" r="r" t="t"/>
              <a:pathLst>
                <a:path extrusionOk="0" h="3693" w="4751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140"/>
            <p:cNvSpPr/>
            <p:nvPr/>
          </p:nvSpPr>
          <p:spPr>
            <a:xfrm>
              <a:off x="3910138" y="2834058"/>
              <a:ext cx="120697" cy="172674"/>
            </a:xfrm>
            <a:custGeom>
              <a:rect b="b" l="l" r="r" t="t"/>
              <a:pathLst>
                <a:path extrusionOk="0" h="3641" w="2545">
                  <a:moveTo>
                    <a:pt x="1128" y="0"/>
                  </a:moveTo>
                  <a:lnTo>
                    <a:pt x="1" y="3640"/>
                  </a:lnTo>
                  <a:lnTo>
                    <a:pt x="696" y="3640"/>
                  </a:lnTo>
                  <a:cubicBezTo>
                    <a:pt x="1712" y="3640"/>
                    <a:pt x="2543" y="2809"/>
                    <a:pt x="2543" y="1794"/>
                  </a:cubicBezTo>
                  <a:cubicBezTo>
                    <a:pt x="2545" y="928"/>
                    <a:pt x="1938" y="196"/>
                    <a:pt x="1128" y="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140"/>
            <p:cNvSpPr/>
            <p:nvPr/>
          </p:nvSpPr>
          <p:spPr>
            <a:xfrm>
              <a:off x="3915923" y="2674236"/>
              <a:ext cx="99877" cy="70806"/>
            </a:xfrm>
            <a:custGeom>
              <a:rect b="b" l="l" r="r" t="t"/>
              <a:pathLst>
                <a:path extrusionOk="0" h="1493" w="2106">
                  <a:moveTo>
                    <a:pt x="163" y="740"/>
                  </a:moveTo>
                  <a:lnTo>
                    <a:pt x="747" y="1324"/>
                  </a:lnTo>
                  <a:cubicBezTo>
                    <a:pt x="917" y="1493"/>
                    <a:pt x="1191" y="1493"/>
                    <a:pt x="1362" y="1324"/>
                  </a:cubicBezTo>
                  <a:lnTo>
                    <a:pt x="1944" y="740"/>
                  </a:lnTo>
                  <a:cubicBezTo>
                    <a:pt x="2073" y="613"/>
                    <a:pt x="2106" y="434"/>
                    <a:pt x="2036" y="267"/>
                  </a:cubicBezTo>
                  <a:cubicBezTo>
                    <a:pt x="1968" y="101"/>
                    <a:pt x="1814" y="0"/>
                    <a:pt x="1635" y="0"/>
                  </a:cubicBezTo>
                  <a:lnTo>
                    <a:pt x="469" y="0"/>
                  </a:lnTo>
                  <a:cubicBezTo>
                    <a:pt x="288" y="0"/>
                    <a:pt x="138" y="103"/>
                    <a:pt x="68" y="267"/>
                  </a:cubicBezTo>
                  <a:cubicBezTo>
                    <a:pt x="0" y="432"/>
                    <a:pt x="37" y="615"/>
                    <a:pt x="163" y="740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1" name="Google Shape;2161;p140"/>
          <p:cNvSpPr/>
          <p:nvPr/>
        </p:nvSpPr>
        <p:spPr>
          <a:xfrm>
            <a:off x="719991" y="4282275"/>
            <a:ext cx="260940" cy="240148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140"/>
          <p:cNvSpPr/>
          <p:nvPr/>
        </p:nvSpPr>
        <p:spPr>
          <a:xfrm>
            <a:off x="1056825" y="4303691"/>
            <a:ext cx="625008" cy="196900"/>
          </a:xfrm>
          <a:custGeom>
            <a:rect b="b" l="l" r="r" t="t"/>
            <a:pathLst>
              <a:path extrusionOk="0" h="947" w="3006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140"/>
          <p:cNvSpPr/>
          <p:nvPr/>
        </p:nvSpPr>
        <p:spPr>
          <a:xfrm>
            <a:off x="1850464" y="4303691"/>
            <a:ext cx="428107" cy="196900"/>
          </a:xfrm>
          <a:custGeom>
            <a:rect b="b" l="l" r="r" t="t"/>
            <a:pathLst>
              <a:path extrusionOk="0" h="947" w="2059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2"/>
        </a:solidFill>
      </p:bgPr>
    </p:bg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14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6" name="Google Shape;2166;p14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167" name="Google Shape;2167;p14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14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14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14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1" name="Google Shape;2171;p141"/>
          <p:cNvSpPr txBox="1"/>
          <p:nvPr>
            <p:ph type="title"/>
          </p:nvPr>
        </p:nvSpPr>
        <p:spPr>
          <a:xfrm>
            <a:off x="2490600" y="1614600"/>
            <a:ext cx="41628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72" name="Google Shape;2172;p141"/>
          <p:cNvSpPr txBox="1"/>
          <p:nvPr>
            <p:ph idx="1" type="subTitle"/>
          </p:nvPr>
        </p:nvSpPr>
        <p:spPr>
          <a:xfrm>
            <a:off x="2479125" y="2734850"/>
            <a:ext cx="41628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3" name="Google Shape;2173;p141"/>
          <p:cNvSpPr/>
          <p:nvPr/>
        </p:nvSpPr>
        <p:spPr>
          <a:xfrm>
            <a:off x="8038964" y="2136263"/>
            <a:ext cx="200227" cy="199811"/>
          </a:xfrm>
          <a:custGeom>
            <a:rect b="b" l="l" r="r" t="t"/>
            <a:pathLst>
              <a:path extrusionOk="0" h="961" w="963">
                <a:moveTo>
                  <a:pt x="482" y="960"/>
                </a:moveTo>
                <a:cubicBezTo>
                  <a:pt x="747" y="960"/>
                  <a:pt x="963" y="745"/>
                  <a:pt x="963" y="481"/>
                </a:cubicBezTo>
                <a:cubicBezTo>
                  <a:pt x="963" y="216"/>
                  <a:pt x="747" y="0"/>
                  <a:pt x="482" y="0"/>
                </a:cubicBezTo>
                <a:cubicBezTo>
                  <a:pt x="217" y="0"/>
                  <a:pt x="1" y="216"/>
                  <a:pt x="1" y="481"/>
                </a:cubicBezTo>
                <a:cubicBezTo>
                  <a:pt x="1" y="742"/>
                  <a:pt x="219" y="960"/>
                  <a:pt x="482" y="960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4" name="Google Shape;2174;p141"/>
          <p:cNvSpPr/>
          <p:nvPr/>
        </p:nvSpPr>
        <p:spPr>
          <a:xfrm rot="4304125">
            <a:off x="7672168" y="1031002"/>
            <a:ext cx="1793781" cy="1459569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141"/>
          <p:cNvSpPr/>
          <p:nvPr/>
        </p:nvSpPr>
        <p:spPr>
          <a:xfrm rot="7355165">
            <a:off x="8197463" y="1374859"/>
            <a:ext cx="578861" cy="579015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p141"/>
          <p:cNvSpPr/>
          <p:nvPr/>
        </p:nvSpPr>
        <p:spPr>
          <a:xfrm>
            <a:off x="720009" y="4386686"/>
            <a:ext cx="88589" cy="216812"/>
          </a:xfrm>
          <a:custGeom>
            <a:rect b="b" l="l" r="r" t="t"/>
            <a:pathLst>
              <a:path extrusionOk="0" h="1718" w="702">
                <a:moveTo>
                  <a:pt x="701" y="281"/>
                </a:moveTo>
                <a:lnTo>
                  <a:pt x="278" y="281"/>
                </a:lnTo>
                <a:lnTo>
                  <a:pt x="278" y="1438"/>
                </a:lnTo>
                <a:lnTo>
                  <a:pt x="701" y="1438"/>
                </a:lnTo>
                <a:lnTo>
                  <a:pt x="701" y="1718"/>
                </a:lnTo>
                <a:lnTo>
                  <a:pt x="0" y="1718"/>
                </a:lnTo>
                <a:lnTo>
                  <a:pt x="0" y="1"/>
                </a:lnTo>
                <a:lnTo>
                  <a:pt x="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141"/>
          <p:cNvSpPr/>
          <p:nvPr/>
        </p:nvSpPr>
        <p:spPr>
          <a:xfrm>
            <a:off x="873842" y="4435273"/>
            <a:ext cx="592107" cy="119511"/>
          </a:xfrm>
          <a:custGeom>
            <a:rect b="b" l="l" r="r" t="t"/>
            <a:pathLst>
              <a:path extrusionOk="0" h="947" w="4692">
                <a:moveTo>
                  <a:pt x="473" y="0"/>
                </a:moveTo>
                <a:lnTo>
                  <a:pt x="4218" y="0"/>
                </a:lnTo>
                <a:cubicBezTo>
                  <a:pt x="4477" y="0"/>
                  <a:pt x="4691" y="214"/>
                  <a:pt x="4691" y="473"/>
                </a:cubicBezTo>
                <a:lnTo>
                  <a:pt x="4691" y="473"/>
                </a:lnTo>
                <a:cubicBezTo>
                  <a:pt x="4691" y="735"/>
                  <a:pt x="4477" y="946"/>
                  <a:pt x="4218" y="946"/>
                </a:cubicBezTo>
                <a:lnTo>
                  <a:pt x="473" y="946"/>
                </a:lnTo>
                <a:cubicBezTo>
                  <a:pt x="212" y="946"/>
                  <a:pt x="1" y="735"/>
                  <a:pt x="1" y="473"/>
                </a:cubicBezTo>
                <a:lnTo>
                  <a:pt x="1" y="473"/>
                </a:lnTo>
                <a:cubicBezTo>
                  <a:pt x="1" y="214"/>
                  <a:pt x="212" y="0"/>
                  <a:pt x="473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141"/>
          <p:cNvSpPr/>
          <p:nvPr/>
        </p:nvSpPr>
        <p:spPr>
          <a:xfrm>
            <a:off x="1530695" y="4435273"/>
            <a:ext cx="296180" cy="119511"/>
          </a:xfrm>
          <a:custGeom>
            <a:rect b="b" l="l" r="r" t="t"/>
            <a:pathLst>
              <a:path extrusionOk="0" h="947" w="2347">
                <a:moveTo>
                  <a:pt x="475" y="0"/>
                </a:moveTo>
                <a:lnTo>
                  <a:pt x="1873" y="0"/>
                </a:lnTo>
                <a:cubicBezTo>
                  <a:pt x="2133" y="0"/>
                  <a:pt x="2346" y="214"/>
                  <a:pt x="2346" y="473"/>
                </a:cubicBezTo>
                <a:lnTo>
                  <a:pt x="2346" y="473"/>
                </a:lnTo>
                <a:cubicBezTo>
                  <a:pt x="2346" y="735"/>
                  <a:pt x="2133" y="946"/>
                  <a:pt x="1873" y="946"/>
                </a:cubicBezTo>
                <a:lnTo>
                  <a:pt x="475" y="946"/>
                </a:lnTo>
                <a:cubicBezTo>
                  <a:pt x="216" y="946"/>
                  <a:pt x="2" y="735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141"/>
          <p:cNvSpPr/>
          <p:nvPr/>
        </p:nvSpPr>
        <p:spPr>
          <a:xfrm>
            <a:off x="1891870" y="4386686"/>
            <a:ext cx="88841" cy="216812"/>
          </a:xfrm>
          <a:custGeom>
            <a:rect b="b" l="l" r="r" t="t"/>
            <a:pathLst>
              <a:path extrusionOk="0" h="1718" w="704">
                <a:moveTo>
                  <a:pt x="1" y="1"/>
                </a:moveTo>
                <a:lnTo>
                  <a:pt x="704" y="1"/>
                </a:lnTo>
                <a:lnTo>
                  <a:pt x="704" y="1718"/>
                </a:lnTo>
                <a:lnTo>
                  <a:pt x="1" y="1718"/>
                </a:lnTo>
                <a:lnTo>
                  <a:pt x="1" y="1438"/>
                </a:lnTo>
                <a:lnTo>
                  <a:pt x="426" y="1438"/>
                </a:lnTo>
                <a:lnTo>
                  <a:pt x="426" y="281"/>
                </a:lnTo>
                <a:lnTo>
                  <a:pt x="1" y="2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141"/>
          <p:cNvSpPr/>
          <p:nvPr/>
        </p:nvSpPr>
        <p:spPr>
          <a:xfrm>
            <a:off x="3545106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141"/>
          <p:cNvSpPr/>
          <p:nvPr/>
        </p:nvSpPr>
        <p:spPr>
          <a:xfrm>
            <a:off x="4683586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141"/>
          <p:cNvSpPr/>
          <p:nvPr/>
        </p:nvSpPr>
        <p:spPr>
          <a:xfrm>
            <a:off x="2406625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141"/>
          <p:cNvSpPr/>
          <p:nvPr/>
        </p:nvSpPr>
        <p:spPr>
          <a:xfrm>
            <a:off x="5822061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42"/>
          <p:cNvSpPr txBox="1"/>
          <p:nvPr>
            <p:ph type="title"/>
          </p:nvPr>
        </p:nvSpPr>
        <p:spPr>
          <a:xfrm>
            <a:off x="1052775" y="1880325"/>
            <a:ext cx="2404800" cy="18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143"/>
          <p:cNvSpPr/>
          <p:nvPr/>
        </p:nvSpPr>
        <p:spPr>
          <a:xfrm>
            <a:off x="763375" y="1018325"/>
            <a:ext cx="3070200" cy="2298600"/>
          </a:xfrm>
          <a:prstGeom prst="roundRect">
            <a:avLst>
              <a:gd fmla="val 6976" name="adj"/>
            </a:avLst>
          </a:prstGeom>
          <a:solidFill>
            <a:srgbClr val="EB5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143"/>
          <p:cNvSpPr/>
          <p:nvPr/>
        </p:nvSpPr>
        <p:spPr>
          <a:xfrm>
            <a:off x="1651528" y="2440091"/>
            <a:ext cx="704339" cy="704399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9" name="Google Shape;2189;p143"/>
          <p:cNvGrpSpPr/>
          <p:nvPr/>
        </p:nvGrpSpPr>
        <p:grpSpPr>
          <a:xfrm>
            <a:off x="763292" y="516200"/>
            <a:ext cx="3070200" cy="426900"/>
            <a:chOff x="552455" y="401675"/>
            <a:chExt cx="3070200" cy="426900"/>
          </a:xfrm>
        </p:grpSpPr>
        <p:sp>
          <p:nvSpPr>
            <p:cNvPr id="2190" name="Google Shape;2190;p143"/>
            <p:cNvSpPr/>
            <p:nvPr/>
          </p:nvSpPr>
          <p:spPr>
            <a:xfrm>
              <a:off x="552455" y="401675"/>
              <a:ext cx="30702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14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14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14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4" name="Google Shape;2194;p143"/>
          <p:cNvSpPr/>
          <p:nvPr/>
        </p:nvSpPr>
        <p:spPr>
          <a:xfrm>
            <a:off x="2142800" y="1617400"/>
            <a:ext cx="6237900" cy="31164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143"/>
          <p:cNvSpPr/>
          <p:nvPr/>
        </p:nvSpPr>
        <p:spPr>
          <a:xfrm>
            <a:off x="1009820" y="2519449"/>
            <a:ext cx="278164" cy="278164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6" name="Google Shape;2196;p143"/>
          <p:cNvGrpSpPr/>
          <p:nvPr/>
        </p:nvGrpSpPr>
        <p:grpSpPr>
          <a:xfrm>
            <a:off x="993542" y="1255176"/>
            <a:ext cx="1085590" cy="1085963"/>
            <a:chOff x="-3274611" y="2338122"/>
            <a:chExt cx="866462" cy="866760"/>
          </a:xfrm>
        </p:grpSpPr>
        <p:sp>
          <p:nvSpPr>
            <p:cNvPr id="2197" name="Google Shape;2197;p143"/>
            <p:cNvSpPr/>
            <p:nvPr/>
          </p:nvSpPr>
          <p:spPr>
            <a:xfrm>
              <a:off x="-3274611" y="2338122"/>
              <a:ext cx="866462" cy="866462"/>
            </a:xfrm>
            <a:custGeom>
              <a:rect b="b" l="l" r="r" t="t"/>
              <a:pathLst>
                <a:path extrusionOk="0" h="5800" w="5800">
                  <a:moveTo>
                    <a:pt x="2900" y="5799"/>
                  </a:moveTo>
                  <a:cubicBezTo>
                    <a:pt x="4498" y="5799"/>
                    <a:pt x="5800" y="4496"/>
                    <a:pt x="5800" y="2900"/>
                  </a:cubicBezTo>
                  <a:cubicBezTo>
                    <a:pt x="5800" y="1300"/>
                    <a:pt x="4496" y="1"/>
                    <a:pt x="2900" y="1"/>
                  </a:cubicBezTo>
                  <a:cubicBezTo>
                    <a:pt x="1300" y="1"/>
                    <a:pt x="1" y="1304"/>
                    <a:pt x="1" y="2900"/>
                  </a:cubicBezTo>
                  <a:cubicBezTo>
                    <a:pt x="1" y="4496"/>
                    <a:pt x="1302" y="5799"/>
                    <a:pt x="2900" y="57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143"/>
            <p:cNvSpPr/>
            <p:nvPr/>
          </p:nvSpPr>
          <p:spPr>
            <a:xfrm>
              <a:off x="-3172279" y="2383237"/>
              <a:ext cx="460271" cy="499411"/>
            </a:xfrm>
            <a:custGeom>
              <a:rect b="b" l="l" r="r" t="t"/>
              <a:pathLst>
                <a:path extrusionOk="0" h="3343" w="3081">
                  <a:moveTo>
                    <a:pt x="2608" y="1"/>
                  </a:moveTo>
                  <a:cubicBezTo>
                    <a:pt x="2739" y="1"/>
                    <a:pt x="2855" y="52"/>
                    <a:pt x="2941" y="141"/>
                  </a:cubicBezTo>
                  <a:cubicBezTo>
                    <a:pt x="3027" y="225"/>
                    <a:pt x="3081" y="344"/>
                    <a:pt x="3081" y="474"/>
                  </a:cubicBezTo>
                  <a:cubicBezTo>
                    <a:pt x="3081" y="605"/>
                    <a:pt x="3029" y="721"/>
                    <a:pt x="2941" y="809"/>
                  </a:cubicBezTo>
                  <a:cubicBezTo>
                    <a:pt x="2855" y="895"/>
                    <a:pt x="2739" y="947"/>
                    <a:pt x="2608" y="947"/>
                  </a:cubicBezTo>
                  <a:cubicBezTo>
                    <a:pt x="2476" y="947"/>
                    <a:pt x="2361" y="895"/>
                    <a:pt x="2273" y="809"/>
                  </a:cubicBezTo>
                  <a:cubicBezTo>
                    <a:pt x="2188" y="725"/>
                    <a:pt x="2135" y="605"/>
                    <a:pt x="2135" y="474"/>
                  </a:cubicBezTo>
                  <a:cubicBezTo>
                    <a:pt x="2135" y="344"/>
                    <a:pt x="2186" y="227"/>
                    <a:pt x="2273" y="141"/>
                  </a:cubicBezTo>
                  <a:cubicBezTo>
                    <a:pt x="2361" y="56"/>
                    <a:pt x="2478" y="1"/>
                    <a:pt x="2608" y="1"/>
                  </a:cubicBezTo>
                  <a:close/>
                  <a:moveTo>
                    <a:pt x="994" y="2308"/>
                  </a:moveTo>
                  <a:cubicBezTo>
                    <a:pt x="1138" y="2308"/>
                    <a:pt x="1265" y="2364"/>
                    <a:pt x="1358" y="2458"/>
                  </a:cubicBezTo>
                  <a:cubicBezTo>
                    <a:pt x="1454" y="2555"/>
                    <a:pt x="1510" y="2682"/>
                    <a:pt x="1510" y="2826"/>
                  </a:cubicBezTo>
                  <a:cubicBezTo>
                    <a:pt x="1510" y="2970"/>
                    <a:pt x="1454" y="3100"/>
                    <a:pt x="1358" y="3192"/>
                  </a:cubicBezTo>
                  <a:cubicBezTo>
                    <a:pt x="1265" y="3287"/>
                    <a:pt x="1136" y="3342"/>
                    <a:pt x="992" y="3342"/>
                  </a:cubicBezTo>
                  <a:cubicBezTo>
                    <a:pt x="846" y="3342"/>
                    <a:pt x="718" y="3287"/>
                    <a:pt x="626" y="3192"/>
                  </a:cubicBezTo>
                  <a:cubicBezTo>
                    <a:pt x="533" y="3096"/>
                    <a:pt x="473" y="2968"/>
                    <a:pt x="473" y="2824"/>
                  </a:cubicBezTo>
                  <a:cubicBezTo>
                    <a:pt x="473" y="2680"/>
                    <a:pt x="531" y="2551"/>
                    <a:pt x="626" y="2458"/>
                  </a:cubicBezTo>
                  <a:cubicBezTo>
                    <a:pt x="720" y="2366"/>
                    <a:pt x="852" y="2308"/>
                    <a:pt x="994" y="2308"/>
                  </a:cubicBezTo>
                  <a:close/>
                  <a:moveTo>
                    <a:pt x="1300" y="2524"/>
                  </a:moveTo>
                  <a:cubicBezTo>
                    <a:pt x="1222" y="2446"/>
                    <a:pt x="1115" y="2396"/>
                    <a:pt x="996" y="2396"/>
                  </a:cubicBezTo>
                  <a:cubicBezTo>
                    <a:pt x="876" y="2396"/>
                    <a:pt x="769" y="2446"/>
                    <a:pt x="691" y="2524"/>
                  </a:cubicBezTo>
                  <a:cubicBezTo>
                    <a:pt x="615" y="2600"/>
                    <a:pt x="566" y="2709"/>
                    <a:pt x="566" y="2826"/>
                  </a:cubicBezTo>
                  <a:cubicBezTo>
                    <a:pt x="566" y="2946"/>
                    <a:pt x="615" y="3052"/>
                    <a:pt x="691" y="3131"/>
                  </a:cubicBezTo>
                  <a:cubicBezTo>
                    <a:pt x="769" y="3207"/>
                    <a:pt x="876" y="3256"/>
                    <a:pt x="996" y="3256"/>
                  </a:cubicBezTo>
                  <a:cubicBezTo>
                    <a:pt x="1115" y="3256"/>
                    <a:pt x="1222" y="3207"/>
                    <a:pt x="1300" y="3131"/>
                  </a:cubicBezTo>
                  <a:cubicBezTo>
                    <a:pt x="1376" y="3052"/>
                    <a:pt x="1425" y="2946"/>
                    <a:pt x="1425" y="2826"/>
                  </a:cubicBezTo>
                  <a:cubicBezTo>
                    <a:pt x="1425" y="2709"/>
                    <a:pt x="1376" y="2600"/>
                    <a:pt x="1300" y="2524"/>
                  </a:cubicBezTo>
                  <a:close/>
                  <a:moveTo>
                    <a:pt x="301" y="1451"/>
                  </a:moveTo>
                  <a:cubicBezTo>
                    <a:pt x="383" y="1451"/>
                    <a:pt x="461" y="1486"/>
                    <a:pt x="515" y="1539"/>
                  </a:cubicBezTo>
                  <a:cubicBezTo>
                    <a:pt x="570" y="1592"/>
                    <a:pt x="603" y="1671"/>
                    <a:pt x="603" y="1753"/>
                  </a:cubicBezTo>
                  <a:cubicBezTo>
                    <a:pt x="603" y="1835"/>
                    <a:pt x="568" y="1911"/>
                    <a:pt x="515" y="1965"/>
                  </a:cubicBezTo>
                  <a:cubicBezTo>
                    <a:pt x="461" y="2020"/>
                    <a:pt x="383" y="2053"/>
                    <a:pt x="301" y="2053"/>
                  </a:cubicBezTo>
                  <a:cubicBezTo>
                    <a:pt x="220" y="2053"/>
                    <a:pt x="142" y="2020"/>
                    <a:pt x="89" y="1965"/>
                  </a:cubicBezTo>
                  <a:cubicBezTo>
                    <a:pt x="33" y="1911"/>
                    <a:pt x="0" y="1835"/>
                    <a:pt x="0" y="1753"/>
                  </a:cubicBezTo>
                  <a:cubicBezTo>
                    <a:pt x="0" y="1671"/>
                    <a:pt x="35" y="1592"/>
                    <a:pt x="89" y="1539"/>
                  </a:cubicBezTo>
                  <a:cubicBezTo>
                    <a:pt x="144" y="1486"/>
                    <a:pt x="220" y="1451"/>
                    <a:pt x="301" y="1451"/>
                  </a:cubicBezTo>
                  <a:close/>
                  <a:moveTo>
                    <a:pt x="451" y="1601"/>
                  </a:moveTo>
                  <a:cubicBezTo>
                    <a:pt x="412" y="1562"/>
                    <a:pt x="358" y="1537"/>
                    <a:pt x="301" y="1537"/>
                  </a:cubicBezTo>
                  <a:cubicBezTo>
                    <a:pt x="243" y="1537"/>
                    <a:pt x="190" y="1560"/>
                    <a:pt x="153" y="1601"/>
                  </a:cubicBezTo>
                  <a:cubicBezTo>
                    <a:pt x="114" y="1640"/>
                    <a:pt x="89" y="1691"/>
                    <a:pt x="89" y="1749"/>
                  </a:cubicBezTo>
                  <a:cubicBezTo>
                    <a:pt x="89" y="1808"/>
                    <a:pt x="111" y="1862"/>
                    <a:pt x="153" y="1899"/>
                  </a:cubicBezTo>
                  <a:cubicBezTo>
                    <a:pt x="192" y="1938"/>
                    <a:pt x="245" y="1961"/>
                    <a:pt x="301" y="1961"/>
                  </a:cubicBezTo>
                  <a:cubicBezTo>
                    <a:pt x="360" y="1961"/>
                    <a:pt x="414" y="1938"/>
                    <a:pt x="451" y="1899"/>
                  </a:cubicBezTo>
                  <a:cubicBezTo>
                    <a:pt x="490" y="1860"/>
                    <a:pt x="515" y="1806"/>
                    <a:pt x="515" y="1749"/>
                  </a:cubicBezTo>
                  <a:cubicBezTo>
                    <a:pt x="515" y="1693"/>
                    <a:pt x="492" y="1642"/>
                    <a:pt x="451" y="1601"/>
                  </a:cubicBezTo>
                  <a:close/>
                  <a:moveTo>
                    <a:pt x="2608" y="89"/>
                  </a:moveTo>
                  <a:cubicBezTo>
                    <a:pt x="2503" y="89"/>
                    <a:pt x="2404" y="132"/>
                    <a:pt x="2334" y="202"/>
                  </a:cubicBezTo>
                  <a:cubicBezTo>
                    <a:pt x="2267" y="272"/>
                    <a:pt x="2221" y="369"/>
                    <a:pt x="2221" y="474"/>
                  </a:cubicBezTo>
                  <a:cubicBezTo>
                    <a:pt x="2221" y="581"/>
                    <a:pt x="2267" y="677"/>
                    <a:pt x="2334" y="747"/>
                  </a:cubicBezTo>
                  <a:cubicBezTo>
                    <a:pt x="2404" y="815"/>
                    <a:pt x="2503" y="860"/>
                    <a:pt x="2608" y="860"/>
                  </a:cubicBezTo>
                  <a:cubicBezTo>
                    <a:pt x="2713" y="860"/>
                    <a:pt x="2811" y="817"/>
                    <a:pt x="2879" y="747"/>
                  </a:cubicBezTo>
                  <a:cubicBezTo>
                    <a:pt x="2949" y="677"/>
                    <a:pt x="2992" y="581"/>
                    <a:pt x="2992" y="474"/>
                  </a:cubicBezTo>
                  <a:cubicBezTo>
                    <a:pt x="2992" y="262"/>
                    <a:pt x="2820" y="89"/>
                    <a:pt x="2608" y="89"/>
                  </a:cubicBezTo>
                  <a:close/>
                </a:path>
              </a:pathLst>
            </a:custGeom>
            <a:solidFill>
              <a:srgbClr val="88A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143"/>
            <p:cNvSpPr/>
            <p:nvPr/>
          </p:nvSpPr>
          <p:spPr>
            <a:xfrm>
              <a:off x="-3188264" y="2461666"/>
              <a:ext cx="780115" cy="743215"/>
            </a:xfrm>
            <a:custGeom>
              <a:rect b="b" l="l" r="r" t="t"/>
              <a:pathLst>
                <a:path extrusionOk="0" h="4975" w="5222">
                  <a:moveTo>
                    <a:pt x="4350" y="0"/>
                  </a:moveTo>
                  <a:cubicBezTo>
                    <a:pt x="4742" y="385"/>
                    <a:pt x="5026" y="878"/>
                    <a:pt x="5152" y="1433"/>
                  </a:cubicBezTo>
                  <a:cubicBezTo>
                    <a:pt x="5010" y="1448"/>
                    <a:pt x="4880" y="1512"/>
                    <a:pt x="4786" y="1610"/>
                  </a:cubicBezTo>
                  <a:cubicBezTo>
                    <a:pt x="4675" y="1721"/>
                    <a:pt x="4607" y="1876"/>
                    <a:pt x="4607" y="2046"/>
                  </a:cubicBezTo>
                  <a:cubicBezTo>
                    <a:pt x="4607" y="2217"/>
                    <a:pt x="4675" y="2371"/>
                    <a:pt x="4786" y="2484"/>
                  </a:cubicBezTo>
                  <a:cubicBezTo>
                    <a:pt x="4886" y="2585"/>
                    <a:pt x="5018" y="2649"/>
                    <a:pt x="5164" y="2661"/>
                  </a:cubicBezTo>
                  <a:cubicBezTo>
                    <a:pt x="4917" y="3870"/>
                    <a:pt x="3918" y="4806"/>
                    <a:pt x="2674" y="4954"/>
                  </a:cubicBezTo>
                  <a:cubicBezTo>
                    <a:pt x="2676" y="4933"/>
                    <a:pt x="2676" y="4913"/>
                    <a:pt x="2676" y="4894"/>
                  </a:cubicBezTo>
                  <a:cubicBezTo>
                    <a:pt x="2676" y="4705"/>
                    <a:pt x="2600" y="4534"/>
                    <a:pt x="2476" y="4411"/>
                  </a:cubicBezTo>
                  <a:cubicBezTo>
                    <a:pt x="2353" y="4288"/>
                    <a:pt x="2180" y="4212"/>
                    <a:pt x="1993" y="4212"/>
                  </a:cubicBezTo>
                  <a:cubicBezTo>
                    <a:pt x="1802" y="4212"/>
                    <a:pt x="1633" y="4288"/>
                    <a:pt x="1510" y="4411"/>
                  </a:cubicBezTo>
                  <a:cubicBezTo>
                    <a:pt x="1407" y="4514"/>
                    <a:pt x="1337" y="4648"/>
                    <a:pt x="1317" y="4798"/>
                  </a:cubicBezTo>
                  <a:cubicBezTo>
                    <a:pt x="790" y="4602"/>
                    <a:pt x="334" y="4257"/>
                    <a:pt x="0" y="3815"/>
                  </a:cubicBezTo>
                  <a:cubicBezTo>
                    <a:pt x="1238" y="3872"/>
                    <a:pt x="1701" y="3615"/>
                    <a:pt x="2090" y="2667"/>
                  </a:cubicBezTo>
                  <a:cubicBezTo>
                    <a:pt x="2503" y="1660"/>
                    <a:pt x="3457" y="2795"/>
                    <a:pt x="3737" y="1218"/>
                  </a:cubicBezTo>
                  <a:cubicBezTo>
                    <a:pt x="3871" y="467"/>
                    <a:pt x="4121" y="138"/>
                    <a:pt x="4350" y="0"/>
                  </a:cubicBezTo>
                  <a:close/>
                  <a:moveTo>
                    <a:pt x="5166" y="1518"/>
                  </a:moveTo>
                  <a:cubicBezTo>
                    <a:pt x="5043" y="1530"/>
                    <a:pt x="4930" y="1588"/>
                    <a:pt x="4845" y="1670"/>
                  </a:cubicBezTo>
                  <a:cubicBezTo>
                    <a:pt x="4751" y="1765"/>
                    <a:pt x="4691" y="1898"/>
                    <a:pt x="4691" y="2042"/>
                  </a:cubicBezTo>
                  <a:cubicBezTo>
                    <a:pt x="4691" y="2188"/>
                    <a:pt x="4751" y="2320"/>
                    <a:pt x="4845" y="2414"/>
                  </a:cubicBezTo>
                  <a:cubicBezTo>
                    <a:pt x="4932" y="2503"/>
                    <a:pt x="5049" y="2558"/>
                    <a:pt x="5176" y="2567"/>
                  </a:cubicBezTo>
                  <a:cubicBezTo>
                    <a:pt x="5205" y="2404"/>
                    <a:pt x="5219" y="2238"/>
                    <a:pt x="5219" y="2067"/>
                  </a:cubicBezTo>
                  <a:cubicBezTo>
                    <a:pt x="5222" y="1882"/>
                    <a:pt x="5203" y="1697"/>
                    <a:pt x="5166" y="1518"/>
                  </a:cubicBezTo>
                  <a:close/>
                  <a:moveTo>
                    <a:pt x="2581" y="4962"/>
                  </a:moveTo>
                  <a:cubicBezTo>
                    <a:pt x="2583" y="4940"/>
                    <a:pt x="2585" y="4915"/>
                    <a:pt x="2585" y="4892"/>
                  </a:cubicBezTo>
                  <a:cubicBezTo>
                    <a:pt x="2585" y="4728"/>
                    <a:pt x="2520" y="4580"/>
                    <a:pt x="2411" y="4471"/>
                  </a:cubicBezTo>
                  <a:cubicBezTo>
                    <a:pt x="2304" y="4364"/>
                    <a:pt x="2153" y="4296"/>
                    <a:pt x="1989" y="4296"/>
                  </a:cubicBezTo>
                  <a:cubicBezTo>
                    <a:pt x="1824" y="4296"/>
                    <a:pt x="1676" y="4364"/>
                    <a:pt x="1567" y="4471"/>
                  </a:cubicBezTo>
                  <a:cubicBezTo>
                    <a:pt x="1475" y="4563"/>
                    <a:pt x="1413" y="4687"/>
                    <a:pt x="1399" y="4826"/>
                  </a:cubicBezTo>
                  <a:cubicBezTo>
                    <a:pt x="1689" y="4923"/>
                    <a:pt x="1997" y="4975"/>
                    <a:pt x="2320" y="4975"/>
                  </a:cubicBezTo>
                  <a:cubicBezTo>
                    <a:pt x="2408" y="4972"/>
                    <a:pt x="2497" y="4970"/>
                    <a:pt x="2581" y="4962"/>
                  </a:cubicBezTo>
                  <a:close/>
                </a:path>
              </a:pathLst>
            </a:custGeom>
            <a:solidFill>
              <a:srgbClr val="88A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43"/>
            <p:cNvSpPr/>
            <p:nvPr/>
          </p:nvSpPr>
          <p:spPr>
            <a:xfrm>
              <a:off x="-2737558" y="2820050"/>
              <a:ext cx="83061" cy="83210"/>
            </a:xfrm>
            <a:custGeom>
              <a:rect b="b" l="l" r="r" t="t"/>
              <a:pathLst>
                <a:path extrusionOk="0" h="557" w="556">
                  <a:moveTo>
                    <a:pt x="278" y="556"/>
                  </a:moveTo>
                  <a:cubicBezTo>
                    <a:pt x="430" y="556"/>
                    <a:pt x="555" y="433"/>
                    <a:pt x="555" y="279"/>
                  </a:cubicBezTo>
                  <a:cubicBezTo>
                    <a:pt x="555" y="126"/>
                    <a:pt x="432" y="1"/>
                    <a:pt x="278" y="1"/>
                  </a:cubicBezTo>
                  <a:cubicBezTo>
                    <a:pt x="128" y="1"/>
                    <a:pt x="0" y="124"/>
                    <a:pt x="0" y="279"/>
                  </a:cubicBezTo>
                  <a:cubicBezTo>
                    <a:pt x="0" y="429"/>
                    <a:pt x="128" y="556"/>
                    <a:pt x="278" y="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1" name="Google Shape;2201;p143"/>
          <p:cNvGrpSpPr/>
          <p:nvPr/>
        </p:nvGrpSpPr>
        <p:grpSpPr>
          <a:xfrm>
            <a:off x="2142783" y="1237080"/>
            <a:ext cx="6237683" cy="329567"/>
            <a:chOff x="552450" y="401675"/>
            <a:chExt cx="8079900" cy="426900"/>
          </a:xfrm>
        </p:grpSpPr>
        <p:sp>
          <p:nvSpPr>
            <p:cNvPr id="2202" name="Google Shape;2202;p14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14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14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14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6" name="Google Shape;2206;p143"/>
          <p:cNvSpPr txBox="1"/>
          <p:nvPr>
            <p:ph hasCustomPrompt="1" type="title"/>
          </p:nvPr>
        </p:nvSpPr>
        <p:spPr>
          <a:xfrm rot="294">
            <a:off x="3412800" y="2218300"/>
            <a:ext cx="35136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07" name="Google Shape;2207;p143"/>
          <p:cNvSpPr txBox="1"/>
          <p:nvPr>
            <p:ph idx="1" type="subTitle"/>
          </p:nvPr>
        </p:nvSpPr>
        <p:spPr>
          <a:xfrm>
            <a:off x="3623675" y="3899100"/>
            <a:ext cx="3091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0" name="Google Shape;2210;p14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211" name="Google Shape;2211;p14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14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14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14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5" name="Google Shape;2215;p14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145"/>
          <p:cNvSpPr txBox="1"/>
          <p:nvPr>
            <p:ph type="title"/>
          </p:nvPr>
        </p:nvSpPr>
        <p:spPr>
          <a:xfrm>
            <a:off x="22404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17" name="Google Shape;2217;p145"/>
          <p:cNvSpPr txBox="1"/>
          <p:nvPr>
            <p:ph idx="1" type="subTitle"/>
          </p:nvPr>
        </p:nvSpPr>
        <p:spPr>
          <a:xfrm>
            <a:off x="2079550" y="2426200"/>
            <a:ext cx="2229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8" name="Google Shape;2218;p145"/>
          <p:cNvSpPr txBox="1"/>
          <p:nvPr>
            <p:ph hasCustomPrompt="1" idx="2" type="title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9" name="Google Shape;2219;p145"/>
          <p:cNvSpPr txBox="1"/>
          <p:nvPr>
            <p:ph hasCustomPrompt="1" idx="3" type="title"/>
          </p:nvPr>
        </p:nvSpPr>
        <p:spPr>
          <a:xfrm>
            <a:off x="881056" y="3370847"/>
            <a:ext cx="7956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0" name="Google Shape;2220;p145"/>
          <p:cNvSpPr txBox="1"/>
          <p:nvPr>
            <p:ph idx="4" type="title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21" name="Google Shape;2221;p145"/>
          <p:cNvSpPr txBox="1"/>
          <p:nvPr>
            <p:ph idx="5" type="subTitle"/>
          </p:nvPr>
        </p:nvSpPr>
        <p:spPr>
          <a:xfrm>
            <a:off x="2087410" y="3782550"/>
            <a:ext cx="22296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2" name="Google Shape;2222;p145"/>
          <p:cNvSpPr txBox="1"/>
          <p:nvPr>
            <p:ph idx="6" type="title"/>
          </p:nvPr>
        </p:nvSpPr>
        <p:spPr>
          <a:xfrm>
            <a:off x="6109156" y="333972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23" name="Google Shape;2223;p145"/>
          <p:cNvSpPr txBox="1"/>
          <p:nvPr>
            <p:ph idx="7" type="subTitle"/>
          </p:nvPr>
        </p:nvSpPr>
        <p:spPr>
          <a:xfrm>
            <a:off x="5932350" y="3782554"/>
            <a:ext cx="22374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4" name="Google Shape;2224;p145"/>
          <p:cNvSpPr txBox="1"/>
          <p:nvPr>
            <p:ph idx="8" type="title"/>
          </p:nvPr>
        </p:nvSpPr>
        <p:spPr>
          <a:xfrm>
            <a:off x="61091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25" name="Google Shape;2225;p145"/>
          <p:cNvSpPr txBox="1"/>
          <p:nvPr>
            <p:ph idx="9" type="subTitle"/>
          </p:nvPr>
        </p:nvSpPr>
        <p:spPr>
          <a:xfrm>
            <a:off x="5932362" y="2424850"/>
            <a:ext cx="22374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6" name="Google Shape;2226;p145"/>
          <p:cNvSpPr txBox="1"/>
          <p:nvPr>
            <p:ph hasCustomPrompt="1" idx="13" type="title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7" name="Google Shape;2227;p145"/>
          <p:cNvSpPr txBox="1"/>
          <p:nvPr>
            <p:ph hasCustomPrompt="1" idx="14" type="title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8" name="Google Shape;2228;p145"/>
          <p:cNvSpPr txBox="1"/>
          <p:nvPr>
            <p:ph idx="15" type="title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229" name="Google Shape;2229;p145"/>
          <p:cNvGrpSpPr/>
          <p:nvPr/>
        </p:nvGrpSpPr>
        <p:grpSpPr>
          <a:xfrm>
            <a:off x="7764407" y="575481"/>
            <a:ext cx="1308352" cy="1308606"/>
            <a:chOff x="7764407" y="575481"/>
            <a:chExt cx="1308352" cy="1308606"/>
          </a:xfrm>
        </p:grpSpPr>
        <p:sp>
          <p:nvSpPr>
            <p:cNvPr id="2230" name="Google Shape;2230;p145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1" name="Google Shape;2231;p145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232" name="Google Shape;2232;p145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145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145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145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36" name="Google Shape;2236;p145"/>
          <p:cNvSpPr/>
          <p:nvPr/>
        </p:nvSpPr>
        <p:spPr>
          <a:xfrm>
            <a:off x="7455971" y="575487"/>
            <a:ext cx="593886" cy="59399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11" name="Google Shape;111;p1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6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720000" y="1533525"/>
            <a:ext cx="7704000" cy="1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7" name="Google Shape;117;p16"/>
          <p:cNvSpPr/>
          <p:nvPr/>
        </p:nvSpPr>
        <p:spPr>
          <a:xfrm rot="4304125">
            <a:off x="7672168" y="1031002"/>
            <a:ext cx="1793781" cy="1459569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 rot="7355165">
            <a:off x="8197463" y="1374859"/>
            <a:ext cx="578861" cy="579015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8" name="Google Shape;2238;p146"/>
          <p:cNvGrpSpPr/>
          <p:nvPr/>
        </p:nvGrpSpPr>
        <p:grpSpPr>
          <a:xfrm>
            <a:off x="1160658" y="717681"/>
            <a:ext cx="6822668" cy="360474"/>
            <a:chOff x="552450" y="401675"/>
            <a:chExt cx="8079900" cy="426900"/>
          </a:xfrm>
        </p:grpSpPr>
        <p:sp>
          <p:nvSpPr>
            <p:cNvPr id="2239" name="Google Shape;2239;p14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14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14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14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3" name="Google Shape;2243;p146"/>
          <p:cNvSpPr/>
          <p:nvPr/>
        </p:nvSpPr>
        <p:spPr>
          <a:xfrm>
            <a:off x="1160653" y="1133608"/>
            <a:ext cx="6822600" cy="32922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146"/>
          <p:cNvSpPr txBox="1"/>
          <p:nvPr>
            <p:ph type="title"/>
          </p:nvPr>
        </p:nvSpPr>
        <p:spPr>
          <a:xfrm rot="-732">
            <a:off x="2457400" y="3203847"/>
            <a:ext cx="42291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45" name="Google Shape;2245;p146"/>
          <p:cNvSpPr txBox="1"/>
          <p:nvPr>
            <p:ph idx="1" type="subTitle"/>
          </p:nvPr>
        </p:nvSpPr>
        <p:spPr>
          <a:xfrm>
            <a:off x="2457400" y="1533250"/>
            <a:ext cx="4229100" cy="15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lt1"/>
        </a:solidFill>
      </p:bgPr>
    </p:bg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p14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8" name="Google Shape;2248;p14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249" name="Google Shape;2249;p14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14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14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14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3" name="Google Shape;2253;p147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4" name="Google Shape;2254;p147"/>
          <p:cNvSpPr/>
          <p:nvPr/>
        </p:nvSpPr>
        <p:spPr>
          <a:xfrm>
            <a:off x="6706361" y="974537"/>
            <a:ext cx="699681" cy="197401"/>
          </a:xfrm>
          <a:custGeom>
            <a:rect b="b" l="l" r="r" t="t"/>
            <a:pathLst>
              <a:path extrusionOk="0" h="1554" w="5508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5" name="Google Shape;2255;p147"/>
          <p:cNvGrpSpPr/>
          <p:nvPr/>
        </p:nvGrpSpPr>
        <p:grpSpPr>
          <a:xfrm rot="1454574">
            <a:off x="7429934" y="440631"/>
            <a:ext cx="1199725" cy="1169337"/>
            <a:chOff x="7352643" y="433005"/>
            <a:chExt cx="1199742" cy="1169354"/>
          </a:xfrm>
        </p:grpSpPr>
        <p:sp>
          <p:nvSpPr>
            <p:cNvPr id="2256" name="Google Shape;2256;p147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147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147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147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0" name="Google Shape;2260;p147"/>
          <p:cNvSpPr/>
          <p:nvPr/>
        </p:nvSpPr>
        <p:spPr>
          <a:xfrm>
            <a:off x="5887211" y="974537"/>
            <a:ext cx="699681" cy="197401"/>
          </a:xfrm>
          <a:custGeom>
            <a:rect b="b" l="l" r="r" t="t"/>
            <a:pathLst>
              <a:path extrusionOk="0" h="1554" w="5508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1" name="Google Shape;2261;p147"/>
          <p:cNvGrpSpPr/>
          <p:nvPr/>
        </p:nvGrpSpPr>
        <p:grpSpPr>
          <a:xfrm rot="2954896">
            <a:off x="168653" y="4078555"/>
            <a:ext cx="862337" cy="840495"/>
            <a:chOff x="7352643" y="433005"/>
            <a:chExt cx="1199742" cy="1169354"/>
          </a:xfrm>
        </p:grpSpPr>
        <p:sp>
          <p:nvSpPr>
            <p:cNvPr id="2262" name="Google Shape;2262;p147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147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147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147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bg>
      <p:bgPr>
        <a:solidFill>
          <a:schemeClr val="lt1"/>
        </a:solidFill>
      </p:bgPr>
    </p:bg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14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8" name="Google Shape;2268;p14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269" name="Google Shape;2269;p14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14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14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14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3" name="Google Shape;2273;p148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274" name="Google Shape;2274;p148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2275" name="Google Shape;2275;p148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6" name="Google Shape;2276;p148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277" name="Google Shape;2277;p148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148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148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148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81" name="Google Shape;2281;p148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2282" name="Google Shape;2282;p148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3" name="Google Shape;2283;p148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284" name="Google Shape;2284;p148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148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148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148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3">
    <p:bg>
      <p:bgPr>
        <a:solidFill>
          <a:schemeClr val="lt1"/>
        </a:solidFill>
      </p:bgPr>
    </p:bg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14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0" name="Google Shape;2290;p14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291" name="Google Shape;2291;p14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14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14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14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5" name="Google Shape;2295;p149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6" name="Google Shape;2296;p149"/>
          <p:cNvSpPr/>
          <p:nvPr/>
        </p:nvSpPr>
        <p:spPr>
          <a:xfrm rot="423713">
            <a:off x="494816" y="3568421"/>
            <a:ext cx="440976" cy="441097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7" name="Google Shape;2297;p149"/>
          <p:cNvSpPr/>
          <p:nvPr/>
        </p:nvSpPr>
        <p:spPr>
          <a:xfrm flipH="1" rot="-3237051">
            <a:off x="-70552" y="3201499"/>
            <a:ext cx="1457989" cy="1186350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4">
    <p:bg>
      <p:bgPr>
        <a:solidFill>
          <a:schemeClr val="lt1"/>
        </a:solidFill>
      </p:bgPr>
    </p:bg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15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0" name="Google Shape;2300;p15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301" name="Google Shape;2301;p15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15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15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15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5" name="Google Shape;2305;p150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6" name="Google Shape;2306;p150"/>
          <p:cNvSpPr/>
          <p:nvPr/>
        </p:nvSpPr>
        <p:spPr>
          <a:xfrm>
            <a:off x="6588757" y="1127899"/>
            <a:ext cx="268332" cy="246951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7" name="Google Shape;2307;p150"/>
          <p:cNvSpPr/>
          <p:nvPr/>
        </p:nvSpPr>
        <p:spPr>
          <a:xfrm>
            <a:off x="6935134" y="1149922"/>
            <a:ext cx="642713" cy="202478"/>
          </a:xfrm>
          <a:custGeom>
            <a:rect b="b" l="l" r="r" t="t"/>
            <a:pathLst>
              <a:path extrusionOk="0" h="947" w="3006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8" name="Google Shape;2308;p150"/>
          <p:cNvSpPr/>
          <p:nvPr/>
        </p:nvSpPr>
        <p:spPr>
          <a:xfrm>
            <a:off x="7751259" y="1149922"/>
            <a:ext cx="440235" cy="202478"/>
          </a:xfrm>
          <a:custGeom>
            <a:rect b="b" l="l" r="r" t="t"/>
            <a:pathLst>
              <a:path extrusionOk="0" h="947" w="2059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9" name="Google Shape;2309;p150"/>
          <p:cNvGrpSpPr/>
          <p:nvPr/>
        </p:nvGrpSpPr>
        <p:grpSpPr>
          <a:xfrm rot="675683">
            <a:off x="311829" y="3969087"/>
            <a:ext cx="912771" cy="1009337"/>
            <a:chOff x="1191357" y="3451057"/>
            <a:chExt cx="597555" cy="660773"/>
          </a:xfrm>
        </p:grpSpPr>
        <p:sp>
          <p:nvSpPr>
            <p:cNvPr id="2310" name="Google Shape;2310;p150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150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150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150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150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">
    <p:bg>
      <p:bgPr>
        <a:solidFill>
          <a:schemeClr val="accent2"/>
        </a:solidFill>
      </p:bgPr>
    </p:bg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15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7" name="Google Shape;2317;p15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318" name="Google Shape;2318;p15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15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15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15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2" name="Google Shape;2322;p151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323" name="Google Shape;2323;p151"/>
          <p:cNvGrpSpPr/>
          <p:nvPr/>
        </p:nvGrpSpPr>
        <p:grpSpPr>
          <a:xfrm rot="823452">
            <a:off x="8072400" y="847312"/>
            <a:ext cx="912772" cy="1009338"/>
            <a:chOff x="1191357" y="3451057"/>
            <a:chExt cx="597555" cy="660773"/>
          </a:xfrm>
        </p:grpSpPr>
        <p:sp>
          <p:nvSpPr>
            <p:cNvPr id="2324" name="Google Shape;2324;p151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151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151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151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151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15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1" name="Google Shape;2331;p15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332" name="Google Shape;2332;p15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152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152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152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6" name="Google Shape;2336;p152"/>
          <p:cNvSpPr txBox="1"/>
          <p:nvPr>
            <p:ph idx="1" type="subTitle"/>
          </p:nvPr>
        </p:nvSpPr>
        <p:spPr>
          <a:xfrm rot="299">
            <a:off x="4572000" y="2896925"/>
            <a:ext cx="34470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7" name="Google Shape;2337;p152"/>
          <p:cNvSpPr txBox="1"/>
          <p:nvPr>
            <p:ph type="title"/>
          </p:nvPr>
        </p:nvSpPr>
        <p:spPr>
          <a:xfrm>
            <a:off x="4572000" y="1430375"/>
            <a:ext cx="3447000" cy="146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38" name="Google Shape;2338;p152"/>
          <p:cNvSpPr/>
          <p:nvPr>
            <p:ph idx="2" type="pic"/>
          </p:nvPr>
        </p:nvSpPr>
        <p:spPr>
          <a:xfrm>
            <a:off x="1373525" y="1191463"/>
            <a:ext cx="2710200" cy="3028500"/>
          </a:xfrm>
          <a:prstGeom prst="roundRect">
            <a:avLst>
              <a:gd fmla="val 9964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9" name="Google Shape;2339;p152"/>
          <p:cNvSpPr/>
          <p:nvPr/>
        </p:nvSpPr>
        <p:spPr>
          <a:xfrm>
            <a:off x="593954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0" name="Google Shape;2340;p152"/>
          <p:cNvSpPr/>
          <p:nvPr/>
        </p:nvSpPr>
        <p:spPr>
          <a:xfrm>
            <a:off x="480106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1" name="Google Shape;2341;p152"/>
          <p:cNvGrpSpPr/>
          <p:nvPr/>
        </p:nvGrpSpPr>
        <p:grpSpPr>
          <a:xfrm rot="1454298">
            <a:off x="118915" y="3968809"/>
            <a:ext cx="1128632" cy="1100045"/>
            <a:chOff x="7352643" y="433005"/>
            <a:chExt cx="1199742" cy="1169354"/>
          </a:xfrm>
        </p:grpSpPr>
        <p:sp>
          <p:nvSpPr>
            <p:cNvPr id="2342" name="Google Shape;2342;p152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152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152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152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6" name="Google Shape;2346;p152"/>
          <p:cNvSpPr/>
          <p:nvPr/>
        </p:nvSpPr>
        <p:spPr>
          <a:xfrm flipH="1">
            <a:off x="178957" y="3738137"/>
            <a:ext cx="452388" cy="452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7" name="Google Shape;2347;p152"/>
          <p:cNvSpPr/>
          <p:nvPr/>
        </p:nvSpPr>
        <p:spPr>
          <a:xfrm flipH="1">
            <a:off x="1373534" y="4603488"/>
            <a:ext cx="244483" cy="24452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8" name="Google Shape;2348;p152"/>
          <p:cNvSpPr/>
          <p:nvPr/>
        </p:nvSpPr>
        <p:spPr>
          <a:xfrm>
            <a:off x="707802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spTree>
      <p:nvGrpSpPr>
        <p:cNvPr id="2349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p15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1" name="Google Shape;2351;p15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352" name="Google Shape;2352;p15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15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15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15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6" name="Google Shape;2356;p153"/>
          <p:cNvSpPr txBox="1"/>
          <p:nvPr>
            <p:ph idx="1" type="subTitle"/>
          </p:nvPr>
        </p:nvSpPr>
        <p:spPr>
          <a:xfrm rot="420">
            <a:off x="5358075" y="2660125"/>
            <a:ext cx="24564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57" name="Google Shape;2357;p153"/>
          <p:cNvSpPr txBox="1"/>
          <p:nvPr>
            <p:ph type="title"/>
          </p:nvPr>
        </p:nvSpPr>
        <p:spPr>
          <a:xfrm>
            <a:off x="5631513" y="2071775"/>
            <a:ext cx="1757400" cy="5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58" name="Google Shape;2358;p153"/>
          <p:cNvSpPr/>
          <p:nvPr>
            <p:ph idx="2" type="pic"/>
          </p:nvPr>
        </p:nvSpPr>
        <p:spPr>
          <a:xfrm>
            <a:off x="1481629" y="1635513"/>
            <a:ext cx="3247200" cy="18033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p153"/>
          <p:cNvSpPr/>
          <p:nvPr/>
        </p:nvSpPr>
        <p:spPr>
          <a:xfrm>
            <a:off x="6802912" y="1040725"/>
            <a:ext cx="1046687" cy="165490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0" name="Google Shape;2360;p153"/>
          <p:cNvSpPr/>
          <p:nvPr/>
        </p:nvSpPr>
        <p:spPr>
          <a:xfrm>
            <a:off x="5154700" y="1138531"/>
            <a:ext cx="841444" cy="160244"/>
          </a:xfrm>
          <a:custGeom>
            <a:rect b="b" l="l" r="r" t="t"/>
            <a:pathLst>
              <a:path extrusionOk="0" h="947" w="4973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1" name="Google Shape;2361;p153"/>
          <p:cNvSpPr/>
          <p:nvPr/>
        </p:nvSpPr>
        <p:spPr>
          <a:xfrm>
            <a:off x="6071615" y="1138531"/>
            <a:ext cx="578673" cy="160244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153"/>
          <p:cNvSpPr/>
          <p:nvPr/>
        </p:nvSpPr>
        <p:spPr>
          <a:xfrm>
            <a:off x="6724910" y="1138531"/>
            <a:ext cx="793898" cy="160244"/>
          </a:xfrm>
          <a:custGeom>
            <a:rect b="b" l="l" r="r" t="t"/>
            <a:pathLst>
              <a:path extrusionOk="0" h="947" w="4692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153"/>
          <p:cNvSpPr/>
          <p:nvPr/>
        </p:nvSpPr>
        <p:spPr>
          <a:xfrm>
            <a:off x="720012" y="4354900"/>
            <a:ext cx="1046687" cy="165490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153"/>
          <p:cNvSpPr/>
          <p:nvPr/>
        </p:nvSpPr>
        <p:spPr>
          <a:xfrm>
            <a:off x="1366265" y="4272256"/>
            <a:ext cx="578673" cy="160244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MAIN_POINT_1_1_1">
    <p:bg>
      <p:bgPr>
        <a:solidFill>
          <a:schemeClr val="accent2"/>
        </a:solidFill>
      </p:bgPr>
    </p:bg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p15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7" name="Google Shape;2367;p15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368" name="Google Shape;2368;p15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154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154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154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2" name="Google Shape;2372;p154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73" name="Google Shape;2373;p154"/>
          <p:cNvSpPr txBox="1"/>
          <p:nvPr>
            <p:ph idx="1" type="body"/>
          </p:nvPr>
        </p:nvSpPr>
        <p:spPr>
          <a:xfrm>
            <a:off x="720000" y="1533525"/>
            <a:ext cx="7704000" cy="23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74" name="Google Shape;2374;p154"/>
          <p:cNvSpPr/>
          <p:nvPr/>
        </p:nvSpPr>
        <p:spPr>
          <a:xfrm>
            <a:off x="593954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5" name="Google Shape;2375;p154"/>
          <p:cNvSpPr/>
          <p:nvPr/>
        </p:nvSpPr>
        <p:spPr>
          <a:xfrm>
            <a:off x="480106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6" name="Google Shape;2376;p154"/>
          <p:cNvSpPr/>
          <p:nvPr/>
        </p:nvSpPr>
        <p:spPr>
          <a:xfrm>
            <a:off x="707802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2">
    <p:bg>
      <p:bgPr>
        <a:solidFill>
          <a:schemeClr val="accent2"/>
        </a:solidFill>
      </p:bgPr>
    </p:bg>
    <p:spTree>
      <p:nvGrpSpPr>
        <p:cNvPr id="2377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p15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9" name="Google Shape;2379;p15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380" name="Google Shape;2380;p15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15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15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15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4" name="Google Shape;2384;p155"/>
          <p:cNvSpPr txBox="1"/>
          <p:nvPr>
            <p:ph idx="1" type="subTitle"/>
          </p:nvPr>
        </p:nvSpPr>
        <p:spPr>
          <a:xfrm>
            <a:off x="1936263" y="3692325"/>
            <a:ext cx="2420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5" name="Google Shape;2385;p155"/>
          <p:cNvSpPr txBox="1"/>
          <p:nvPr>
            <p:ph idx="2" type="subTitle"/>
          </p:nvPr>
        </p:nvSpPr>
        <p:spPr>
          <a:xfrm>
            <a:off x="4784638" y="3692275"/>
            <a:ext cx="2423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6" name="Google Shape;2386;p155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87" name="Google Shape;2387;p155"/>
          <p:cNvSpPr txBox="1"/>
          <p:nvPr>
            <p:ph idx="3" type="title"/>
          </p:nvPr>
        </p:nvSpPr>
        <p:spPr>
          <a:xfrm>
            <a:off x="1941522" y="327487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88" name="Google Shape;2388;p155"/>
          <p:cNvSpPr txBox="1"/>
          <p:nvPr>
            <p:ph idx="4" type="title"/>
          </p:nvPr>
        </p:nvSpPr>
        <p:spPr>
          <a:xfrm>
            <a:off x="4789134" y="32748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89" name="Google Shape;2389;p155"/>
          <p:cNvSpPr/>
          <p:nvPr>
            <p:ph idx="5" type="pic"/>
          </p:nvPr>
        </p:nvSpPr>
        <p:spPr>
          <a:xfrm>
            <a:off x="2391313" y="1693650"/>
            <a:ext cx="1509900" cy="1452000"/>
          </a:xfrm>
          <a:prstGeom prst="roundRect">
            <a:avLst>
              <a:gd fmla="val 12275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0" name="Google Shape;2390;p155"/>
          <p:cNvSpPr/>
          <p:nvPr>
            <p:ph idx="6" type="pic"/>
          </p:nvPr>
        </p:nvSpPr>
        <p:spPr>
          <a:xfrm>
            <a:off x="5241238" y="1693639"/>
            <a:ext cx="1509900" cy="1452000"/>
          </a:xfrm>
          <a:prstGeom prst="roundRect">
            <a:avLst>
              <a:gd fmla="val 14418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1" name="Google Shape;2391;p155"/>
          <p:cNvSpPr/>
          <p:nvPr/>
        </p:nvSpPr>
        <p:spPr>
          <a:xfrm>
            <a:off x="7946263" y="1248225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2" name="Google Shape;2392;p155"/>
          <p:cNvSpPr/>
          <p:nvPr/>
        </p:nvSpPr>
        <p:spPr>
          <a:xfrm>
            <a:off x="7946263" y="2237190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3" name="Google Shape;2393;p155"/>
          <p:cNvSpPr/>
          <p:nvPr/>
        </p:nvSpPr>
        <p:spPr>
          <a:xfrm>
            <a:off x="7946263" y="3226156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22" name="Google Shape;122;p1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1436675" y="2384025"/>
            <a:ext cx="24201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2" type="subTitle"/>
          </p:nvPr>
        </p:nvSpPr>
        <p:spPr>
          <a:xfrm>
            <a:off x="5121272" y="2383425"/>
            <a:ext cx="24231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3" type="title"/>
          </p:nvPr>
        </p:nvSpPr>
        <p:spPr>
          <a:xfrm>
            <a:off x="1441859" y="338902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0" name="Google Shape;130;p17"/>
          <p:cNvSpPr txBox="1"/>
          <p:nvPr>
            <p:ph idx="4" type="title"/>
          </p:nvPr>
        </p:nvSpPr>
        <p:spPr>
          <a:xfrm>
            <a:off x="5125772" y="33890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1" name="Google Shape;131;p17"/>
          <p:cNvSpPr/>
          <p:nvPr/>
        </p:nvSpPr>
        <p:spPr>
          <a:xfrm>
            <a:off x="7943850" y="714375"/>
            <a:ext cx="1128900" cy="112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17"/>
          <p:cNvGrpSpPr/>
          <p:nvPr/>
        </p:nvGrpSpPr>
        <p:grpSpPr>
          <a:xfrm rot="-846281">
            <a:off x="7879557" y="690583"/>
            <a:ext cx="1078052" cy="1078403"/>
            <a:chOff x="5759760" y="3433415"/>
            <a:chExt cx="583422" cy="583612"/>
          </a:xfrm>
        </p:grpSpPr>
        <p:sp>
          <p:nvSpPr>
            <p:cNvPr id="133" name="Google Shape;133;p17"/>
            <p:cNvSpPr/>
            <p:nvPr/>
          </p:nvSpPr>
          <p:spPr>
            <a:xfrm>
              <a:off x="5759760" y="3433415"/>
              <a:ext cx="583422" cy="583612"/>
            </a:xfrm>
            <a:custGeom>
              <a:rect b="b" l="l" r="r" t="t"/>
              <a:pathLst>
                <a:path extrusionOk="0" h="12306" w="12302">
                  <a:moveTo>
                    <a:pt x="6540" y="217"/>
                  </a:moveTo>
                  <a:cubicBezTo>
                    <a:pt x="9818" y="430"/>
                    <a:pt x="12302" y="3262"/>
                    <a:pt x="12090" y="6542"/>
                  </a:cubicBezTo>
                  <a:cubicBezTo>
                    <a:pt x="11876" y="9820"/>
                    <a:pt x="9042" y="12306"/>
                    <a:pt x="5762" y="12092"/>
                  </a:cubicBezTo>
                  <a:cubicBezTo>
                    <a:pt x="2487" y="11878"/>
                    <a:pt x="1" y="9047"/>
                    <a:pt x="214" y="5767"/>
                  </a:cubicBezTo>
                  <a:cubicBezTo>
                    <a:pt x="426" y="2487"/>
                    <a:pt x="3260" y="1"/>
                    <a:pt x="6540" y="217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5834360" y="3463578"/>
              <a:ext cx="315613" cy="339421"/>
            </a:xfrm>
            <a:custGeom>
              <a:rect b="b" l="l" r="r" t="t"/>
              <a:pathLst>
                <a:path extrusionOk="0" h="7157" w="6655">
                  <a:moveTo>
                    <a:pt x="5732" y="251"/>
                  </a:moveTo>
                  <a:cubicBezTo>
                    <a:pt x="5999" y="269"/>
                    <a:pt x="6233" y="393"/>
                    <a:pt x="6398" y="580"/>
                  </a:cubicBezTo>
                  <a:cubicBezTo>
                    <a:pt x="6562" y="769"/>
                    <a:pt x="6655" y="1016"/>
                    <a:pt x="6636" y="1283"/>
                  </a:cubicBezTo>
                  <a:cubicBezTo>
                    <a:pt x="6620" y="1551"/>
                    <a:pt x="6497" y="1783"/>
                    <a:pt x="6307" y="1947"/>
                  </a:cubicBezTo>
                  <a:cubicBezTo>
                    <a:pt x="6122" y="2112"/>
                    <a:pt x="5874" y="2205"/>
                    <a:pt x="5606" y="2188"/>
                  </a:cubicBezTo>
                  <a:cubicBezTo>
                    <a:pt x="5339" y="2170"/>
                    <a:pt x="5104" y="2046"/>
                    <a:pt x="4940" y="1859"/>
                  </a:cubicBezTo>
                  <a:cubicBezTo>
                    <a:pt x="4775" y="1674"/>
                    <a:pt x="4683" y="1423"/>
                    <a:pt x="4701" y="1156"/>
                  </a:cubicBezTo>
                  <a:cubicBezTo>
                    <a:pt x="4720" y="888"/>
                    <a:pt x="4843" y="656"/>
                    <a:pt x="5030" y="492"/>
                  </a:cubicBezTo>
                  <a:cubicBezTo>
                    <a:pt x="5216" y="329"/>
                    <a:pt x="5464" y="237"/>
                    <a:pt x="5732" y="251"/>
                  </a:cubicBezTo>
                  <a:close/>
                  <a:moveTo>
                    <a:pt x="1535" y="4298"/>
                  </a:moveTo>
                  <a:cubicBezTo>
                    <a:pt x="1925" y="4323"/>
                    <a:pt x="2271" y="4506"/>
                    <a:pt x="2509" y="4777"/>
                  </a:cubicBezTo>
                  <a:cubicBezTo>
                    <a:pt x="2748" y="5051"/>
                    <a:pt x="2884" y="5417"/>
                    <a:pt x="2859" y="5805"/>
                  </a:cubicBezTo>
                  <a:cubicBezTo>
                    <a:pt x="2832" y="6196"/>
                    <a:pt x="2651" y="6541"/>
                    <a:pt x="2378" y="6780"/>
                  </a:cubicBezTo>
                  <a:cubicBezTo>
                    <a:pt x="2106" y="7018"/>
                    <a:pt x="1740" y="7156"/>
                    <a:pt x="1350" y="7129"/>
                  </a:cubicBezTo>
                  <a:cubicBezTo>
                    <a:pt x="959" y="7105"/>
                    <a:pt x="616" y="6922"/>
                    <a:pt x="375" y="6650"/>
                  </a:cubicBezTo>
                  <a:cubicBezTo>
                    <a:pt x="136" y="6377"/>
                    <a:pt x="1" y="6009"/>
                    <a:pt x="25" y="5622"/>
                  </a:cubicBezTo>
                  <a:cubicBezTo>
                    <a:pt x="52" y="5231"/>
                    <a:pt x="235" y="4886"/>
                    <a:pt x="507" y="4647"/>
                  </a:cubicBezTo>
                  <a:cubicBezTo>
                    <a:pt x="780" y="4409"/>
                    <a:pt x="1144" y="4271"/>
                    <a:pt x="1535" y="4298"/>
                  </a:cubicBezTo>
                  <a:close/>
                  <a:moveTo>
                    <a:pt x="2333" y="4937"/>
                  </a:moveTo>
                  <a:cubicBezTo>
                    <a:pt x="2133" y="4711"/>
                    <a:pt x="1845" y="4559"/>
                    <a:pt x="1522" y="4538"/>
                  </a:cubicBezTo>
                  <a:cubicBezTo>
                    <a:pt x="1195" y="4518"/>
                    <a:pt x="893" y="4629"/>
                    <a:pt x="667" y="4830"/>
                  </a:cubicBezTo>
                  <a:cubicBezTo>
                    <a:pt x="441" y="5028"/>
                    <a:pt x="289" y="5316"/>
                    <a:pt x="268" y="5639"/>
                  </a:cubicBezTo>
                  <a:cubicBezTo>
                    <a:pt x="247" y="5966"/>
                    <a:pt x="358" y="6270"/>
                    <a:pt x="558" y="6496"/>
                  </a:cubicBezTo>
                  <a:cubicBezTo>
                    <a:pt x="759" y="6722"/>
                    <a:pt x="1043" y="6872"/>
                    <a:pt x="1368" y="6893"/>
                  </a:cubicBezTo>
                  <a:cubicBezTo>
                    <a:pt x="1695" y="6914"/>
                    <a:pt x="1997" y="6805"/>
                    <a:pt x="2224" y="6603"/>
                  </a:cubicBezTo>
                  <a:cubicBezTo>
                    <a:pt x="2452" y="6406"/>
                    <a:pt x="2602" y="6118"/>
                    <a:pt x="2622" y="5793"/>
                  </a:cubicBezTo>
                  <a:cubicBezTo>
                    <a:pt x="2643" y="5468"/>
                    <a:pt x="2530" y="5164"/>
                    <a:pt x="2333" y="4937"/>
                  </a:cubicBezTo>
                  <a:close/>
                  <a:moveTo>
                    <a:pt x="3468" y="12"/>
                  </a:moveTo>
                  <a:cubicBezTo>
                    <a:pt x="3638" y="23"/>
                    <a:pt x="3788" y="103"/>
                    <a:pt x="3891" y="220"/>
                  </a:cubicBezTo>
                  <a:cubicBezTo>
                    <a:pt x="3998" y="339"/>
                    <a:pt x="4056" y="498"/>
                    <a:pt x="4043" y="668"/>
                  </a:cubicBezTo>
                  <a:cubicBezTo>
                    <a:pt x="4033" y="837"/>
                    <a:pt x="3953" y="987"/>
                    <a:pt x="3836" y="1092"/>
                  </a:cubicBezTo>
                  <a:cubicBezTo>
                    <a:pt x="3716" y="1197"/>
                    <a:pt x="3558" y="1257"/>
                    <a:pt x="3387" y="1244"/>
                  </a:cubicBezTo>
                  <a:cubicBezTo>
                    <a:pt x="3219" y="1234"/>
                    <a:pt x="3069" y="1154"/>
                    <a:pt x="2964" y="1034"/>
                  </a:cubicBezTo>
                  <a:cubicBezTo>
                    <a:pt x="2859" y="917"/>
                    <a:pt x="2799" y="757"/>
                    <a:pt x="2812" y="588"/>
                  </a:cubicBezTo>
                  <a:cubicBezTo>
                    <a:pt x="2826" y="420"/>
                    <a:pt x="2902" y="269"/>
                    <a:pt x="3021" y="165"/>
                  </a:cubicBezTo>
                  <a:cubicBezTo>
                    <a:pt x="3139" y="60"/>
                    <a:pt x="3299" y="0"/>
                    <a:pt x="3468" y="12"/>
                  </a:cubicBezTo>
                  <a:close/>
                  <a:moveTo>
                    <a:pt x="3756" y="339"/>
                  </a:moveTo>
                  <a:cubicBezTo>
                    <a:pt x="3682" y="253"/>
                    <a:pt x="3577" y="198"/>
                    <a:pt x="3455" y="193"/>
                  </a:cubicBezTo>
                  <a:cubicBezTo>
                    <a:pt x="3334" y="185"/>
                    <a:pt x="3221" y="226"/>
                    <a:pt x="3139" y="300"/>
                  </a:cubicBezTo>
                  <a:cubicBezTo>
                    <a:pt x="3054" y="374"/>
                    <a:pt x="2997" y="481"/>
                    <a:pt x="2993" y="601"/>
                  </a:cubicBezTo>
                  <a:cubicBezTo>
                    <a:pt x="2984" y="722"/>
                    <a:pt x="3026" y="835"/>
                    <a:pt x="3100" y="917"/>
                  </a:cubicBezTo>
                  <a:cubicBezTo>
                    <a:pt x="3176" y="1002"/>
                    <a:pt x="3281" y="1055"/>
                    <a:pt x="3402" y="1063"/>
                  </a:cubicBezTo>
                  <a:cubicBezTo>
                    <a:pt x="3521" y="1071"/>
                    <a:pt x="3634" y="1030"/>
                    <a:pt x="3716" y="956"/>
                  </a:cubicBezTo>
                  <a:cubicBezTo>
                    <a:pt x="3803" y="882"/>
                    <a:pt x="3856" y="775"/>
                    <a:pt x="3865" y="656"/>
                  </a:cubicBezTo>
                  <a:cubicBezTo>
                    <a:pt x="3871" y="537"/>
                    <a:pt x="3830" y="424"/>
                    <a:pt x="3756" y="339"/>
                  </a:cubicBezTo>
                  <a:close/>
                  <a:moveTo>
                    <a:pt x="5719" y="432"/>
                  </a:moveTo>
                  <a:cubicBezTo>
                    <a:pt x="5503" y="415"/>
                    <a:pt x="5300" y="492"/>
                    <a:pt x="5150" y="627"/>
                  </a:cubicBezTo>
                  <a:cubicBezTo>
                    <a:pt x="4998" y="761"/>
                    <a:pt x="4895" y="950"/>
                    <a:pt x="4882" y="1170"/>
                  </a:cubicBezTo>
                  <a:cubicBezTo>
                    <a:pt x="4866" y="1386"/>
                    <a:pt x="4944" y="1588"/>
                    <a:pt x="5078" y="1740"/>
                  </a:cubicBezTo>
                  <a:cubicBezTo>
                    <a:pt x="5211" y="1892"/>
                    <a:pt x="5401" y="1995"/>
                    <a:pt x="5619" y="2007"/>
                  </a:cubicBezTo>
                  <a:cubicBezTo>
                    <a:pt x="5834" y="2024"/>
                    <a:pt x="6038" y="1945"/>
                    <a:pt x="6190" y="1812"/>
                  </a:cubicBezTo>
                  <a:cubicBezTo>
                    <a:pt x="6342" y="1678"/>
                    <a:pt x="6445" y="1487"/>
                    <a:pt x="6458" y="1269"/>
                  </a:cubicBezTo>
                  <a:cubicBezTo>
                    <a:pt x="6486" y="835"/>
                    <a:pt x="6157" y="459"/>
                    <a:pt x="5719" y="43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815058" y="3536707"/>
              <a:ext cx="519161" cy="470788"/>
            </a:xfrm>
            <a:custGeom>
              <a:rect b="b" l="l" r="r" t="t"/>
              <a:pathLst>
                <a:path extrusionOk="0" h="9927" w="10947">
                  <a:moveTo>
                    <a:pt x="9412" y="0"/>
                  </a:moveTo>
                  <a:cubicBezTo>
                    <a:pt x="10165" y="837"/>
                    <a:pt x="10679" y="1886"/>
                    <a:pt x="10860" y="3038"/>
                  </a:cubicBezTo>
                  <a:lnTo>
                    <a:pt x="10887" y="3219"/>
                  </a:lnTo>
                  <a:cubicBezTo>
                    <a:pt x="10934" y="3591"/>
                    <a:pt x="10946" y="3973"/>
                    <a:pt x="10922" y="4364"/>
                  </a:cubicBezTo>
                  <a:cubicBezTo>
                    <a:pt x="10899" y="4714"/>
                    <a:pt x="10848" y="5053"/>
                    <a:pt x="10768" y="5380"/>
                  </a:cubicBezTo>
                  <a:lnTo>
                    <a:pt x="10722" y="5555"/>
                  </a:lnTo>
                  <a:cubicBezTo>
                    <a:pt x="10054" y="7998"/>
                    <a:pt x="7878" y="9778"/>
                    <a:pt x="5316" y="9916"/>
                  </a:cubicBezTo>
                  <a:cubicBezTo>
                    <a:pt x="5324" y="9875"/>
                    <a:pt x="5326" y="9834"/>
                    <a:pt x="5328" y="9793"/>
                  </a:cubicBezTo>
                  <a:cubicBezTo>
                    <a:pt x="5355" y="9408"/>
                    <a:pt x="5222" y="9048"/>
                    <a:pt x="4985" y="8779"/>
                  </a:cubicBezTo>
                  <a:cubicBezTo>
                    <a:pt x="4749" y="8507"/>
                    <a:pt x="4409" y="8329"/>
                    <a:pt x="4023" y="8302"/>
                  </a:cubicBezTo>
                  <a:cubicBezTo>
                    <a:pt x="3638" y="8277"/>
                    <a:pt x="3278" y="8411"/>
                    <a:pt x="3009" y="8647"/>
                  </a:cubicBezTo>
                  <a:cubicBezTo>
                    <a:pt x="2785" y="8843"/>
                    <a:pt x="2626" y="9106"/>
                    <a:pt x="2561" y="9410"/>
                  </a:cubicBezTo>
                  <a:cubicBezTo>
                    <a:pt x="1508" y="8939"/>
                    <a:pt x="622" y="8174"/>
                    <a:pt x="0" y="7222"/>
                  </a:cubicBezTo>
                  <a:cubicBezTo>
                    <a:pt x="2532" y="7506"/>
                    <a:pt x="3509" y="7043"/>
                    <a:pt x="4434" y="5147"/>
                  </a:cubicBezTo>
                  <a:cubicBezTo>
                    <a:pt x="5417" y="3138"/>
                    <a:pt x="7218" y="5590"/>
                    <a:pt x="8004" y="2400"/>
                  </a:cubicBezTo>
                  <a:cubicBezTo>
                    <a:pt x="8370" y="893"/>
                    <a:pt x="8929" y="253"/>
                    <a:pt x="9412" y="0"/>
                  </a:cubicBezTo>
                  <a:close/>
                  <a:moveTo>
                    <a:pt x="5131" y="9922"/>
                  </a:moveTo>
                  <a:cubicBezTo>
                    <a:pt x="5139" y="9875"/>
                    <a:pt x="5148" y="9828"/>
                    <a:pt x="5150" y="9778"/>
                  </a:cubicBezTo>
                  <a:cubicBezTo>
                    <a:pt x="5170" y="9441"/>
                    <a:pt x="5055" y="9126"/>
                    <a:pt x="4849" y="8894"/>
                  </a:cubicBezTo>
                  <a:cubicBezTo>
                    <a:pt x="4644" y="8660"/>
                    <a:pt x="4348" y="8503"/>
                    <a:pt x="4010" y="8479"/>
                  </a:cubicBezTo>
                  <a:cubicBezTo>
                    <a:pt x="3673" y="8458"/>
                    <a:pt x="3361" y="8575"/>
                    <a:pt x="3124" y="8781"/>
                  </a:cubicBezTo>
                  <a:cubicBezTo>
                    <a:pt x="2921" y="8958"/>
                    <a:pt x="2777" y="9203"/>
                    <a:pt x="2729" y="9482"/>
                  </a:cubicBezTo>
                  <a:cubicBezTo>
                    <a:pt x="3309" y="9719"/>
                    <a:pt x="3936" y="9871"/>
                    <a:pt x="4594" y="9912"/>
                  </a:cubicBezTo>
                  <a:cubicBezTo>
                    <a:pt x="4777" y="9924"/>
                    <a:pt x="4954" y="9926"/>
                    <a:pt x="5131" y="992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6114357" y="3762165"/>
              <a:ext cx="55724" cy="55630"/>
            </a:xfrm>
            <a:custGeom>
              <a:rect b="b" l="l" r="r" t="t"/>
              <a:pathLst>
                <a:path extrusionOk="0" h="1173" w="1175">
                  <a:moveTo>
                    <a:pt x="626" y="19"/>
                  </a:moveTo>
                  <a:cubicBezTo>
                    <a:pt x="936" y="40"/>
                    <a:pt x="1175" y="309"/>
                    <a:pt x="1154" y="624"/>
                  </a:cubicBezTo>
                  <a:cubicBezTo>
                    <a:pt x="1133" y="934"/>
                    <a:pt x="864" y="1173"/>
                    <a:pt x="552" y="1152"/>
                  </a:cubicBezTo>
                  <a:cubicBezTo>
                    <a:pt x="237" y="1132"/>
                    <a:pt x="0" y="862"/>
                    <a:pt x="21" y="550"/>
                  </a:cubicBezTo>
                  <a:cubicBezTo>
                    <a:pt x="42" y="237"/>
                    <a:pt x="311" y="1"/>
                    <a:pt x="62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15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6" name="Google Shape;2396;p15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397" name="Google Shape;2397;p15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15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15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15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1" name="Google Shape;2401;p156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02" name="Google Shape;2402;p156"/>
          <p:cNvSpPr txBox="1"/>
          <p:nvPr>
            <p:ph idx="2" type="title"/>
          </p:nvPr>
        </p:nvSpPr>
        <p:spPr>
          <a:xfrm>
            <a:off x="923025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3" name="Google Shape;2403;p156"/>
          <p:cNvSpPr txBox="1"/>
          <p:nvPr>
            <p:ph idx="1" type="subTitle"/>
          </p:nvPr>
        </p:nvSpPr>
        <p:spPr>
          <a:xfrm>
            <a:off x="922125" y="2571749"/>
            <a:ext cx="1958700" cy="12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4" name="Google Shape;2404;p156"/>
          <p:cNvSpPr txBox="1"/>
          <p:nvPr>
            <p:ph idx="3" type="title"/>
          </p:nvPr>
        </p:nvSpPr>
        <p:spPr>
          <a:xfrm>
            <a:off x="3526675" y="2121900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5" name="Google Shape;2405;p156"/>
          <p:cNvSpPr txBox="1"/>
          <p:nvPr>
            <p:ph idx="4" type="subTitle"/>
          </p:nvPr>
        </p:nvSpPr>
        <p:spPr>
          <a:xfrm>
            <a:off x="3526675" y="2571899"/>
            <a:ext cx="19569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6" name="Google Shape;2406;p156"/>
          <p:cNvSpPr txBox="1"/>
          <p:nvPr>
            <p:ph idx="5" type="title"/>
          </p:nvPr>
        </p:nvSpPr>
        <p:spPr>
          <a:xfrm>
            <a:off x="6130350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7" name="Google Shape;2407;p156"/>
          <p:cNvSpPr txBox="1"/>
          <p:nvPr>
            <p:ph idx="6" type="subTitle"/>
          </p:nvPr>
        </p:nvSpPr>
        <p:spPr>
          <a:xfrm>
            <a:off x="6130350" y="2571899"/>
            <a:ext cx="19569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8" name="Google Shape;2408;p156"/>
          <p:cNvSpPr/>
          <p:nvPr/>
        </p:nvSpPr>
        <p:spPr>
          <a:xfrm>
            <a:off x="6929708" y="969222"/>
            <a:ext cx="196098" cy="195643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9" name="Google Shape;2409;p156"/>
          <p:cNvSpPr/>
          <p:nvPr/>
        </p:nvSpPr>
        <p:spPr>
          <a:xfrm>
            <a:off x="7194649" y="969228"/>
            <a:ext cx="196097" cy="195643"/>
          </a:xfrm>
          <a:custGeom>
            <a:rect b="b" l="l" r="r" t="t"/>
            <a:pathLst>
              <a:path extrusionOk="0" h="947" w="949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0" name="Google Shape;2410;p156"/>
          <p:cNvSpPr/>
          <p:nvPr/>
        </p:nvSpPr>
        <p:spPr>
          <a:xfrm>
            <a:off x="7489841" y="969228"/>
            <a:ext cx="779478" cy="195655"/>
          </a:xfrm>
          <a:custGeom>
            <a:rect b="b" l="l" r="r" t="t"/>
            <a:pathLst>
              <a:path extrusionOk="0" h="945" w="3067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1" name="Google Shape;2411;p156"/>
          <p:cNvSpPr/>
          <p:nvPr/>
        </p:nvSpPr>
        <p:spPr>
          <a:xfrm>
            <a:off x="1261496" y="4407852"/>
            <a:ext cx="196107" cy="195650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2" name="Google Shape;2412;p156"/>
          <p:cNvSpPr/>
          <p:nvPr/>
        </p:nvSpPr>
        <p:spPr>
          <a:xfrm>
            <a:off x="922126" y="4407852"/>
            <a:ext cx="196107" cy="195650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413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p15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5" name="Google Shape;2415;p15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416" name="Google Shape;2416;p15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15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15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15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0" name="Google Shape;2420;p157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21" name="Google Shape;2421;p157"/>
          <p:cNvSpPr txBox="1"/>
          <p:nvPr>
            <p:ph idx="2" type="title"/>
          </p:nvPr>
        </p:nvSpPr>
        <p:spPr>
          <a:xfrm>
            <a:off x="2163750" y="180832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22" name="Google Shape;2422;p157"/>
          <p:cNvSpPr txBox="1"/>
          <p:nvPr>
            <p:ph idx="1" type="subTitle"/>
          </p:nvPr>
        </p:nvSpPr>
        <p:spPr>
          <a:xfrm>
            <a:off x="1815713" y="2342313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3" name="Google Shape;2423;p157"/>
          <p:cNvSpPr txBox="1"/>
          <p:nvPr>
            <p:ph idx="3" type="title"/>
          </p:nvPr>
        </p:nvSpPr>
        <p:spPr>
          <a:xfrm>
            <a:off x="5261384" y="1807500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24" name="Google Shape;2424;p157"/>
          <p:cNvSpPr txBox="1"/>
          <p:nvPr>
            <p:ph idx="4" type="subTitle"/>
          </p:nvPr>
        </p:nvSpPr>
        <p:spPr>
          <a:xfrm>
            <a:off x="4957215" y="233407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5" name="Google Shape;2425;p157"/>
          <p:cNvSpPr txBox="1"/>
          <p:nvPr>
            <p:ph idx="5" type="title"/>
          </p:nvPr>
        </p:nvSpPr>
        <p:spPr>
          <a:xfrm>
            <a:off x="2163802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26" name="Google Shape;2426;p157"/>
          <p:cNvSpPr txBox="1"/>
          <p:nvPr>
            <p:ph idx="6" type="subTitle"/>
          </p:nvPr>
        </p:nvSpPr>
        <p:spPr>
          <a:xfrm>
            <a:off x="1815700" y="386772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7" name="Google Shape;2427;p157"/>
          <p:cNvSpPr txBox="1"/>
          <p:nvPr>
            <p:ph idx="7" type="title"/>
          </p:nvPr>
        </p:nvSpPr>
        <p:spPr>
          <a:xfrm>
            <a:off x="5261375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28" name="Google Shape;2428;p157"/>
          <p:cNvSpPr txBox="1"/>
          <p:nvPr>
            <p:ph idx="8" type="subTitle"/>
          </p:nvPr>
        </p:nvSpPr>
        <p:spPr>
          <a:xfrm>
            <a:off x="4957202" y="386772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9" name="Google Shape;2429;p157"/>
          <p:cNvSpPr/>
          <p:nvPr/>
        </p:nvSpPr>
        <p:spPr>
          <a:xfrm>
            <a:off x="6966975" y="1083425"/>
            <a:ext cx="986749" cy="199751"/>
          </a:xfrm>
          <a:custGeom>
            <a:rect b="b" l="l" r="r" t="t"/>
            <a:pathLst>
              <a:path extrusionOk="0" h="947" w="4694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0" name="Google Shape;2430;p157"/>
          <p:cNvGrpSpPr/>
          <p:nvPr/>
        </p:nvGrpSpPr>
        <p:grpSpPr>
          <a:xfrm>
            <a:off x="7580498" y="313907"/>
            <a:ext cx="1440046" cy="1407772"/>
            <a:chOff x="7499398" y="624507"/>
            <a:chExt cx="1440046" cy="1407772"/>
          </a:xfrm>
        </p:grpSpPr>
        <p:sp>
          <p:nvSpPr>
            <p:cNvPr id="2431" name="Google Shape;2431;p15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32" name="Google Shape;2432;p15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2433" name="Google Shape;2433;p15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15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15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15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37" name="Google Shape;2437;p157"/>
          <p:cNvSpPr/>
          <p:nvPr/>
        </p:nvSpPr>
        <p:spPr>
          <a:xfrm>
            <a:off x="276638" y="4345000"/>
            <a:ext cx="886720" cy="199751"/>
          </a:xfrm>
          <a:custGeom>
            <a:rect b="b" l="l" r="r" t="t"/>
            <a:pathLst>
              <a:path extrusionOk="0" h="947" w="4694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p15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0" name="Google Shape;2440;p15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441" name="Google Shape;2441;p15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15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15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15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5" name="Google Shape;2445;p158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6" name="Google Shape;2446;p158"/>
          <p:cNvSpPr txBox="1"/>
          <p:nvPr>
            <p:ph idx="2" type="title"/>
          </p:nvPr>
        </p:nvSpPr>
        <p:spPr>
          <a:xfrm>
            <a:off x="903750" y="1749300"/>
            <a:ext cx="193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47" name="Google Shape;2447;p158"/>
          <p:cNvSpPr txBox="1"/>
          <p:nvPr>
            <p:ph idx="1" type="subTitle"/>
          </p:nvPr>
        </p:nvSpPr>
        <p:spPr>
          <a:xfrm>
            <a:off x="925988" y="2277000"/>
            <a:ext cx="1938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48" name="Google Shape;2448;p158"/>
          <p:cNvSpPr txBox="1"/>
          <p:nvPr>
            <p:ph idx="3" type="title"/>
          </p:nvPr>
        </p:nvSpPr>
        <p:spPr>
          <a:xfrm>
            <a:off x="3602719" y="174930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49" name="Google Shape;2449;p158"/>
          <p:cNvSpPr txBox="1"/>
          <p:nvPr>
            <p:ph idx="4" type="subTitle"/>
          </p:nvPr>
        </p:nvSpPr>
        <p:spPr>
          <a:xfrm>
            <a:off x="3613313" y="227700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0" name="Google Shape;2450;p158"/>
          <p:cNvSpPr txBox="1"/>
          <p:nvPr>
            <p:ph idx="5" type="title"/>
          </p:nvPr>
        </p:nvSpPr>
        <p:spPr>
          <a:xfrm>
            <a:off x="903450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1" name="Google Shape;2451;p158"/>
          <p:cNvSpPr txBox="1"/>
          <p:nvPr>
            <p:ph idx="6" type="subTitle"/>
          </p:nvPr>
        </p:nvSpPr>
        <p:spPr>
          <a:xfrm>
            <a:off x="926063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2" name="Google Shape;2452;p158"/>
          <p:cNvSpPr txBox="1"/>
          <p:nvPr>
            <p:ph idx="7" type="title"/>
          </p:nvPr>
        </p:nvSpPr>
        <p:spPr>
          <a:xfrm>
            <a:off x="3602719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3" name="Google Shape;2453;p158"/>
          <p:cNvSpPr txBox="1"/>
          <p:nvPr>
            <p:ph idx="8" type="subTitle"/>
          </p:nvPr>
        </p:nvSpPr>
        <p:spPr>
          <a:xfrm>
            <a:off x="3613238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4" name="Google Shape;2454;p158"/>
          <p:cNvSpPr txBox="1"/>
          <p:nvPr>
            <p:ph idx="9" type="title"/>
          </p:nvPr>
        </p:nvSpPr>
        <p:spPr>
          <a:xfrm>
            <a:off x="6233770" y="174930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5" name="Google Shape;2455;p158"/>
          <p:cNvSpPr txBox="1"/>
          <p:nvPr>
            <p:ph idx="13" type="subTitle"/>
          </p:nvPr>
        </p:nvSpPr>
        <p:spPr>
          <a:xfrm>
            <a:off x="6255863" y="228960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6" name="Google Shape;2456;p158"/>
          <p:cNvSpPr txBox="1"/>
          <p:nvPr>
            <p:ph idx="14" type="title"/>
          </p:nvPr>
        </p:nvSpPr>
        <p:spPr>
          <a:xfrm>
            <a:off x="6233770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7" name="Google Shape;2457;p158"/>
          <p:cNvSpPr txBox="1"/>
          <p:nvPr>
            <p:ph idx="15" type="subTitle"/>
          </p:nvPr>
        </p:nvSpPr>
        <p:spPr>
          <a:xfrm>
            <a:off x="6255788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58" name="Google Shape;2458;p158"/>
          <p:cNvGrpSpPr/>
          <p:nvPr/>
        </p:nvGrpSpPr>
        <p:grpSpPr>
          <a:xfrm rot="-772050">
            <a:off x="7298022" y="153508"/>
            <a:ext cx="1302599" cy="1303396"/>
            <a:chOff x="7530588" y="382981"/>
            <a:chExt cx="1302582" cy="1303380"/>
          </a:xfrm>
        </p:grpSpPr>
        <p:sp>
          <p:nvSpPr>
            <p:cNvPr id="2459" name="Google Shape;2459;p158"/>
            <p:cNvSpPr/>
            <p:nvPr/>
          </p:nvSpPr>
          <p:spPr>
            <a:xfrm rot="892134">
              <a:off x="7763764" y="583692"/>
              <a:ext cx="956322" cy="95632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158"/>
            <p:cNvSpPr/>
            <p:nvPr/>
          </p:nvSpPr>
          <p:spPr>
            <a:xfrm rot="-8220844">
              <a:off x="7721062" y="574253"/>
              <a:ext cx="921634" cy="921634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158"/>
            <p:cNvSpPr/>
            <p:nvPr/>
          </p:nvSpPr>
          <p:spPr>
            <a:xfrm rot="-8220844">
              <a:off x="7893618" y="949438"/>
              <a:ext cx="503697" cy="516222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158"/>
            <p:cNvSpPr/>
            <p:nvPr/>
          </p:nvSpPr>
          <p:spPr>
            <a:xfrm rot="-8220844">
              <a:off x="7782384" y="568843"/>
              <a:ext cx="847895" cy="76872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3" name="Google Shape;2463;p158"/>
          <p:cNvSpPr/>
          <p:nvPr/>
        </p:nvSpPr>
        <p:spPr>
          <a:xfrm rot="8577204">
            <a:off x="8349726" y="1205862"/>
            <a:ext cx="316288" cy="316369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4" name="Google Shape;2464;p158"/>
          <p:cNvSpPr/>
          <p:nvPr/>
        </p:nvSpPr>
        <p:spPr>
          <a:xfrm rot="8577085">
            <a:off x="6895024" y="381730"/>
            <a:ext cx="489346" cy="489480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465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p15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7" name="Google Shape;2467;p15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468" name="Google Shape;2468;p15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15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15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15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2" name="Google Shape;2472;p159"/>
          <p:cNvSpPr txBox="1"/>
          <p:nvPr>
            <p:ph hasCustomPrompt="1" type="title"/>
          </p:nvPr>
        </p:nvSpPr>
        <p:spPr>
          <a:xfrm rot="-535">
            <a:off x="1861862" y="1725456"/>
            <a:ext cx="19284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73" name="Google Shape;2473;p159"/>
          <p:cNvSpPr txBox="1"/>
          <p:nvPr>
            <p:ph idx="1" type="subTitle"/>
          </p:nvPr>
        </p:nvSpPr>
        <p:spPr>
          <a:xfrm>
            <a:off x="1640850" y="3426600"/>
            <a:ext cx="24048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4" name="Google Shape;2474;p159"/>
          <p:cNvSpPr txBox="1"/>
          <p:nvPr>
            <p:ph hasCustomPrompt="1" idx="2" type="title"/>
          </p:nvPr>
        </p:nvSpPr>
        <p:spPr>
          <a:xfrm>
            <a:off x="5352316" y="1732553"/>
            <a:ext cx="19293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75" name="Google Shape;2475;p159"/>
          <p:cNvSpPr txBox="1"/>
          <p:nvPr>
            <p:ph idx="3" type="subTitle"/>
          </p:nvPr>
        </p:nvSpPr>
        <p:spPr>
          <a:xfrm>
            <a:off x="5114563" y="3426300"/>
            <a:ext cx="2404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76" name="Google Shape;2476;p159"/>
          <p:cNvGrpSpPr/>
          <p:nvPr/>
        </p:nvGrpSpPr>
        <p:grpSpPr>
          <a:xfrm>
            <a:off x="7769832" y="3176181"/>
            <a:ext cx="1308352" cy="1308606"/>
            <a:chOff x="7764407" y="575481"/>
            <a:chExt cx="1308352" cy="1308606"/>
          </a:xfrm>
        </p:grpSpPr>
        <p:sp>
          <p:nvSpPr>
            <p:cNvPr id="2477" name="Google Shape;2477;p15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78" name="Google Shape;2478;p15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479" name="Google Shape;2479;p15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15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15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15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83" name="Google Shape;2483;p159"/>
          <p:cNvGrpSpPr/>
          <p:nvPr/>
        </p:nvGrpSpPr>
        <p:grpSpPr>
          <a:xfrm rot="1591012">
            <a:off x="255361" y="3719967"/>
            <a:ext cx="765445" cy="765594"/>
            <a:chOff x="7764407" y="575481"/>
            <a:chExt cx="1308352" cy="1308606"/>
          </a:xfrm>
        </p:grpSpPr>
        <p:sp>
          <p:nvSpPr>
            <p:cNvPr id="2484" name="Google Shape;2484;p15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85" name="Google Shape;2485;p15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486" name="Google Shape;2486;p15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15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15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15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90" name="Google Shape;2490;p159"/>
          <p:cNvSpPr/>
          <p:nvPr/>
        </p:nvSpPr>
        <p:spPr>
          <a:xfrm>
            <a:off x="993081" y="4281718"/>
            <a:ext cx="349624" cy="321774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1" name="Google Shape;2491;p159"/>
          <p:cNvSpPr/>
          <p:nvPr/>
        </p:nvSpPr>
        <p:spPr>
          <a:xfrm>
            <a:off x="7896964" y="4416376"/>
            <a:ext cx="426868" cy="426901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accent2"/>
        </a:solidFill>
      </p:bgPr>
    </p:bg>
    <p:spTree>
      <p:nvGrpSpPr>
        <p:cNvPr id="2492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Google Shape;2493;p16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4" name="Google Shape;2494;p16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495" name="Google Shape;2495;p16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16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16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16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9" name="Google Shape;2499;p160"/>
          <p:cNvSpPr txBox="1"/>
          <p:nvPr>
            <p:ph type="ctrTitle"/>
          </p:nvPr>
        </p:nvSpPr>
        <p:spPr>
          <a:xfrm>
            <a:off x="2571776" y="970275"/>
            <a:ext cx="40005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00" name="Google Shape;2500;p160"/>
          <p:cNvSpPr txBox="1"/>
          <p:nvPr>
            <p:ph idx="1" type="subTitle"/>
          </p:nvPr>
        </p:nvSpPr>
        <p:spPr>
          <a:xfrm>
            <a:off x="2679325" y="1960151"/>
            <a:ext cx="37854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1" name="Google Shape;2501;p160"/>
          <p:cNvSpPr txBox="1"/>
          <p:nvPr>
            <p:ph idx="2" type="subTitle"/>
          </p:nvPr>
        </p:nvSpPr>
        <p:spPr>
          <a:xfrm rot="-962">
            <a:off x="2963720" y="42298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2" name="Google Shape;2502;p160"/>
          <p:cNvSpPr/>
          <p:nvPr/>
        </p:nvSpPr>
        <p:spPr>
          <a:xfrm>
            <a:off x="1420170" y="3866250"/>
            <a:ext cx="452388" cy="452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3" name="Google Shape;2503;p160"/>
          <p:cNvSpPr/>
          <p:nvPr/>
        </p:nvSpPr>
        <p:spPr>
          <a:xfrm rot="3225843">
            <a:off x="709236" y="3422281"/>
            <a:ext cx="1874246" cy="1525057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4" name="Google Shape;2504;p160"/>
          <p:cNvSpPr/>
          <p:nvPr/>
        </p:nvSpPr>
        <p:spPr>
          <a:xfrm>
            <a:off x="419576" y="4453263"/>
            <a:ext cx="300428" cy="300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5" name="Google Shape;2505;p160"/>
          <p:cNvGrpSpPr/>
          <p:nvPr/>
        </p:nvGrpSpPr>
        <p:grpSpPr>
          <a:xfrm rot="823452">
            <a:off x="750513" y="2098687"/>
            <a:ext cx="912772" cy="1009338"/>
            <a:chOff x="1191357" y="3451057"/>
            <a:chExt cx="597555" cy="660773"/>
          </a:xfrm>
        </p:grpSpPr>
        <p:sp>
          <p:nvSpPr>
            <p:cNvPr id="2506" name="Google Shape;2506;p160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160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160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160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160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1" name="Google Shape;2511;p160"/>
          <p:cNvGrpSpPr/>
          <p:nvPr/>
        </p:nvGrpSpPr>
        <p:grpSpPr>
          <a:xfrm rot="-10005687">
            <a:off x="7176473" y="640475"/>
            <a:ext cx="1900295" cy="1900078"/>
            <a:chOff x="277881" y="2901316"/>
            <a:chExt cx="1900344" cy="1900126"/>
          </a:xfrm>
        </p:grpSpPr>
        <p:sp>
          <p:nvSpPr>
            <p:cNvPr id="2512" name="Google Shape;2512;p160"/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3" name="Google Shape;2513;p160"/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2514" name="Google Shape;2514;p160"/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rect b="b" l="l" r="r" t="t"/>
                <a:pathLst>
                  <a:path extrusionOk="0" h="18323" w="18323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160"/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rect b="b" l="l" r="r" t="t"/>
                <a:pathLst>
                  <a:path extrusionOk="0" h="10263" w="10014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160"/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rect b="b" l="l" r="r" t="t"/>
                <a:pathLst>
                  <a:path extrusionOk="0" h="15283" w="16857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160"/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rect b="b" l="l" r="r" t="t"/>
                <a:pathLst>
                  <a:path extrusionOk="0" h="1807" w="1811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18" name="Google Shape;2518;p160"/>
          <p:cNvSpPr/>
          <p:nvPr/>
        </p:nvSpPr>
        <p:spPr>
          <a:xfrm rot="-9721048">
            <a:off x="7249053" y="670182"/>
            <a:ext cx="683619" cy="68379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9" name="Google Shape;2519;p160"/>
          <p:cNvSpPr/>
          <p:nvPr/>
        </p:nvSpPr>
        <p:spPr>
          <a:xfrm rot="-9720997">
            <a:off x="8465674" y="2411364"/>
            <a:ext cx="320672" cy="320768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160"/>
          <p:cNvSpPr/>
          <p:nvPr/>
        </p:nvSpPr>
        <p:spPr>
          <a:xfrm rot="-9721047">
            <a:off x="7855628" y="2590821"/>
            <a:ext cx="146813" cy="14685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160"/>
          <p:cNvSpPr/>
          <p:nvPr/>
        </p:nvSpPr>
        <p:spPr>
          <a:xfrm rot="-9721073">
            <a:off x="6906618" y="951315"/>
            <a:ext cx="121490" cy="121524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p160"/>
          <p:cNvSpPr txBox="1"/>
          <p:nvPr/>
        </p:nvSpPr>
        <p:spPr>
          <a:xfrm>
            <a:off x="2638875" y="3554025"/>
            <a:ext cx="38667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16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5" name="Google Shape;2525;p16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526" name="Google Shape;2526;p16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16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16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16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0" name="Google Shape;2530;p161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2531" name="Google Shape;2531;p161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2" name="Google Shape;2532;p161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533" name="Google Shape;2533;p161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161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161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161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37" name="Google Shape;2537;p161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2538" name="Google Shape;2538;p161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9" name="Google Shape;2539;p161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540" name="Google Shape;2540;p161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1" name="Google Shape;2541;p161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Google Shape;2542;p161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3" name="Google Shape;2543;p161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2"/>
        </a:solidFill>
      </p:bgPr>
    </p:bg>
    <p:spTree>
      <p:nvGrpSpPr>
        <p:cNvPr id="2544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Google Shape;2545;p16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6" name="Google Shape;2546;p16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547" name="Google Shape;2547;p16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162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162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162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1" name="Google Shape;2551;p162"/>
          <p:cNvSpPr/>
          <p:nvPr/>
        </p:nvSpPr>
        <p:spPr>
          <a:xfrm>
            <a:off x="7946263" y="1248225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2" name="Google Shape;2552;p162"/>
          <p:cNvSpPr/>
          <p:nvPr/>
        </p:nvSpPr>
        <p:spPr>
          <a:xfrm>
            <a:off x="7946263" y="2237190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3" name="Google Shape;2553;p162"/>
          <p:cNvSpPr/>
          <p:nvPr/>
        </p:nvSpPr>
        <p:spPr>
          <a:xfrm>
            <a:off x="7946263" y="3226156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4" name="Google Shape;2554;p162"/>
          <p:cNvSpPr/>
          <p:nvPr/>
        </p:nvSpPr>
        <p:spPr>
          <a:xfrm flipH="1" rot="10800000">
            <a:off x="114300" y="3735032"/>
            <a:ext cx="2476802" cy="1326193"/>
          </a:xfrm>
          <a:custGeom>
            <a:rect b="b" l="l" r="r" t="t"/>
            <a:pathLst>
              <a:path extrusionOk="0" h="27964" w="54058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5" name="Google Shape;2555;p162"/>
          <p:cNvSpPr/>
          <p:nvPr/>
        </p:nvSpPr>
        <p:spPr>
          <a:xfrm>
            <a:off x="816373" y="3806482"/>
            <a:ext cx="217527" cy="217109"/>
          </a:xfrm>
          <a:custGeom>
            <a:rect b="b" l="l" r="r" t="t"/>
            <a:pathLst>
              <a:path extrusionOk="0" h="947" w="949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6" name="Google Shape;2556;p162"/>
          <p:cNvSpPr/>
          <p:nvPr/>
        </p:nvSpPr>
        <p:spPr>
          <a:xfrm rot="5400000">
            <a:off x="937346" y="4366700"/>
            <a:ext cx="236782" cy="236826"/>
          </a:xfrm>
          <a:custGeom>
            <a:rect b="b" l="l" r="r" t="t"/>
            <a:pathLst>
              <a:path extrusionOk="0" h="1033" w="1033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60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Google Shape;2561;p16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2" name="Google Shape;2562;p164"/>
          <p:cNvSpPr/>
          <p:nvPr/>
        </p:nvSpPr>
        <p:spPr>
          <a:xfrm>
            <a:off x="697000" y="1197178"/>
            <a:ext cx="7727022" cy="2792412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3" name="Google Shape;2563;p164"/>
          <p:cNvSpPr txBox="1"/>
          <p:nvPr>
            <p:ph idx="1" type="subTitle"/>
          </p:nvPr>
        </p:nvSpPr>
        <p:spPr>
          <a:xfrm rot="-546">
            <a:off x="956175" y="4045951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64" name="Google Shape;2564;p164"/>
          <p:cNvSpPr txBox="1"/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2565" name="Google Shape;2565;p16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566" name="Google Shape;2566;p16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164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164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164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70" name="Shape 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Google Shape;2571;p16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2" name="Google Shape;2572;p16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573" name="Google Shape;2573;p16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16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16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16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7" name="Google Shape;2577;p165"/>
          <p:cNvSpPr txBox="1"/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78" name="Google Shape;2578;p165"/>
          <p:cNvSpPr txBox="1"/>
          <p:nvPr>
            <p:ph idx="1" type="subTitle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9" name="Google Shape;2579;p165"/>
          <p:cNvSpPr txBox="1"/>
          <p:nvPr>
            <p:ph hasCustomPrompt="1" idx="2" type="title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80" name="Google Shape;2580;p165"/>
          <p:cNvSpPr/>
          <p:nvPr/>
        </p:nvSpPr>
        <p:spPr>
          <a:xfrm>
            <a:off x="6227500" y="1103025"/>
            <a:ext cx="1232825" cy="153824"/>
          </a:xfrm>
          <a:custGeom>
            <a:rect b="b" l="l" r="r" t="t"/>
            <a:pathLst>
              <a:path extrusionOk="0" h="946" w="7583">
                <a:moveTo>
                  <a:pt x="474" y="0"/>
                </a:moveTo>
                <a:lnTo>
                  <a:pt x="7109" y="0"/>
                </a:lnTo>
                <a:cubicBezTo>
                  <a:pt x="7368" y="0"/>
                  <a:pt x="7582" y="214"/>
                  <a:pt x="7582" y="473"/>
                </a:cubicBezTo>
                <a:lnTo>
                  <a:pt x="7582" y="473"/>
                </a:lnTo>
                <a:cubicBezTo>
                  <a:pt x="7582" y="734"/>
                  <a:pt x="7368" y="946"/>
                  <a:pt x="7109" y="946"/>
                </a:cubicBezTo>
                <a:lnTo>
                  <a:pt x="474" y="946"/>
                </a:lnTo>
                <a:cubicBezTo>
                  <a:pt x="214" y="946"/>
                  <a:pt x="1" y="732"/>
                  <a:pt x="1" y="473"/>
                </a:cubicBezTo>
                <a:lnTo>
                  <a:pt x="1" y="473"/>
                </a:lnTo>
                <a:cubicBezTo>
                  <a:pt x="1" y="214"/>
                  <a:pt x="214" y="0"/>
                  <a:pt x="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1" name="Google Shape;2581;p165"/>
          <p:cNvSpPr/>
          <p:nvPr/>
        </p:nvSpPr>
        <p:spPr>
          <a:xfrm>
            <a:off x="7539026" y="1103025"/>
            <a:ext cx="556503" cy="153824"/>
          </a:xfrm>
          <a:custGeom>
            <a:rect b="b" l="l" r="r" t="t"/>
            <a:pathLst>
              <a:path extrusionOk="0" h="946" w="3423">
                <a:moveTo>
                  <a:pt x="476" y="0"/>
                </a:moveTo>
                <a:lnTo>
                  <a:pt x="2949" y="0"/>
                </a:lnTo>
                <a:cubicBezTo>
                  <a:pt x="3209" y="0"/>
                  <a:pt x="3422" y="214"/>
                  <a:pt x="3422" y="473"/>
                </a:cubicBezTo>
                <a:lnTo>
                  <a:pt x="3422" y="473"/>
                </a:lnTo>
                <a:cubicBezTo>
                  <a:pt x="3422" y="734"/>
                  <a:pt x="3209" y="946"/>
                  <a:pt x="2949" y="946"/>
                </a:cubicBezTo>
                <a:lnTo>
                  <a:pt x="476" y="946"/>
                </a:lnTo>
                <a:cubicBezTo>
                  <a:pt x="217" y="946"/>
                  <a:pt x="3" y="732"/>
                  <a:pt x="3" y="473"/>
                </a:cubicBezTo>
                <a:lnTo>
                  <a:pt x="3" y="473"/>
                </a:lnTo>
                <a:cubicBezTo>
                  <a:pt x="1" y="214"/>
                  <a:pt x="214" y="0"/>
                  <a:pt x="4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2" name="Google Shape;2582;p165"/>
          <p:cNvSpPr/>
          <p:nvPr/>
        </p:nvSpPr>
        <p:spPr>
          <a:xfrm>
            <a:off x="273628" y="3000174"/>
            <a:ext cx="168275" cy="16830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83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p16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5" name="Google Shape;2585;p16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586" name="Google Shape;2586;p16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16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16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16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0" name="Google Shape;2590;p166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91" name="Google Shape;2591;p166"/>
          <p:cNvSpPr txBox="1"/>
          <p:nvPr>
            <p:ph idx="1" type="body"/>
          </p:nvPr>
        </p:nvSpPr>
        <p:spPr>
          <a:xfrm>
            <a:off x="720000" y="1533525"/>
            <a:ext cx="7704000" cy="1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92" name="Google Shape;2592;p166"/>
          <p:cNvSpPr/>
          <p:nvPr/>
        </p:nvSpPr>
        <p:spPr>
          <a:xfrm rot="4304125">
            <a:off x="7672168" y="1031002"/>
            <a:ext cx="1793781" cy="1459569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3" name="Google Shape;2593;p166"/>
          <p:cNvSpPr/>
          <p:nvPr/>
        </p:nvSpPr>
        <p:spPr>
          <a:xfrm rot="7355165">
            <a:off x="8197463" y="1374859"/>
            <a:ext cx="578861" cy="579015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39" name="Google Shape;139;p1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94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p16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6" name="Google Shape;2596;p16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597" name="Google Shape;2597;p16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16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16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16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1" name="Google Shape;2601;p167"/>
          <p:cNvSpPr txBox="1"/>
          <p:nvPr>
            <p:ph idx="1" type="subTitle"/>
          </p:nvPr>
        </p:nvSpPr>
        <p:spPr>
          <a:xfrm>
            <a:off x="1436675" y="2384025"/>
            <a:ext cx="24201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2" name="Google Shape;2602;p167"/>
          <p:cNvSpPr txBox="1"/>
          <p:nvPr>
            <p:ph idx="2" type="subTitle"/>
          </p:nvPr>
        </p:nvSpPr>
        <p:spPr>
          <a:xfrm>
            <a:off x="5121272" y="2383425"/>
            <a:ext cx="24231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3" name="Google Shape;2603;p167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04" name="Google Shape;2604;p167"/>
          <p:cNvSpPr txBox="1"/>
          <p:nvPr>
            <p:ph idx="3" type="title"/>
          </p:nvPr>
        </p:nvSpPr>
        <p:spPr>
          <a:xfrm>
            <a:off x="1441859" y="338902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05" name="Google Shape;2605;p167"/>
          <p:cNvSpPr txBox="1"/>
          <p:nvPr>
            <p:ph idx="4" type="title"/>
          </p:nvPr>
        </p:nvSpPr>
        <p:spPr>
          <a:xfrm>
            <a:off x="5125772" y="33890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06" name="Google Shape;2606;p167"/>
          <p:cNvSpPr/>
          <p:nvPr/>
        </p:nvSpPr>
        <p:spPr>
          <a:xfrm>
            <a:off x="7943850" y="714375"/>
            <a:ext cx="1128900" cy="112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7" name="Google Shape;2607;p167"/>
          <p:cNvGrpSpPr/>
          <p:nvPr/>
        </p:nvGrpSpPr>
        <p:grpSpPr>
          <a:xfrm rot="-846281">
            <a:off x="7879557" y="690583"/>
            <a:ext cx="1078052" cy="1078403"/>
            <a:chOff x="5759760" y="3433415"/>
            <a:chExt cx="583422" cy="583612"/>
          </a:xfrm>
        </p:grpSpPr>
        <p:sp>
          <p:nvSpPr>
            <p:cNvPr id="2608" name="Google Shape;2608;p167"/>
            <p:cNvSpPr/>
            <p:nvPr/>
          </p:nvSpPr>
          <p:spPr>
            <a:xfrm>
              <a:off x="5759760" y="3433415"/>
              <a:ext cx="583422" cy="583612"/>
            </a:xfrm>
            <a:custGeom>
              <a:rect b="b" l="l" r="r" t="t"/>
              <a:pathLst>
                <a:path extrusionOk="0" h="12306" w="12302">
                  <a:moveTo>
                    <a:pt x="6540" y="217"/>
                  </a:moveTo>
                  <a:cubicBezTo>
                    <a:pt x="9818" y="430"/>
                    <a:pt x="12302" y="3262"/>
                    <a:pt x="12090" y="6542"/>
                  </a:cubicBezTo>
                  <a:cubicBezTo>
                    <a:pt x="11876" y="9820"/>
                    <a:pt x="9042" y="12306"/>
                    <a:pt x="5762" y="12092"/>
                  </a:cubicBezTo>
                  <a:cubicBezTo>
                    <a:pt x="2487" y="11878"/>
                    <a:pt x="1" y="9047"/>
                    <a:pt x="214" y="5767"/>
                  </a:cubicBezTo>
                  <a:cubicBezTo>
                    <a:pt x="426" y="2487"/>
                    <a:pt x="3260" y="1"/>
                    <a:pt x="6540" y="217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167"/>
            <p:cNvSpPr/>
            <p:nvPr/>
          </p:nvSpPr>
          <p:spPr>
            <a:xfrm>
              <a:off x="5834360" y="3463578"/>
              <a:ext cx="315613" cy="339421"/>
            </a:xfrm>
            <a:custGeom>
              <a:rect b="b" l="l" r="r" t="t"/>
              <a:pathLst>
                <a:path extrusionOk="0" h="7157" w="6655">
                  <a:moveTo>
                    <a:pt x="5732" y="251"/>
                  </a:moveTo>
                  <a:cubicBezTo>
                    <a:pt x="5999" y="269"/>
                    <a:pt x="6233" y="393"/>
                    <a:pt x="6398" y="580"/>
                  </a:cubicBezTo>
                  <a:cubicBezTo>
                    <a:pt x="6562" y="769"/>
                    <a:pt x="6655" y="1016"/>
                    <a:pt x="6636" y="1283"/>
                  </a:cubicBezTo>
                  <a:cubicBezTo>
                    <a:pt x="6620" y="1551"/>
                    <a:pt x="6497" y="1783"/>
                    <a:pt x="6307" y="1947"/>
                  </a:cubicBezTo>
                  <a:cubicBezTo>
                    <a:pt x="6122" y="2112"/>
                    <a:pt x="5874" y="2205"/>
                    <a:pt x="5606" y="2188"/>
                  </a:cubicBezTo>
                  <a:cubicBezTo>
                    <a:pt x="5339" y="2170"/>
                    <a:pt x="5104" y="2046"/>
                    <a:pt x="4940" y="1859"/>
                  </a:cubicBezTo>
                  <a:cubicBezTo>
                    <a:pt x="4775" y="1674"/>
                    <a:pt x="4683" y="1423"/>
                    <a:pt x="4701" y="1156"/>
                  </a:cubicBezTo>
                  <a:cubicBezTo>
                    <a:pt x="4720" y="888"/>
                    <a:pt x="4843" y="656"/>
                    <a:pt x="5030" y="492"/>
                  </a:cubicBezTo>
                  <a:cubicBezTo>
                    <a:pt x="5216" y="329"/>
                    <a:pt x="5464" y="237"/>
                    <a:pt x="5732" y="251"/>
                  </a:cubicBezTo>
                  <a:close/>
                  <a:moveTo>
                    <a:pt x="1535" y="4298"/>
                  </a:moveTo>
                  <a:cubicBezTo>
                    <a:pt x="1925" y="4323"/>
                    <a:pt x="2271" y="4506"/>
                    <a:pt x="2509" y="4777"/>
                  </a:cubicBezTo>
                  <a:cubicBezTo>
                    <a:pt x="2748" y="5051"/>
                    <a:pt x="2884" y="5417"/>
                    <a:pt x="2859" y="5805"/>
                  </a:cubicBezTo>
                  <a:cubicBezTo>
                    <a:pt x="2832" y="6196"/>
                    <a:pt x="2651" y="6541"/>
                    <a:pt x="2378" y="6780"/>
                  </a:cubicBezTo>
                  <a:cubicBezTo>
                    <a:pt x="2106" y="7018"/>
                    <a:pt x="1740" y="7156"/>
                    <a:pt x="1350" y="7129"/>
                  </a:cubicBezTo>
                  <a:cubicBezTo>
                    <a:pt x="959" y="7105"/>
                    <a:pt x="616" y="6922"/>
                    <a:pt x="375" y="6650"/>
                  </a:cubicBezTo>
                  <a:cubicBezTo>
                    <a:pt x="136" y="6377"/>
                    <a:pt x="1" y="6009"/>
                    <a:pt x="25" y="5622"/>
                  </a:cubicBezTo>
                  <a:cubicBezTo>
                    <a:pt x="52" y="5231"/>
                    <a:pt x="235" y="4886"/>
                    <a:pt x="507" y="4647"/>
                  </a:cubicBezTo>
                  <a:cubicBezTo>
                    <a:pt x="780" y="4409"/>
                    <a:pt x="1144" y="4271"/>
                    <a:pt x="1535" y="4298"/>
                  </a:cubicBezTo>
                  <a:close/>
                  <a:moveTo>
                    <a:pt x="2333" y="4937"/>
                  </a:moveTo>
                  <a:cubicBezTo>
                    <a:pt x="2133" y="4711"/>
                    <a:pt x="1845" y="4559"/>
                    <a:pt x="1522" y="4538"/>
                  </a:cubicBezTo>
                  <a:cubicBezTo>
                    <a:pt x="1195" y="4518"/>
                    <a:pt x="893" y="4629"/>
                    <a:pt x="667" y="4830"/>
                  </a:cubicBezTo>
                  <a:cubicBezTo>
                    <a:pt x="441" y="5028"/>
                    <a:pt x="289" y="5316"/>
                    <a:pt x="268" y="5639"/>
                  </a:cubicBezTo>
                  <a:cubicBezTo>
                    <a:pt x="247" y="5966"/>
                    <a:pt x="358" y="6270"/>
                    <a:pt x="558" y="6496"/>
                  </a:cubicBezTo>
                  <a:cubicBezTo>
                    <a:pt x="759" y="6722"/>
                    <a:pt x="1043" y="6872"/>
                    <a:pt x="1368" y="6893"/>
                  </a:cubicBezTo>
                  <a:cubicBezTo>
                    <a:pt x="1695" y="6914"/>
                    <a:pt x="1997" y="6805"/>
                    <a:pt x="2224" y="6603"/>
                  </a:cubicBezTo>
                  <a:cubicBezTo>
                    <a:pt x="2452" y="6406"/>
                    <a:pt x="2602" y="6118"/>
                    <a:pt x="2622" y="5793"/>
                  </a:cubicBezTo>
                  <a:cubicBezTo>
                    <a:pt x="2643" y="5468"/>
                    <a:pt x="2530" y="5164"/>
                    <a:pt x="2333" y="4937"/>
                  </a:cubicBezTo>
                  <a:close/>
                  <a:moveTo>
                    <a:pt x="3468" y="12"/>
                  </a:moveTo>
                  <a:cubicBezTo>
                    <a:pt x="3638" y="23"/>
                    <a:pt x="3788" y="103"/>
                    <a:pt x="3891" y="220"/>
                  </a:cubicBezTo>
                  <a:cubicBezTo>
                    <a:pt x="3998" y="339"/>
                    <a:pt x="4056" y="498"/>
                    <a:pt x="4043" y="668"/>
                  </a:cubicBezTo>
                  <a:cubicBezTo>
                    <a:pt x="4033" y="837"/>
                    <a:pt x="3953" y="987"/>
                    <a:pt x="3836" y="1092"/>
                  </a:cubicBezTo>
                  <a:cubicBezTo>
                    <a:pt x="3716" y="1197"/>
                    <a:pt x="3558" y="1257"/>
                    <a:pt x="3387" y="1244"/>
                  </a:cubicBezTo>
                  <a:cubicBezTo>
                    <a:pt x="3219" y="1234"/>
                    <a:pt x="3069" y="1154"/>
                    <a:pt x="2964" y="1034"/>
                  </a:cubicBezTo>
                  <a:cubicBezTo>
                    <a:pt x="2859" y="917"/>
                    <a:pt x="2799" y="757"/>
                    <a:pt x="2812" y="588"/>
                  </a:cubicBezTo>
                  <a:cubicBezTo>
                    <a:pt x="2826" y="420"/>
                    <a:pt x="2902" y="269"/>
                    <a:pt x="3021" y="165"/>
                  </a:cubicBezTo>
                  <a:cubicBezTo>
                    <a:pt x="3139" y="60"/>
                    <a:pt x="3299" y="0"/>
                    <a:pt x="3468" y="12"/>
                  </a:cubicBezTo>
                  <a:close/>
                  <a:moveTo>
                    <a:pt x="3756" y="339"/>
                  </a:moveTo>
                  <a:cubicBezTo>
                    <a:pt x="3682" y="253"/>
                    <a:pt x="3577" y="198"/>
                    <a:pt x="3455" y="193"/>
                  </a:cubicBezTo>
                  <a:cubicBezTo>
                    <a:pt x="3334" y="185"/>
                    <a:pt x="3221" y="226"/>
                    <a:pt x="3139" y="300"/>
                  </a:cubicBezTo>
                  <a:cubicBezTo>
                    <a:pt x="3054" y="374"/>
                    <a:pt x="2997" y="481"/>
                    <a:pt x="2993" y="601"/>
                  </a:cubicBezTo>
                  <a:cubicBezTo>
                    <a:pt x="2984" y="722"/>
                    <a:pt x="3026" y="835"/>
                    <a:pt x="3100" y="917"/>
                  </a:cubicBezTo>
                  <a:cubicBezTo>
                    <a:pt x="3176" y="1002"/>
                    <a:pt x="3281" y="1055"/>
                    <a:pt x="3402" y="1063"/>
                  </a:cubicBezTo>
                  <a:cubicBezTo>
                    <a:pt x="3521" y="1071"/>
                    <a:pt x="3634" y="1030"/>
                    <a:pt x="3716" y="956"/>
                  </a:cubicBezTo>
                  <a:cubicBezTo>
                    <a:pt x="3803" y="882"/>
                    <a:pt x="3856" y="775"/>
                    <a:pt x="3865" y="656"/>
                  </a:cubicBezTo>
                  <a:cubicBezTo>
                    <a:pt x="3871" y="537"/>
                    <a:pt x="3830" y="424"/>
                    <a:pt x="3756" y="339"/>
                  </a:cubicBezTo>
                  <a:close/>
                  <a:moveTo>
                    <a:pt x="5719" y="432"/>
                  </a:moveTo>
                  <a:cubicBezTo>
                    <a:pt x="5503" y="415"/>
                    <a:pt x="5300" y="492"/>
                    <a:pt x="5150" y="627"/>
                  </a:cubicBezTo>
                  <a:cubicBezTo>
                    <a:pt x="4998" y="761"/>
                    <a:pt x="4895" y="950"/>
                    <a:pt x="4882" y="1170"/>
                  </a:cubicBezTo>
                  <a:cubicBezTo>
                    <a:pt x="4866" y="1386"/>
                    <a:pt x="4944" y="1588"/>
                    <a:pt x="5078" y="1740"/>
                  </a:cubicBezTo>
                  <a:cubicBezTo>
                    <a:pt x="5211" y="1892"/>
                    <a:pt x="5401" y="1995"/>
                    <a:pt x="5619" y="2007"/>
                  </a:cubicBezTo>
                  <a:cubicBezTo>
                    <a:pt x="5834" y="2024"/>
                    <a:pt x="6038" y="1945"/>
                    <a:pt x="6190" y="1812"/>
                  </a:cubicBezTo>
                  <a:cubicBezTo>
                    <a:pt x="6342" y="1678"/>
                    <a:pt x="6445" y="1487"/>
                    <a:pt x="6458" y="1269"/>
                  </a:cubicBezTo>
                  <a:cubicBezTo>
                    <a:pt x="6486" y="835"/>
                    <a:pt x="6157" y="459"/>
                    <a:pt x="5719" y="43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167"/>
            <p:cNvSpPr/>
            <p:nvPr/>
          </p:nvSpPr>
          <p:spPr>
            <a:xfrm>
              <a:off x="5815058" y="3536707"/>
              <a:ext cx="519161" cy="470788"/>
            </a:xfrm>
            <a:custGeom>
              <a:rect b="b" l="l" r="r" t="t"/>
              <a:pathLst>
                <a:path extrusionOk="0" h="9927" w="10947">
                  <a:moveTo>
                    <a:pt x="9412" y="0"/>
                  </a:moveTo>
                  <a:cubicBezTo>
                    <a:pt x="10165" y="837"/>
                    <a:pt x="10679" y="1886"/>
                    <a:pt x="10860" y="3038"/>
                  </a:cubicBezTo>
                  <a:lnTo>
                    <a:pt x="10887" y="3219"/>
                  </a:lnTo>
                  <a:cubicBezTo>
                    <a:pt x="10934" y="3591"/>
                    <a:pt x="10946" y="3973"/>
                    <a:pt x="10922" y="4364"/>
                  </a:cubicBezTo>
                  <a:cubicBezTo>
                    <a:pt x="10899" y="4714"/>
                    <a:pt x="10848" y="5053"/>
                    <a:pt x="10768" y="5380"/>
                  </a:cubicBezTo>
                  <a:lnTo>
                    <a:pt x="10722" y="5555"/>
                  </a:lnTo>
                  <a:cubicBezTo>
                    <a:pt x="10054" y="7998"/>
                    <a:pt x="7878" y="9778"/>
                    <a:pt x="5316" y="9916"/>
                  </a:cubicBezTo>
                  <a:cubicBezTo>
                    <a:pt x="5324" y="9875"/>
                    <a:pt x="5326" y="9834"/>
                    <a:pt x="5328" y="9793"/>
                  </a:cubicBezTo>
                  <a:cubicBezTo>
                    <a:pt x="5355" y="9408"/>
                    <a:pt x="5222" y="9048"/>
                    <a:pt x="4985" y="8779"/>
                  </a:cubicBezTo>
                  <a:cubicBezTo>
                    <a:pt x="4749" y="8507"/>
                    <a:pt x="4409" y="8329"/>
                    <a:pt x="4023" y="8302"/>
                  </a:cubicBezTo>
                  <a:cubicBezTo>
                    <a:pt x="3638" y="8277"/>
                    <a:pt x="3278" y="8411"/>
                    <a:pt x="3009" y="8647"/>
                  </a:cubicBezTo>
                  <a:cubicBezTo>
                    <a:pt x="2785" y="8843"/>
                    <a:pt x="2626" y="9106"/>
                    <a:pt x="2561" y="9410"/>
                  </a:cubicBezTo>
                  <a:cubicBezTo>
                    <a:pt x="1508" y="8939"/>
                    <a:pt x="622" y="8174"/>
                    <a:pt x="0" y="7222"/>
                  </a:cubicBezTo>
                  <a:cubicBezTo>
                    <a:pt x="2532" y="7506"/>
                    <a:pt x="3509" y="7043"/>
                    <a:pt x="4434" y="5147"/>
                  </a:cubicBezTo>
                  <a:cubicBezTo>
                    <a:pt x="5417" y="3138"/>
                    <a:pt x="7218" y="5590"/>
                    <a:pt x="8004" y="2400"/>
                  </a:cubicBezTo>
                  <a:cubicBezTo>
                    <a:pt x="8370" y="893"/>
                    <a:pt x="8929" y="253"/>
                    <a:pt x="9412" y="0"/>
                  </a:cubicBezTo>
                  <a:close/>
                  <a:moveTo>
                    <a:pt x="5131" y="9922"/>
                  </a:moveTo>
                  <a:cubicBezTo>
                    <a:pt x="5139" y="9875"/>
                    <a:pt x="5148" y="9828"/>
                    <a:pt x="5150" y="9778"/>
                  </a:cubicBezTo>
                  <a:cubicBezTo>
                    <a:pt x="5170" y="9441"/>
                    <a:pt x="5055" y="9126"/>
                    <a:pt x="4849" y="8894"/>
                  </a:cubicBezTo>
                  <a:cubicBezTo>
                    <a:pt x="4644" y="8660"/>
                    <a:pt x="4348" y="8503"/>
                    <a:pt x="4010" y="8479"/>
                  </a:cubicBezTo>
                  <a:cubicBezTo>
                    <a:pt x="3673" y="8458"/>
                    <a:pt x="3361" y="8575"/>
                    <a:pt x="3124" y="8781"/>
                  </a:cubicBezTo>
                  <a:cubicBezTo>
                    <a:pt x="2921" y="8958"/>
                    <a:pt x="2777" y="9203"/>
                    <a:pt x="2729" y="9482"/>
                  </a:cubicBezTo>
                  <a:cubicBezTo>
                    <a:pt x="3309" y="9719"/>
                    <a:pt x="3936" y="9871"/>
                    <a:pt x="4594" y="9912"/>
                  </a:cubicBezTo>
                  <a:cubicBezTo>
                    <a:pt x="4777" y="9924"/>
                    <a:pt x="4954" y="9926"/>
                    <a:pt x="5131" y="992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167"/>
            <p:cNvSpPr/>
            <p:nvPr/>
          </p:nvSpPr>
          <p:spPr>
            <a:xfrm>
              <a:off x="6114357" y="3762165"/>
              <a:ext cx="55724" cy="55630"/>
            </a:xfrm>
            <a:custGeom>
              <a:rect b="b" l="l" r="r" t="t"/>
              <a:pathLst>
                <a:path extrusionOk="0" h="1173" w="1175">
                  <a:moveTo>
                    <a:pt x="626" y="19"/>
                  </a:moveTo>
                  <a:cubicBezTo>
                    <a:pt x="936" y="40"/>
                    <a:pt x="1175" y="309"/>
                    <a:pt x="1154" y="624"/>
                  </a:cubicBezTo>
                  <a:cubicBezTo>
                    <a:pt x="1133" y="934"/>
                    <a:pt x="864" y="1173"/>
                    <a:pt x="552" y="1152"/>
                  </a:cubicBezTo>
                  <a:cubicBezTo>
                    <a:pt x="237" y="1132"/>
                    <a:pt x="0" y="862"/>
                    <a:pt x="21" y="550"/>
                  </a:cubicBezTo>
                  <a:cubicBezTo>
                    <a:pt x="42" y="237"/>
                    <a:pt x="311" y="1"/>
                    <a:pt x="62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2"/>
        </a:solidFill>
      </p:bgPr>
    </p:bg>
    <p:spTree>
      <p:nvGrpSpPr>
        <p:cNvPr id="2612" name="Shape 2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3" name="Google Shape;2613;p16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614" name="Google Shape;2614;p16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16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16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16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8" name="Google Shape;2618;p16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9" name="Google Shape;2619;p168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20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Google Shape;2621;p16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2" name="Google Shape;2622;p169"/>
          <p:cNvSpPr/>
          <p:nvPr/>
        </p:nvSpPr>
        <p:spPr>
          <a:xfrm>
            <a:off x="697000" y="930800"/>
            <a:ext cx="7727022" cy="3340403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3" name="Google Shape;2623;p16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624" name="Google Shape;2624;p16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16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16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16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8" name="Google Shape;2628;p169"/>
          <p:cNvSpPr txBox="1"/>
          <p:nvPr>
            <p:ph type="title"/>
          </p:nvPr>
        </p:nvSpPr>
        <p:spPr>
          <a:xfrm>
            <a:off x="1016088" y="1227200"/>
            <a:ext cx="3975300" cy="5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29" name="Google Shape;2629;p169"/>
          <p:cNvSpPr txBox="1"/>
          <p:nvPr>
            <p:ph idx="1" type="subTitle"/>
          </p:nvPr>
        </p:nvSpPr>
        <p:spPr>
          <a:xfrm rot="-259">
            <a:off x="1016087" y="1874950"/>
            <a:ext cx="39753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30" name="Google Shape;2630;p169"/>
          <p:cNvSpPr/>
          <p:nvPr/>
        </p:nvSpPr>
        <p:spPr>
          <a:xfrm>
            <a:off x="7197192" y="1089921"/>
            <a:ext cx="780642" cy="123424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1" name="Google Shape;2631;p169"/>
          <p:cNvSpPr/>
          <p:nvPr/>
        </p:nvSpPr>
        <p:spPr>
          <a:xfrm>
            <a:off x="5967911" y="1162865"/>
            <a:ext cx="627568" cy="119511"/>
          </a:xfrm>
          <a:custGeom>
            <a:rect b="b" l="l" r="r" t="t"/>
            <a:pathLst>
              <a:path extrusionOk="0" h="947" w="4973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2" name="Google Shape;2632;p169"/>
          <p:cNvSpPr/>
          <p:nvPr/>
        </p:nvSpPr>
        <p:spPr>
          <a:xfrm>
            <a:off x="6651770" y="1162865"/>
            <a:ext cx="431587" cy="119511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3" name="Google Shape;2633;p169"/>
          <p:cNvSpPr/>
          <p:nvPr/>
        </p:nvSpPr>
        <p:spPr>
          <a:xfrm>
            <a:off x="7139015" y="1162865"/>
            <a:ext cx="592107" cy="119511"/>
          </a:xfrm>
          <a:custGeom>
            <a:rect b="b" l="l" r="r" t="t"/>
            <a:pathLst>
              <a:path extrusionOk="0" h="947" w="4692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4" name="Google Shape;2634;p169"/>
          <p:cNvSpPr/>
          <p:nvPr/>
        </p:nvSpPr>
        <p:spPr>
          <a:xfrm>
            <a:off x="7824893" y="1144692"/>
            <a:ext cx="158249" cy="145761"/>
          </a:xfrm>
          <a:custGeom>
            <a:rect b="b" l="l" r="r" t="t"/>
            <a:pathLst>
              <a:path extrusionOk="0" h="1155" w="1254">
                <a:moveTo>
                  <a:pt x="725" y="50"/>
                </a:moveTo>
                <a:lnTo>
                  <a:pt x="87" y="1154"/>
                </a:lnTo>
                <a:lnTo>
                  <a:pt x="1" y="1105"/>
                </a:lnTo>
                <a:lnTo>
                  <a:pt x="638" y="1"/>
                </a:lnTo>
                <a:close/>
                <a:moveTo>
                  <a:pt x="1253" y="50"/>
                </a:moveTo>
                <a:lnTo>
                  <a:pt x="1169" y="1"/>
                </a:lnTo>
                <a:lnTo>
                  <a:pt x="531" y="1105"/>
                </a:lnTo>
                <a:lnTo>
                  <a:pt x="616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5" name="Google Shape;2635;p169"/>
          <p:cNvSpPr/>
          <p:nvPr/>
        </p:nvSpPr>
        <p:spPr>
          <a:xfrm>
            <a:off x="5967911" y="1420820"/>
            <a:ext cx="119507" cy="119259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6" name="Google Shape;2636;p169"/>
          <p:cNvSpPr/>
          <p:nvPr/>
        </p:nvSpPr>
        <p:spPr>
          <a:xfrm>
            <a:off x="6182824" y="1420820"/>
            <a:ext cx="119759" cy="119511"/>
          </a:xfrm>
          <a:custGeom>
            <a:rect b="b" l="l" r="r" t="t"/>
            <a:pathLst>
              <a:path extrusionOk="0" h="947" w="949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7" name="Google Shape;2637;p169"/>
          <p:cNvSpPr/>
          <p:nvPr/>
        </p:nvSpPr>
        <p:spPr>
          <a:xfrm>
            <a:off x="6408842" y="1420820"/>
            <a:ext cx="387040" cy="119259"/>
          </a:xfrm>
          <a:custGeom>
            <a:rect b="b" l="l" r="r" t="t"/>
            <a:pathLst>
              <a:path extrusionOk="0" h="945" w="3067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38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Google Shape;2639;p17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0" name="Google Shape;2640;p170"/>
          <p:cNvSpPr/>
          <p:nvPr/>
        </p:nvSpPr>
        <p:spPr>
          <a:xfrm>
            <a:off x="697000" y="1027900"/>
            <a:ext cx="7727022" cy="3134510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1" name="Google Shape;2641;p17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642" name="Google Shape;2642;p17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17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17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17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6" name="Google Shape;2646;p170"/>
          <p:cNvSpPr txBox="1"/>
          <p:nvPr>
            <p:ph type="title"/>
          </p:nvPr>
        </p:nvSpPr>
        <p:spPr>
          <a:xfrm>
            <a:off x="1442700" y="1323975"/>
            <a:ext cx="6258600" cy="25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647" name="Google Shape;2647;p170"/>
          <p:cNvGrpSpPr/>
          <p:nvPr/>
        </p:nvGrpSpPr>
        <p:grpSpPr>
          <a:xfrm>
            <a:off x="6180562" y="4095502"/>
            <a:ext cx="2148254" cy="426910"/>
            <a:chOff x="2633694" y="2674236"/>
            <a:chExt cx="1790958" cy="355877"/>
          </a:xfrm>
        </p:grpSpPr>
        <p:sp>
          <p:nvSpPr>
            <p:cNvPr id="2648" name="Google Shape;2648;p170"/>
            <p:cNvSpPr/>
            <p:nvPr/>
          </p:nvSpPr>
          <p:spPr>
            <a:xfrm>
              <a:off x="2633694" y="2808212"/>
              <a:ext cx="1790958" cy="221902"/>
            </a:xfrm>
            <a:custGeom>
              <a:rect b="b" l="l" r="r" t="t"/>
              <a:pathLst>
                <a:path extrusionOk="0" h="4679" w="37764">
                  <a:moveTo>
                    <a:pt x="2339" y="0"/>
                  </a:moveTo>
                  <a:lnTo>
                    <a:pt x="35423" y="0"/>
                  </a:lnTo>
                  <a:cubicBezTo>
                    <a:pt x="36710" y="0"/>
                    <a:pt x="37763" y="1053"/>
                    <a:pt x="37763" y="2339"/>
                  </a:cubicBezTo>
                  <a:lnTo>
                    <a:pt x="37763" y="2339"/>
                  </a:lnTo>
                  <a:cubicBezTo>
                    <a:pt x="37763" y="3628"/>
                    <a:pt x="36708" y="4679"/>
                    <a:pt x="35423" y="4679"/>
                  </a:cubicBezTo>
                  <a:lnTo>
                    <a:pt x="2339" y="4679"/>
                  </a:lnTo>
                  <a:cubicBezTo>
                    <a:pt x="1051" y="4679"/>
                    <a:pt x="0" y="3624"/>
                    <a:pt x="0" y="2339"/>
                  </a:cubicBezTo>
                  <a:lnTo>
                    <a:pt x="0" y="2339"/>
                  </a:lnTo>
                  <a:cubicBezTo>
                    <a:pt x="0" y="1051"/>
                    <a:pt x="1051" y="0"/>
                    <a:pt x="2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170"/>
            <p:cNvSpPr/>
            <p:nvPr/>
          </p:nvSpPr>
          <p:spPr>
            <a:xfrm>
              <a:off x="2661675" y="2831592"/>
              <a:ext cx="1369065" cy="175141"/>
            </a:xfrm>
            <a:custGeom>
              <a:rect b="b" l="l" r="r" t="t"/>
              <a:pathLst>
                <a:path extrusionOk="0" h="3693" w="28868">
                  <a:moveTo>
                    <a:pt x="1847" y="1"/>
                  </a:moveTo>
                  <a:lnTo>
                    <a:pt x="27021" y="1"/>
                  </a:lnTo>
                  <a:cubicBezTo>
                    <a:pt x="28037" y="1"/>
                    <a:pt x="28868" y="832"/>
                    <a:pt x="28868" y="1846"/>
                  </a:cubicBezTo>
                  <a:lnTo>
                    <a:pt x="28868" y="1846"/>
                  </a:lnTo>
                  <a:cubicBezTo>
                    <a:pt x="28868" y="2861"/>
                    <a:pt x="28037" y="3692"/>
                    <a:pt x="27021" y="3692"/>
                  </a:cubicBezTo>
                  <a:lnTo>
                    <a:pt x="1847" y="3692"/>
                  </a:lnTo>
                  <a:cubicBezTo>
                    <a:pt x="831" y="3692"/>
                    <a:pt x="1" y="2861"/>
                    <a:pt x="1" y="1846"/>
                  </a:cubicBezTo>
                  <a:lnTo>
                    <a:pt x="1" y="1846"/>
                  </a:lnTo>
                  <a:cubicBezTo>
                    <a:pt x="1" y="830"/>
                    <a:pt x="831" y="1"/>
                    <a:pt x="1847" y="1"/>
                  </a:cubicBezTo>
                  <a:close/>
                </a:path>
              </a:pathLst>
            </a:custGeom>
            <a:solidFill>
              <a:srgbClr val="92D9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170"/>
            <p:cNvSpPr/>
            <p:nvPr/>
          </p:nvSpPr>
          <p:spPr>
            <a:xfrm>
              <a:off x="2661675" y="2831592"/>
              <a:ext cx="104904" cy="167885"/>
            </a:xfrm>
            <a:custGeom>
              <a:rect b="b" l="l" r="r" t="t"/>
              <a:pathLst>
                <a:path extrusionOk="0" h="3540" w="2212">
                  <a:moveTo>
                    <a:pt x="1115" y="3540"/>
                  </a:moveTo>
                  <a:lnTo>
                    <a:pt x="2211" y="1"/>
                  </a:lnTo>
                  <a:lnTo>
                    <a:pt x="1847" y="1"/>
                  </a:lnTo>
                  <a:cubicBezTo>
                    <a:pt x="831" y="1"/>
                    <a:pt x="1" y="832"/>
                    <a:pt x="1" y="1846"/>
                  </a:cubicBezTo>
                  <a:cubicBezTo>
                    <a:pt x="1" y="2602"/>
                    <a:pt x="461" y="3254"/>
                    <a:pt x="1115" y="354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170"/>
            <p:cNvSpPr/>
            <p:nvPr/>
          </p:nvSpPr>
          <p:spPr>
            <a:xfrm>
              <a:off x="2883434" y="2831592"/>
              <a:ext cx="225316" cy="175141"/>
            </a:xfrm>
            <a:custGeom>
              <a:rect b="b" l="l" r="r" t="t"/>
              <a:pathLst>
                <a:path extrusionOk="0" h="3693" w="4751">
                  <a:moveTo>
                    <a:pt x="1144" y="1"/>
                  </a:moveTo>
                  <a:lnTo>
                    <a:pt x="1" y="3692"/>
                  </a:lnTo>
                  <a:lnTo>
                    <a:pt x="3610" y="369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170"/>
            <p:cNvSpPr/>
            <p:nvPr/>
          </p:nvSpPr>
          <p:spPr>
            <a:xfrm>
              <a:off x="3225653" y="2831592"/>
              <a:ext cx="225411" cy="175141"/>
            </a:xfrm>
            <a:custGeom>
              <a:rect b="b" l="l" r="r" t="t"/>
              <a:pathLst>
                <a:path extrusionOk="0" h="3693" w="4753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170"/>
            <p:cNvSpPr/>
            <p:nvPr/>
          </p:nvSpPr>
          <p:spPr>
            <a:xfrm>
              <a:off x="3567966" y="2831592"/>
              <a:ext cx="225316" cy="175141"/>
            </a:xfrm>
            <a:custGeom>
              <a:rect b="b" l="l" r="r" t="t"/>
              <a:pathLst>
                <a:path extrusionOk="0" h="3693" w="4751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170"/>
            <p:cNvSpPr/>
            <p:nvPr/>
          </p:nvSpPr>
          <p:spPr>
            <a:xfrm>
              <a:off x="3910138" y="2834058"/>
              <a:ext cx="120697" cy="172674"/>
            </a:xfrm>
            <a:custGeom>
              <a:rect b="b" l="l" r="r" t="t"/>
              <a:pathLst>
                <a:path extrusionOk="0" h="3641" w="2545">
                  <a:moveTo>
                    <a:pt x="1128" y="0"/>
                  </a:moveTo>
                  <a:lnTo>
                    <a:pt x="1" y="3640"/>
                  </a:lnTo>
                  <a:lnTo>
                    <a:pt x="696" y="3640"/>
                  </a:lnTo>
                  <a:cubicBezTo>
                    <a:pt x="1712" y="3640"/>
                    <a:pt x="2543" y="2809"/>
                    <a:pt x="2543" y="1794"/>
                  </a:cubicBezTo>
                  <a:cubicBezTo>
                    <a:pt x="2545" y="928"/>
                    <a:pt x="1938" y="196"/>
                    <a:pt x="1128" y="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170"/>
            <p:cNvSpPr/>
            <p:nvPr/>
          </p:nvSpPr>
          <p:spPr>
            <a:xfrm>
              <a:off x="3915923" y="2674236"/>
              <a:ext cx="99877" cy="70806"/>
            </a:xfrm>
            <a:custGeom>
              <a:rect b="b" l="l" r="r" t="t"/>
              <a:pathLst>
                <a:path extrusionOk="0" h="1493" w="2106">
                  <a:moveTo>
                    <a:pt x="163" y="740"/>
                  </a:moveTo>
                  <a:lnTo>
                    <a:pt x="747" y="1324"/>
                  </a:lnTo>
                  <a:cubicBezTo>
                    <a:pt x="917" y="1493"/>
                    <a:pt x="1191" y="1493"/>
                    <a:pt x="1362" y="1324"/>
                  </a:cubicBezTo>
                  <a:lnTo>
                    <a:pt x="1944" y="740"/>
                  </a:lnTo>
                  <a:cubicBezTo>
                    <a:pt x="2073" y="613"/>
                    <a:pt x="2106" y="434"/>
                    <a:pt x="2036" y="267"/>
                  </a:cubicBezTo>
                  <a:cubicBezTo>
                    <a:pt x="1968" y="101"/>
                    <a:pt x="1814" y="0"/>
                    <a:pt x="1635" y="0"/>
                  </a:cubicBezTo>
                  <a:lnTo>
                    <a:pt x="469" y="0"/>
                  </a:lnTo>
                  <a:cubicBezTo>
                    <a:pt x="288" y="0"/>
                    <a:pt x="138" y="103"/>
                    <a:pt x="68" y="267"/>
                  </a:cubicBezTo>
                  <a:cubicBezTo>
                    <a:pt x="0" y="432"/>
                    <a:pt x="37" y="615"/>
                    <a:pt x="163" y="740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6" name="Google Shape;2656;p170"/>
          <p:cNvSpPr/>
          <p:nvPr/>
        </p:nvSpPr>
        <p:spPr>
          <a:xfrm>
            <a:off x="719991" y="4282275"/>
            <a:ext cx="260940" cy="240148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7" name="Google Shape;2657;p170"/>
          <p:cNvSpPr/>
          <p:nvPr/>
        </p:nvSpPr>
        <p:spPr>
          <a:xfrm>
            <a:off x="1056825" y="4303691"/>
            <a:ext cx="625008" cy="196900"/>
          </a:xfrm>
          <a:custGeom>
            <a:rect b="b" l="l" r="r" t="t"/>
            <a:pathLst>
              <a:path extrusionOk="0" h="947" w="3006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8" name="Google Shape;2658;p170"/>
          <p:cNvSpPr/>
          <p:nvPr/>
        </p:nvSpPr>
        <p:spPr>
          <a:xfrm>
            <a:off x="1850464" y="4303691"/>
            <a:ext cx="428107" cy="196900"/>
          </a:xfrm>
          <a:custGeom>
            <a:rect b="b" l="l" r="r" t="t"/>
            <a:pathLst>
              <a:path extrusionOk="0" h="947" w="2059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2"/>
        </a:solidFill>
      </p:bgPr>
    </p:bg>
    <p:spTree>
      <p:nvGrpSpPr>
        <p:cNvPr id="2659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p17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61" name="Google Shape;2661;p17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662" name="Google Shape;2662;p17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17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17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17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6" name="Google Shape;2666;p171"/>
          <p:cNvSpPr txBox="1"/>
          <p:nvPr>
            <p:ph type="title"/>
          </p:nvPr>
        </p:nvSpPr>
        <p:spPr>
          <a:xfrm>
            <a:off x="2490600" y="1614600"/>
            <a:ext cx="41628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67" name="Google Shape;2667;p171"/>
          <p:cNvSpPr txBox="1"/>
          <p:nvPr>
            <p:ph idx="1" type="subTitle"/>
          </p:nvPr>
        </p:nvSpPr>
        <p:spPr>
          <a:xfrm>
            <a:off x="2479125" y="2734850"/>
            <a:ext cx="41628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8" name="Google Shape;2668;p171"/>
          <p:cNvSpPr/>
          <p:nvPr/>
        </p:nvSpPr>
        <p:spPr>
          <a:xfrm>
            <a:off x="8038964" y="2136263"/>
            <a:ext cx="200227" cy="199811"/>
          </a:xfrm>
          <a:custGeom>
            <a:rect b="b" l="l" r="r" t="t"/>
            <a:pathLst>
              <a:path extrusionOk="0" h="961" w="963">
                <a:moveTo>
                  <a:pt x="482" y="960"/>
                </a:moveTo>
                <a:cubicBezTo>
                  <a:pt x="747" y="960"/>
                  <a:pt x="963" y="745"/>
                  <a:pt x="963" y="481"/>
                </a:cubicBezTo>
                <a:cubicBezTo>
                  <a:pt x="963" y="216"/>
                  <a:pt x="747" y="0"/>
                  <a:pt x="482" y="0"/>
                </a:cubicBezTo>
                <a:cubicBezTo>
                  <a:pt x="217" y="0"/>
                  <a:pt x="1" y="216"/>
                  <a:pt x="1" y="481"/>
                </a:cubicBezTo>
                <a:cubicBezTo>
                  <a:pt x="1" y="742"/>
                  <a:pt x="219" y="960"/>
                  <a:pt x="482" y="960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9" name="Google Shape;2669;p171"/>
          <p:cNvSpPr/>
          <p:nvPr/>
        </p:nvSpPr>
        <p:spPr>
          <a:xfrm rot="4304125">
            <a:off x="7672168" y="1031002"/>
            <a:ext cx="1793781" cy="1459569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0" name="Google Shape;2670;p171"/>
          <p:cNvSpPr/>
          <p:nvPr/>
        </p:nvSpPr>
        <p:spPr>
          <a:xfrm rot="7355165">
            <a:off x="8197463" y="1374859"/>
            <a:ext cx="578861" cy="579015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1" name="Google Shape;2671;p171"/>
          <p:cNvSpPr/>
          <p:nvPr/>
        </p:nvSpPr>
        <p:spPr>
          <a:xfrm>
            <a:off x="720009" y="4386686"/>
            <a:ext cx="88589" cy="216812"/>
          </a:xfrm>
          <a:custGeom>
            <a:rect b="b" l="l" r="r" t="t"/>
            <a:pathLst>
              <a:path extrusionOk="0" h="1718" w="702">
                <a:moveTo>
                  <a:pt x="701" y="281"/>
                </a:moveTo>
                <a:lnTo>
                  <a:pt x="278" y="281"/>
                </a:lnTo>
                <a:lnTo>
                  <a:pt x="278" y="1438"/>
                </a:lnTo>
                <a:lnTo>
                  <a:pt x="701" y="1438"/>
                </a:lnTo>
                <a:lnTo>
                  <a:pt x="701" y="1718"/>
                </a:lnTo>
                <a:lnTo>
                  <a:pt x="0" y="1718"/>
                </a:lnTo>
                <a:lnTo>
                  <a:pt x="0" y="1"/>
                </a:lnTo>
                <a:lnTo>
                  <a:pt x="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2" name="Google Shape;2672;p171"/>
          <p:cNvSpPr/>
          <p:nvPr/>
        </p:nvSpPr>
        <p:spPr>
          <a:xfrm>
            <a:off x="873842" y="4435273"/>
            <a:ext cx="592107" cy="119511"/>
          </a:xfrm>
          <a:custGeom>
            <a:rect b="b" l="l" r="r" t="t"/>
            <a:pathLst>
              <a:path extrusionOk="0" h="947" w="4692">
                <a:moveTo>
                  <a:pt x="473" y="0"/>
                </a:moveTo>
                <a:lnTo>
                  <a:pt x="4218" y="0"/>
                </a:lnTo>
                <a:cubicBezTo>
                  <a:pt x="4477" y="0"/>
                  <a:pt x="4691" y="214"/>
                  <a:pt x="4691" y="473"/>
                </a:cubicBezTo>
                <a:lnTo>
                  <a:pt x="4691" y="473"/>
                </a:lnTo>
                <a:cubicBezTo>
                  <a:pt x="4691" y="735"/>
                  <a:pt x="4477" y="946"/>
                  <a:pt x="4218" y="946"/>
                </a:cubicBezTo>
                <a:lnTo>
                  <a:pt x="473" y="946"/>
                </a:lnTo>
                <a:cubicBezTo>
                  <a:pt x="212" y="946"/>
                  <a:pt x="1" y="735"/>
                  <a:pt x="1" y="473"/>
                </a:cubicBezTo>
                <a:lnTo>
                  <a:pt x="1" y="473"/>
                </a:lnTo>
                <a:cubicBezTo>
                  <a:pt x="1" y="214"/>
                  <a:pt x="212" y="0"/>
                  <a:pt x="473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3" name="Google Shape;2673;p171"/>
          <p:cNvSpPr/>
          <p:nvPr/>
        </p:nvSpPr>
        <p:spPr>
          <a:xfrm>
            <a:off x="1530695" y="4435273"/>
            <a:ext cx="296180" cy="119511"/>
          </a:xfrm>
          <a:custGeom>
            <a:rect b="b" l="l" r="r" t="t"/>
            <a:pathLst>
              <a:path extrusionOk="0" h="947" w="2347">
                <a:moveTo>
                  <a:pt x="475" y="0"/>
                </a:moveTo>
                <a:lnTo>
                  <a:pt x="1873" y="0"/>
                </a:lnTo>
                <a:cubicBezTo>
                  <a:pt x="2133" y="0"/>
                  <a:pt x="2346" y="214"/>
                  <a:pt x="2346" y="473"/>
                </a:cubicBezTo>
                <a:lnTo>
                  <a:pt x="2346" y="473"/>
                </a:lnTo>
                <a:cubicBezTo>
                  <a:pt x="2346" y="735"/>
                  <a:pt x="2133" y="946"/>
                  <a:pt x="1873" y="946"/>
                </a:cubicBezTo>
                <a:lnTo>
                  <a:pt x="475" y="946"/>
                </a:lnTo>
                <a:cubicBezTo>
                  <a:pt x="216" y="946"/>
                  <a:pt x="2" y="735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4" name="Google Shape;2674;p171"/>
          <p:cNvSpPr/>
          <p:nvPr/>
        </p:nvSpPr>
        <p:spPr>
          <a:xfrm>
            <a:off x="1891870" y="4386686"/>
            <a:ext cx="88841" cy="216812"/>
          </a:xfrm>
          <a:custGeom>
            <a:rect b="b" l="l" r="r" t="t"/>
            <a:pathLst>
              <a:path extrusionOk="0" h="1718" w="704">
                <a:moveTo>
                  <a:pt x="1" y="1"/>
                </a:moveTo>
                <a:lnTo>
                  <a:pt x="704" y="1"/>
                </a:lnTo>
                <a:lnTo>
                  <a:pt x="704" y="1718"/>
                </a:lnTo>
                <a:lnTo>
                  <a:pt x="1" y="1718"/>
                </a:lnTo>
                <a:lnTo>
                  <a:pt x="1" y="1438"/>
                </a:lnTo>
                <a:lnTo>
                  <a:pt x="426" y="1438"/>
                </a:lnTo>
                <a:lnTo>
                  <a:pt x="426" y="281"/>
                </a:lnTo>
                <a:lnTo>
                  <a:pt x="1" y="2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5" name="Google Shape;2675;p171"/>
          <p:cNvSpPr/>
          <p:nvPr/>
        </p:nvSpPr>
        <p:spPr>
          <a:xfrm>
            <a:off x="3545106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6" name="Google Shape;2676;p171"/>
          <p:cNvSpPr/>
          <p:nvPr/>
        </p:nvSpPr>
        <p:spPr>
          <a:xfrm>
            <a:off x="4683586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7" name="Google Shape;2677;p171"/>
          <p:cNvSpPr/>
          <p:nvPr/>
        </p:nvSpPr>
        <p:spPr>
          <a:xfrm>
            <a:off x="2406625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8" name="Google Shape;2678;p171"/>
          <p:cNvSpPr/>
          <p:nvPr/>
        </p:nvSpPr>
        <p:spPr>
          <a:xfrm>
            <a:off x="5822061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9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p172"/>
          <p:cNvSpPr txBox="1"/>
          <p:nvPr>
            <p:ph type="title"/>
          </p:nvPr>
        </p:nvSpPr>
        <p:spPr>
          <a:xfrm>
            <a:off x="1052775" y="1880325"/>
            <a:ext cx="2404800" cy="18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8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p173"/>
          <p:cNvSpPr/>
          <p:nvPr/>
        </p:nvSpPr>
        <p:spPr>
          <a:xfrm>
            <a:off x="763375" y="1018325"/>
            <a:ext cx="3070200" cy="2298600"/>
          </a:xfrm>
          <a:prstGeom prst="roundRect">
            <a:avLst>
              <a:gd fmla="val 6976" name="adj"/>
            </a:avLst>
          </a:prstGeom>
          <a:solidFill>
            <a:srgbClr val="EB5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3" name="Google Shape;2683;p173"/>
          <p:cNvSpPr/>
          <p:nvPr/>
        </p:nvSpPr>
        <p:spPr>
          <a:xfrm>
            <a:off x="1651528" y="2440091"/>
            <a:ext cx="704339" cy="704399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4" name="Google Shape;2684;p173"/>
          <p:cNvGrpSpPr/>
          <p:nvPr/>
        </p:nvGrpSpPr>
        <p:grpSpPr>
          <a:xfrm>
            <a:off x="763292" y="516200"/>
            <a:ext cx="3070200" cy="426900"/>
            <a:chOff x="552455" y="401675"/>
            <a:chExt cx="3070200" cy="426900"/>
          </a:xfrm>
        </p:grpSpPr>
        <p:sp>
          <p:nvSpPr>
            <p:cNvPr id="2685" name="Google Shape;2685;p173"/>
            <p:cNvSpPr/>
            <p:nvPr/>
          </p:nvSpPr>
          <p:spPr>
            <a:xfrm>
              <a:off x="552455" y="401675"/>
              <a:ext cx="30702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17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17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17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9" name="Google Shape;2689;p173"/>
          <p:cNvSpPr/>
          <p:nvPr/>
        </p:nvSpPr>
        <p:spPr>
          <a:xfrm>
            <a:off x="2142800" y="1617400"/>
            <a:ext cx="6237900" cy="31164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0" name="Google Shape;2690;p173"/>
          <p:cNvSpPr/>
          <p:nvPr/>
        </p:nvSpPr>
        <p:spPr>
          <a:xfrm>
            <a:off x="1009820" y="2519449"/>
            <a:ext cx="278164" cy="278164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1" name="Google Shape;2691;p173"/>
          <p:cNvGrpSpPr/>
          <p:nvPr/>
        </p:nvGrpSpPr>
        <p:grpSpPr>
          <a:xfrm>
            <a:off x="993542" y="1255176"/>
            <a:ext cx="1085590" cy="1085963"/>
            <a:chOff x="-3274611" y="2338122"/>
            <a:chExt cx="866462" cy="866760"/>
          </a:xfrm>
        </p:grpSpPr>
        <p:sp>
          <p:nvSpPr>
            <p:cNvPr id="2692" name="Google Shape;2692;p173"/>
            <p:cNvSpPr/>
            <p:nvPr/>
          </p:nvSpPr>
          <p:spPr>
            <a:xfrm>
              <a:off x="-3274611" y="2338122"/>
              <a:ext cx="866462" cy="866462"/>
            </a:xfrm>
            <a:custGeom>
              <a:rect b="b" l="l" r="r" t="t"/>
              <a:pathLst>
                <a:path extrusionOk="0" h="5800" w="5800">
                  <a:moveTo>
                    <a:pt x="2900" y="5799"/>
                  </a:moveTo>
                  <a:cubicBezTo>
                    <a:pt x="4498" y="5799"/>
                    <a:pt x="5800" y="4496"/>
                    <a:pt x="5800" y="2900"/>
                  </a:cubicBezTo>
                  <a:cubicBezTo>
                    <a:pt x="5800" y="1300"/>
                    <a:pt x="4496" y="1"/>
                    <a:pt x="2900" y="1"/>
                  </a:cubicBezTo>
                  <a:cubicBezTo>
                    <a:pt x="1300" y="1"/>
                    <a:pt x="1" y="1304"/>
                    <a:pt x="1" y="2900"/>
                  </a:cubicBezTo>
                  <a:cubicBezTo>
                    <a:pt x="1" y="4496"/>
                    <a:pt x="1302" y="5799"/>
                    <a:pt x="2900" y="57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173"/>
            <p:cNvSpPr/>
            <p:nvPr/>
          </p:nvSpPr>
          <p:spPr>
            <a:xfrm>
              <a:off x="-3172279" y="2383237"/>
              <a:ext cx="460271" cy="499411"/>
            </a:xfrm>
            <a:custGeom>
              <a:rect b="b" l="l" r="r" t="t"/>
              <a:pathLst>
                <a:path extrusionOk="0" h="3343" w="3081">
                  <a:moveTo>
                    <a:pt x="2608" y="1"/>
                  </a:moveTo>
                  <a:cubicBezTo>
                    <a:pt x="2739" y="1"/>
                    <a:pt x="2855" y="52"/>
                    <a:pt x="2941" y="141"/>
                  </a:cubicBezTo>
                  <a:cubicBezTo>
                    <a:pt x="3027" y="225"/>
                    <a:pt x="3081" y="344"/>
                    <a:pt x="3081" y="474"/>
                  </a:cubicBezTo>
                  <a:cubicBezTo>
                    <a:pt x="3081" y="605"/>
                    <a:pt x="3029" y="721"/>
                    <a:pt x="2941" y="809"/>
                  </a:cubicBezTo>
                  <a:cubicBezTo>
                    <a:pt x="2855" y="895"/>
                    <a:pt x="2739" y="947"/>
                    <a:pt x="2608" y="947"/>
                  </a:cubicBezTo>
                  <a:cubicBezTo>
                    <a:pt x="2476" y="947"/>
                    <a:pt x="2361" y="895"/>
                    <a:pt x="2273" y="809"/>
                  </a:cubicBezTo>
                  <a:cubicBezTo>
                    <a:pt x="2188" y="725"/>
                    <a:pt x="2135" y="605"/>
                    <a:pt x="2135" y="474"/>
                  </a:cubicBezTo>
                  <a:cubicBezTo>
                    <a:pt x="2135" y="344"/>
                    <a:pt x="2186" y="227"/>
                    <a:pt x="2273" y="141"/>
                  </a:cubicBezTo>
                  <a:cubicBezTo>
                    <a:pt x="2361" y="56"/>
                    <a:pt x="2478" y="1"/>
                    <a:pt x="2608" y="1"/>
                  </a:cubicBezTo>
                  <a:close/>
                  <a:moveTo>
                    <a:pt x="994" y="2308"/>
                  </a:moveTo>
                  <a:cubicBezTo>
                    <a:pt x="1138" y="2308"/>
                    <a:pt x="1265" y="2364"/>
                    <a:pt x="1358" y="2458"/>
                  </a:cubicBezTo>
                  <a:cubicBezTo>
                    <a:pt x="1454" y="2555"/>
                    <a:pt x="1510" y="2682"/>
                    <a:pt x="1510" y="2826"/>
                  </a:cubicBezTo>
                  <a:cubicBezTo>
                    <a:pt x="1510" y="2970"/>
                    <a:pt x="1454" y="3100"/>
                    <a:pt x="1358" y="3192"/>
                  </a:cubicBezTo>
                  <a:cubicBezTo>
                    <a:pt x="1265" y="3287"/>
                    <a:pt x="1136" y="3342"/>
                    <a:pt x="992" y="3342"/>
                  </a:cubicBezTo>
                  <a:cubicBezTo>
                    <a:pt x="846" y="3342"/>
                    <a:pt x="718" y="3287"/>
                    <a:pt x="626" y="3192"/>
                  </a:cubicBezTo>
                  <a:cubicBezTo>
                    <a:pt x="533" y="3096"/>
                    <a:pt x="473" y="2968"/>
                    <a:pt x="473" y="2824"/>
                  </a:cubicBezTo>
                  <a:cubicBezTo>
                    <a:pt x="473" y="2680"/>
                    <a:pt x="531" y="2551"/>
                    <a:pt x="626" y="2458"/>
                  </a:cubicBezTo>
                  <a:cubicBezTo>
                    <a:pt x="720" y="2366"/>
                    <a:pt x="852" y="2308"/>
                    <a:pt x="994" y="2308"/>
                  </a:cubicBezTo>
                  <a:close/>
                  <a:moveTo>
                    <a:pt x="1300" y="2524"/>
                  </a:moveTo>
                  <a:cubicBezTo>
                    <a:pt x="1222" y="2446"/>
                    <a:pt x="1115" y="2396"/>
                    <a:pt x="996" y="2396"/>
                  </a:cubicBezTo>
                  <a:cubicBezTo>
                    <a:pt x="876" y="2396"/>
                    <a:pt x="769" y="2446"/>
                    <a:pt x="691" y="2524"/>
                  </a:cubicBezTo>
                  <a:cubicBezTo>
                    <a:pt x="615" y="2600"/>
                    <a:pt x="566" y="2709"/>
                    <a:pt x="566" y="2826"/>
                  </a:cubicBezTo>
                  <a:cubicBezTo>
                    <a:pt x="566" y="2946"/>
                    <a:pt x="615" y="3052"/>
                    <a:pt x="691" y="3131"/>
                  </a:cubicBezTo>
                  <a:cubicBezTo>
                    <a:pt x="769" y="3207"/>
                    <a:pt x="876" y="3256"/>
                    <a:pt x="996" y="3256"/>
                  </a:cubicBezTo>
                  <a:cubicBezTo>
                    <a:pt x="1115" y="3256"/>
                    <a:pt x="1222" y="3207"/>
                    <a:pt x="1300" y="3131"/>
                  </a:cubicBezTo>
                  <a:cubicBezTo>
                    <a:pt x="1376" y="3052"/>
                    <a:pt x="1425" y="2946"/>
                    <a:pt x="1425" y="2826"/>
                  </a:cubicBezTo>
                  <a:cubicBezTo>
                    <a:pt x="1425" y="2709"/>
                    <a:pt x="1376" y="2600"/>
                    <a:pt x="1300" y="2524"/>
                  </a:cubicBezTo>
                  <a:close/>
                  <a:moveTo>
                    <a:pt x="301" y="1451"/>
                  </a:moveTo>
                  <a:cubicBezTo>
                    <a:pt x="383" y="1451"/>
                    <a:pt x="461" y="1486"/>
                    <a:pt x="515" y="1539"/>
                  </a:cubicBezTo>
                  <a:cubicBezTo>
                    <a:pt x="570" y="1592"/>
                    <a:pt x="603" y="1671"/>
                    <a:pt x="603" y="1753"/>
                  </a:cubicBezTo>
                  <a:cubicBezTo>
                    <a:pt x="603" y="1835"/>
                    <a:pt x="568" y="1911"/>
                    <a:pt x="515" y="1965"/>
                  </a:cubicBezTo>
                  <a:cubicBezTo>
                    <a:pt x="461" y="2020"/>
                    <a:pt x="383" y="2053"/>
                    <a:pt x="301" y="2053"/>
                  </a:cubicBezTo>
                  <a:cubicBezTo>
                    <a:pt x="220" y="2053"/>
                    <a:pt x="142" y="2020"/>
                    <a:pt x="89" y="1965"/>
                  </a:cubicBezTo>
                  <a:cubicBezTo>
                    <a:pt x="33" y="1911"/>
                    <a:pt x="0" y="1835"/>
                    <a:pt x="0" y="1753"/>
                  </a:cubicBezTo>
                  <a:cubicBezTo>
                    <a:pt x="0" y="1671"/>
                    <a:pt x="35" y="1592"/>
                    <a:pt x="89" y="1539"/>
                  </a:cubicBezTo>
                  <a:cubicBezTo>
                    <a:pt x="144" y="1486"/>
                    <a:pt x="220" y="1451"/>
                    <a:pt x="301" y="1451"/>
                  </a:cubicBezTo>
                  <a:close/>
                  <a:moveTo>
                    <a:pt x="451" y="1601"/>
                  </a:moveTo>
                  <a:cubicBezTo>
                    <a:pt x="412" y="1562"/>
                    <a:pt x="358" y="1537"/>
                    <a:pt x="301" y="1537"/>
                  </a:cubicBezTo>
                  <a:cubicBezTo>
                    <a:pt x="243" y="1537"/>
                    <a:pt x="190" y="1560"/>
                    <a:pt x="153" y="1601"/>
                  </a:cubicBezTo>
                  <a:cubicBezTo>
                    <a:pt x="114" y="1640"/>
                    <a:pt x="89" y="1691"/>
                    <a:pt x="89" y="1749"/>
                  </a:cubicBezTo>
                  <a:cubicBezTo>
                    <a:pt x="89" y="1808"/>
                    <a:pt x="111" y="1862"/>
                    <a:pt x="153" y="1899"/>
                  </a:cubicBezTo>
                  <a:cubicBezTo>
                    <a:pt x="192" y="1938"/>
                    <a:pt x="245" y="1961"/>
                    <a:pt x="301" y="1961"/>
                  </a:cubicBezTo>
                  <a:cubicBezTo>
                    <a:pt x="360" y="1961"/>
                    <a:pt x="414" y="1938"/>
                    <a:pt x="451" y="1899"/>
                  </a:cubicBezTo>
                  <a:cubicBezTo>
                    <a:pt x="490" y="1860"/>
                    <a:pt x="515" y="1806"/>
                    <a:pt x="515" y="1749"/>
                  </a:cubicBezTo>
                  <a:cubicBezTo>
                    <a:pt x="515" y="1693"/>
                    <a:pt x="492" y="1642"/>
                    <a:pt x="451" y="1601"/>
                  </a:cubicBezTo>
                  <a:close/>
                  <a:moveTo>
                    <a:pt x="2608" y="89"/>
                  </a:moveTo>
                  <a:cubicBezTo>
                    <a:pt x="2503" y="89"/>
                    <a:pt x="2404" y="132"/>
                    <a:pt x="2334" y="202"/>
                  </a:cubicBezTo>
                  <a:cubicBezTo>
                    <a:pt x="2267" y="272"/>
                    <a:pt x="2221" y="369"/>
                    <a:pt x="2221" y="474"/>
                  </a:cubicBezTo>
                  <a:cubicBezTo>
                    <a:pt x="2221" y="581"/>
                    <a:pt x="2267" y="677"/>
                    <a:pt x="2334" y="747"/>
                  </a:cubicBezTo>
                  <a:cubicBezTo>
                    <a:pt x="2404" y="815"/>
                    <a:pt x="2503" y="860"/>
                    <a:pt x="2608" y="860"/>
                  </a:cubicBezTo>
                  <a:cubicBezTo>
                    <a:pt x="2713" y="860"/>
                    <a:pt x="2811" y="817"/>
                    <a:pt x="2879" y="747"/>
                  </a:cubicBezTo>
                  <a:cubicBezTo>
                    <a:pt x="2949" y="677"/>
                    <a:pt x="2992" y="581"/>
                    <a:pt x="2992" y="474"/>
                  </a:cubicBezTo>
                  <a:cubicBezTo>
                    <a:pt x="2992" y="262"/>
                    <a:pt x="2820" y="89"/>
                    <a:pt x="2608" y="89"/>
                  </a:cubicBezTo>
                  <a:close/>
                </a:path>
              </a:pathLst>
            </a:custGeom>
            <a:solidFill>
              <a:srgbClr val="88A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173"/>
            <p:cNvSpPr/>
            <p:nvPr/>
          </p:nvSpPr>
          <p:spPr>
            <a:xfrm>
              <a:off x="-3188264" y="2461666"/>
              <a:ext cx="780115" cy="743215"/>
            </a:xfrm>
            <a:custGeom>
              <a:rect b="b" l="l" r="r" t="t"/>
              <a:pathLst>
                <a:path extrusionOk="0" h="4975" w="5222">
                  <a:moveTo>
                    <a:pt x="4350" y="0"/>
                  </a:moveTo>
                  <a:cubicBezTo>
                    <a:pt x="4742" y="385"/>
                    <a:pt x="5026" y="878"/>
                    <a:pt x="5152" y="1433"/>
                  </a:cubicBezTo>
                  <a:cubicBezTo>
                    <a:pt x="5010" y="1448"/>
                    <a:pt x="4880" y="1512"/>
                    <a:pt x="4786" y="1610"/>
                  </a:cubicBezTo>
                  <a:cubicBezTo>
                    <a:pt x="4675" y="1721"/>
                    <a:pt x="4607" y="1876"/>
                    <a:pt x="4607" y="2046"/>
                  </a:cubicBezTo>
                  <a:cubicBezTo>
                    <a:pt x="4607" y="2217"/>
                    <a:pt x="4675" y="2371"/>
                    <a:pt x="4786" y="2484"/>
                  </a:cubicBezTo>
                  <a:cubicBezTo>
                    <a:pt x="4886" y="2585"/>
                    <a:pt x="5018" y="2649"/>
                    <a:pt x="5164" y="2661"/>
                  </a:cubicBezTo>
                  <a:cubicBezTo>
                    <a:pt x="4917" y="3870"/>
                    <a:pt x="3918" y="4806"/>
                    <a:pt x="2674" y="4954"/>
                  </a:cubicBezTo>
                  <a:cubicBezTo>
                    <a:pt x="2676" y="4933"/>
                    <a:pt x="2676" y="4913"/>
                    <a:pt x="2676" y="4894"/>
                  </a:cubicBezTo>
                  <a:cubicBezTo>
                    <a:pt x="2676" y="4705"/>
                    <a:pt x="2600" y="4534"/>
                    <a:pt x="2476" y="4411"/>
                  </a:cubicBezTo>
                  <a:cubicBezTo>
                    <a:pt x="2353" y="4288"/>
                    <a:pt x="2180" y="4212"/>
                    <a:pt x="1993" y="4212"/>
                  </a:cubicBezTo>
                  <a:cubicBezTo>
                    <a:pt x="1802" y="4212"/>
                    <a:pt x="1633" y="4288"/>
                    <a:pt x="1510" y="4411"/>
                  </a:cubicBezTo>
                  <a:cubicBezTo>
                    <a:pt x="1407" y="4514"/>
                    <a:pt x="1337" y="4648"/>
                    <a:pt x="1317" y="4798"/>
                  </a:cubicBezTo>
                  <a:cubicBezTo>
                    <a:pt x="790" y="4602"/>
                    <a:pt x="334" y="4257"/>
                    <a:pt x="0" y="3815"/>
                  </a:cubicBezTo>
                  <a:cubicBezTo>
                    <a:pt x="1238" y="3872"/>
                    <a:pt x="1701" y="3615"/>
                    <a:pt x="2090" y="2667"/>
                  </a:cubicBezTo>
                  <a:cubicBezTo>
                    <a:pt x="2503" y="1660"/>
                    <a:pt x="3457" y="2795"/>
                    <a:pt x="3737" y="1218"/>
                  </a:cubicBezTo>
                  <a:cubicBezTo>
                    <a:pt x="3871" y="467"/>
                    <a:pt x="4121" y="138"/>
                    <a:pt x="4350" y="0"/>
                  </a:cubicBezTo>
                  <a:close/>
                  <a:moveTo>
                    <a:pt x="5166" y="1518"/>
                  </a:moveTo>
                  <a:cubicBezTo>
                    <a:pt x="5043" y="1530"/>
                    <a:pt x="4930" y="1588"/>
                    <a:pt x="4845" y="1670"/>
                  </a:cubicBezTo>
                  <a:cubicBezTo>
                    <a:pt x="4751" y="1765"/>
                    <a:pt x="4691" y="1898"/>
                    <a:pt x="4691" y="2042"/>
                  </a:cubicBezTo>
                  <a:cubicBezTo>
                    <a:pt x="4691" y="2188"/>
                    <a:pt x="4751" y="2320"/>
                    <a:pt x="4845" y="2414"/>
                  </a:cubicBezTo>
                  <a:cubicBezTo>
                    <a:pt x="4932" y="2503"/>
                    <a:pt x="5049" y="2558"/>
                    <a:pt x="5176" y="2567"/>
                  </a:cubicBezTo>
                  <a:cubicBezTo>
                    <a:pt x="5205" y="2404"/>
                    <a:pt x="5219" y="2238"/>
                    <a:pt x="5219" y="2067"/>
                  </a:cubicBezTo>
                  <a:cubicBezTo>
                    <a:pt x="5222" y="1882"/>
                    <a:pt x="5203" y="1697"/>
                    <a:pt x="5166" y="1518"/>
                  </a:cubicBezTo>
                  <a:close/>
                  <a:moveTo>
                    <a:pt x="2581" y="4962"/>
                  </a:moveTo>
                  <a:cubicBezTo>
                    <a:pt x="2583" y="4940"/>
                    <a:pt x="2585" y="4915"/>
                    <a:pt x="2585" y="4892"/>
                  </a:cubicBezTo>
                  <a:cubicBezTo>
                    <a:pt x="2585" y="4728"/>
                    <a:pt x="2520" y="4580"/>
                    <a:pt x="2411" y="4471"/>
                  </a:cubicBezTo>
                  <a:cubicBezTo>
                    <a:pt x="2304" y="4364"/>
                    <a:pt x="2153" y="4296"/>
                    <a:pt x="1989" y="4296"/>
                  </a:cubicBezTo>
                  <a:cubicBezTo>
                    <a:pt x="1824" y="4296"/>
                    <a:pt x="1676" y="4364"/>
                    <a:pt x="1567" y="4471"/>
                  </a:cubicBezTo>
                  <a:cubicBezTo>
                    <a:pt x="1475" y="4563"/>
                    <a:pt x="1413" y="4687"/>
                    <a:pt x="1399" y="4826"/>
                  </a:cubicBezTo>
                  <a:cubicBezTo>
                    <a:pt x="1689" y="4923"/>
                    <a:pt x="1997" y="4975"/>
                    <a:pt x="2320" y="4975"/>
                  </a:cubicBezTo>
                  <a:cubicBezTo>
                    <a:pt x="2408" y="4972"/>
                    <a:pt x="2497" y="4970"/>
                    <a:pt x="2581" y="4962"/>
                  </a:cubicBezTo>
                  <a:close/>
                </a:path>
              </a:pathLst>
            </a:custGeom>
            <a:solidFill>
              <a:srgbClr val="88A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173"/>
            <p:cNvSpPr/>
            <p:nvPr/>
          </p:nvSpPr>
          <p:spPr>
            <a:xfrm>
              <a:off x="-2737558" y="2820050"/>
              <a:ext cx="83061" cy="83210"/>
            </a:xfrm>
            <a:custGeom>
              <a:rect b="b" l="l" r="r" t="t"/>
              <a:pathLst>
                <a:path extrusionOk="0" h="557" w="556">
                  <a:moveTo>
                    <a:pt x="278" y="556"/>
                  </a:moveTo>
                  <a:cubicBezTo>
                    <a:pt x="430" y="556"/>
                    <a:pt x="555" y="433"/>
                    <a:pt x="555" y="279"/>
                  </a:cubicBezTo>
                  <a:cubicBezTo>
                    <a:pt x="555" y="126"/>
                    <a:pt x="432" y="1"/>
                    <a:pt x="278" y="1"/>
                  </a:cubicBezTo>
                  <a:cubicBezTo>
                    <a:pt x="128" y="1"/>
                    <a:pt x="0" y="124"/>
                    <a:pt x="0" y="279"/>
                  </a:cubicBezTo>
                  <a:cubicBezTo>
                    <a:pt x="0" y="429"/>
                    <a:pt x="128" y="556"/>
                    <a:pt x="278" y="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6" name="Google Shape;2696;p173"/>
          <p:cNvGrpSpPr/>
          <p:nvPr/>
        </p:nvGrpSpPr>
        <p:grpSpPr>
          <a:xfrm>
            <a:off x="2142783" y="1237080"/>
            <a:ext cx="6237683" cy="329567"/>
            <a:chOff x="552450" y="401675"/>
            <a:chExt cx="8079900" cy="426900"/>
          </a:xfrm>
        </p:grpSpPr>
        <p:sp>
          <p:nvSpPr>
            <p:cNvPr id="2697" name="Google Shape;2697;p17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17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17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17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1" name="Google Shape;2701;p173"/>
          <p:cNvSpPr txBox="1"/>
          <p:nvPr>
            <p:ph hasCustomPrompt="1" type="title"/>
          </p:nvPr>
        </p:nvSpPr>
        <p:spPr>
          <a:xfrm rot="294">
            <a:off x="3412800" y="2218300"/>
            <a:ext cx="35136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702" name="Google Shape;2702;p173"/>
          <p:cNvSpPr txBox="1"/>
          <p:nvPr>
            <p:ph idx="1" type="subTitle"/>
          </p:nvPr>
        </p:nvSpPr>
        <p:spPr>
          <a:xfrm>
            <a:off x="3623675" y="3899100"/>
            <a:ext cx="3091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703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704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5" name="Google Shape;2705;p17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706" name="Google Shape;2706;p17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17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17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17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0" name="Google Shape;2710;p17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1" name="Google Shape;2711;p175"/>
          <p:cNvSpPr txBox="1"/>
          <p:nvPr>
            <p:ph type="title"/>
          </p:nvPr>
        </p:nvSpPr>
        <p:spPr>
          <a:xfrm>
            <a:off x="22404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12" name="Google Shape;2712;p175"/>
          <p:cNvSpPr txBox="1"/>
          <p:nvPr>
            <p:ph idx="1" type="subTitle"/>
          </p:nvPr>
        </p:nvSpPr>
        <p:spPr>
          <a:xfrm>
            <a:off x="2079550" y="2426200"/>
            <a:ext cx="2229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13" name="Google Shape;2713;p175"/>
          <p:cNvSpPr txBox="1"/>
          <p:nvPr>
            <p:ph hasCustomPrompt="1" idx="2" type="title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14" name="Google Shape;2714;p175"/>
          <p:cNvSpPr txBox="1"/>
          <p:nvPr>
            <p:ph hasCustomPrompt="1" idx="3" type="title"/>
          </p:nvPr>
        </p:nvSpPr>
        <p:spPr>
          <a:xfrm>
            <a:off x="881056" y="3370847"/>
            <a:ext cx="7956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15" name="Google Shape;2715;p175"/>
          <p:cNvSpPr txBox="1"/>
          <p:nvPr>
            <p:ph idx="4" type="title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16" name="Google Shape;2716;p175"/>
          <p:cNvSpPr txBox="1"/>
          <p:nvPr>
            <p:ph idx="5" type="subTitle"/>
          </p:nvPr>
        </p:nvSpPr>
        <p:spPr>
          <a:xfrm>
            <a:off x="2087410" y="3782550"/>
            <a:ext cx="22296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17" name="Google Shape;2717;p175"/>
          <p:cNvSpPr txBox="1"/>
          <p:nvPr>
            <p:ph idx="6" type="title"/>
          </p:nvPr>
        </p:nvSpPr>
        <p:spPr>
          <a:xfrm>
            <a:off x="6109156" y="333972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18" name="Google Shape;2718;p175"/>
          <p:cNvSpPr txBox="1"/>
          <p:nvPr>
            <p:ph idx="7" type="subTitle"/>
          </p:nvPr>
        </p:nvSpPr>
        <p:spPr>
          <a:xfrm>
            <a:off x="5932350" y="3782554"/>
            <a:ext cx="22374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19" name="Google Shape;2719;p175"/>
          <p:cNvSpPr txBox="1"/>
          <p:nvPr>
            <p:ph idx="8" type="title"/>
          </p:nvPr>
        </p:nvSpPr>
        <p:spPr>
          <a:xfrm>
            <a:off x="61091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20" name="Google Shape;2720;p175"/>
          <p:cNvSpPr txBox="1"/>
          <p:nvPr>
            <p:ph idx="9" type="subTitle"/>
          </p:nvPr>
        </p:nvSpPr>
        <p:spPr>
          <a:xfrm>
            <a:off x="5932362" y="2424850"/>
            <a:ext cx="22374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1" name="Google Shape;2721;p175"/>
          <p:cNvSpPr txBox="1"/>
          <p:nvPr>
            <p:ph hasCustomPrompt="1" idx="13" type="title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22" name="Google Shape;2722;p175"/>
          <p:cNvSpPr txBox="1"/>
          <p:nvPr>
            <p:ph hasCustomPrompt="1" idx="14" type="title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23" name="Google Shape;2723;p175"/>
          <p:cNvSpPr txBox="1"/>
          <p:nvPr>
            <p:ph idx="15" type="title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724" name="Google Shape;2724;p175"/>
          <p:cNvGrpSpPr/>
          <p:nvPr/>
        </p:nvGrpSpPr>
        <p:grpSpPr>
          <a:xfrm>
            <a:off x="7764407" y="575481"/>
            <a:ext cx="1308352" cy="1308606"/>
            <a:chOff x="7764407" y="575481"/>
            <a:chExt cx="1308352" cy="1308606"/>
          </a:xfrm>
        </p:grpSpPr>
        <p:sp>
          <p:nvSpPr>
            <p:cNvPr id="2725" name="Google Shape;2725;p175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6" name="Google Shape;2726;p175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727" name="Google Shape;2727;p175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8" name="Google Shape;2728;p175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9" name="Google Shape;2729;p175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0" name="Google Shape;2730;p175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31" name="Google Shape;2731;p175"/>
          <p:cNvSpPr/>
          <p:nvPr/>
        </p:nvSpPr>
        <p:spPr>
          <a:xfrm>
            <a:off x="7455971" y="575487"/>
            <a:ext cx="593886" cy="59399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732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3" name="Google Shape;2733;p176"/>
          <p:cNvGrpSpPr/>
          <p:nvPr/>
        </p:nvGrpSpPr>
        <p:grpSpPr>
          <a:xfrm>
            <a:off x="1160658" y="717681"/>
            <a:ext cx="6822668" cy="360474"/>
            <a:chOff x="552450" y="401675"/>
            <a:chExt cx="8079900" cy="426900"/>
          </a:xfrm>
        </p:grpSpPr>
        <p:sp>
          <p:nvSpPr>
            <p:cNvPr id="2734" name="Google Shape;2734;p17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17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17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17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8" name="Google Shape;2738;p176"/>
          <p:cNvSpPr/>
          <p:nvPr/>
        </p:nvSpPr>
        <p:spPr>
          <a:xfrm>
            <a:off x="1160653" y="1133608"/>
            <a:ext cx="6822600" cy="32922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9" name="Google Shape;2739;p176"/>
          <p:cNvSpPr txBox="1"/>
          <p:nvPr>
            <p:ph type="title"/>
          </p:nvPr>
        </p:nvSpPr>
        <p:spPr>
          <a:xfrm rot="-732">
            <a:off x="2457400" y="3203847"/>
            <a:ext cx="42291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40" name="Google Shape;2740;p176"/>
          <p:cNvSpPr txBox="1"/>
          <p:nvPr>
            <p:ph idx="1" type="subTitle"/>
          </p:nvPr>
        </p:nvSpPr>
        <p:spPr>
          <a:xfrm>
            <a:off x="2457400" y="1533250"/>
            <a:ext cx="4229100" cy="15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697000" y="930800"/>
            <a:ext cx="7727022" cy="3340403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49" name="Google Shape;149;p1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9"/>
          <p:cNvSpPr txBox="1"/>
          <p:nvPr>
            <p:ph type="title"/>
          </p:nvPr>
        </p:nvSpPr>
        <p:spPr>
          <a:xfrm>
            <a:off x="1016088" y="1227200"/>
            <a:ext cx="3975300" cy="5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1" type="subTitle"/>
          </p:nvPr>
        </p:nvSpPr>
        <p:spPr>
          <a:xfrm rot="-259">
            <a:off x="1016087" y="1874950"/>
            <a:ext cx="39753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5" name="Google Shape;155;p19"/>
          <p:cNvSpPr/>
          <p:nvPr/>
        </p:nvSpPr>
        <p:spPr>
          <a:xfrm>
            <a:off x="7197192" y="1089921"/>
            <a:ext cx="780642" cy="123424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5967911" y="1162865"/>
            <a:ext cx="627568" cy="119511"/>
          </a:xfrm>
          <a:custGeom>
            <a:rect b="b" l="l" r="r" t="t"/>
            <a:pathLst>
              <a:path extrusionOk="0" h="947" w="4973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6651770" y="1162865"/>
            <a:ext cx="431587" cy="119511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7139015" y="1162865"/>
            <a:ext cx="592107" cy="119511"/>
          </a:xfrm>
          <a:custGeom>
            <a:rect b="b" l="l" r="r" t="t"/>
            <a:pathLst>
              <a:path extrusionOk="0" h="947" w="4692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7824893" y="1144692"/>
            <a:ext cx="158249" cy="145761"/>
          </a:xfrm>
          <a:custGeom>
            <a:rect b="b" l="l" r="r" t="t"/>
            <a:pathLst>
              <a:path extrusionOk="0" h="1155" w="1254">
                <a:moveTo>
                  <a:pt x="725" y="50"/>
                </a:moveTo>
                <a:lnTo>
                  <a:pt x="87" y="1154"/>
                </a:lnTo>
                <a:lnTo>
                  <a:pt x="1" y="1105"/>
                </a:lnTo>
                <a:lnTo>
                  <a:pt x="638" y="1"/>
                </a:lnTo>
                <a:close/>
                <a:moveTo>
                  <a:pt x="1253" y="50"/>
                </a:moveTo>
                <a:lnTo>
                  <a:pt x="1169" y="1"/>
                </a:lnTo>
                <a:lnTo>
                  <a:pt x="531" y="1105"/>
                </a:lnTo>
                <a:lnTo>
                  <a:pt x="616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5967911" y="1420820"/>
            <a:ext cx="119507" cy="119259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6182824" y="1420820"/>
            <a:ext cx="119759" cy="119511"/>
          </a:xfrm>
          <a:custGeom>
            <a:rect b="b" l="l" r="r" t="t"/>
            <a:pathLst>
              <a:path extrusionOk="0" h="947" w="949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6408842" y="1420820"/>
            <a:ext cx="387040" cy="119259"/>
          </a:xfrm>
          <a:custGeom>
            <a:rect b="b" l="l" r="r" t="t"/>
            <a:pathLst>
              <a:path extrusionOk="0" h="945" w="3067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lt1"/>
        </a:solidFill>
      </p:bgPr>
    </p:bg>
    <p:spTree>
      <p:nvGrpSpPr>
        <p:cNvPr id="274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p17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3" name="Google Shape;2743;p17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744" name="Google Shape;2744;p17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17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17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17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8" name="Google Shape;2748;p177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49" name="Google Shape;2749;p177"/>
          <p:cNvSpPr/>
          <p:nvPr/>
        </p:nvSpPr>
        <p:spPr>
          <a:xfrm>
            <a:off x="6706361" y="974537"/>
            <a:ext cx="699681" cy="197401"/>
          </a:xfrm>
          <a:custGeom>
            <a:rect b="b" l="l" r="r" t="t"/>
            <a:pathLst>
              <a:path extrusionOk="0" h="1554" w="5508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0" name="Google Shape;2750;p177"/>
          <p:cNvGrpSpPr/>
          <p:nvPr/>
        </p:nvGrpSpPr>
        <p:grpSpPr>
          <a:xfrm rot="1454574">
            <a:off x="7429934" y="440631"/>
            <a:ext cx="1199725" cy="1169337"/>
            <a:chOff x="7352643" y="433005"/>
            <a:chExt cx="1199742" cy="1169354"/>
          </a:xfrm>
        </p:grpSpPr>
        <p:sp>
          <p:nvSpPr>
            <p:cNvPr id="2751" name="Google Shape;2751;p177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177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177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177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5" name="Google Shape;2755;p177"/>
          <p:cNvSpPr/>
          <p:nvPr/>
        </p:nvSpPr>
        <p:spPr>
          <a:xfrm>
            <a:off x="5887211" y="974537"/>
            <a:ext cx="699681" cy="197401"/>
          </a:xfrm>
          <a:custGeom>
            <a:rect b="b" l="l" r="r" t="t"/>
            <a:pathLst>
              <a:path extrusionOk="0" h="1554" w="5508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6" name="Google Shape;2756;p177"/>
          <p:cNvGrpSpPr/>
          <p:nvPr/>
        </p:nvGrpSpPr>
        <p:grpSpPr>
          <a:xfrm rot="2954896">
            <a:off x="168653" y="4078555"/>
            <a:ext cx="862337" cy="840495"/>
            <a:chOff x="7352643" y="433005"/>
            <a:chExt cx="1199742" cy="1169354"/>
          </a:xfrm>
        </p:grpSpPr>
        <p:sp>
          <p:nvSpPr>
            <p:cNvPr id="2757" name="Google Shape;2757;p177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177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177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177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bg>
      <p:bgPr>
        <a:solidFill>
          <a:schemeClr val="lt1"/>
        </a:solidFill>
      </p:bgPr>
    </p:bg>
    <p:spTree>
      <p:nvGrpSpPr>
        <p:cNvPr id="276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p17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3" name="Google Shape;2763;p17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764" name="Google Shape;2764;p17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17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17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17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8" name="Google Shape;2768;p178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769" name="Google Shape;2769;p178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2770" name="Google Shape;2770;p178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71" name="Google Shape;2771;p178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772" name="Google Shape;2772;p178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178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4" name="Google Shape;2774;p178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5" name="Google Shape;2775;p178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76" name="Google Shape;2776;p178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2777" name="Google Shape;2777;p178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78" name="Google Shape;2778;p178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779" name="Google Shape;2779;p178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0" name="Google Shape;2780;p178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1" name="Google Shape;2781;p178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2" name="Google Shape;2782;p178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3">
    <p:bg>
      <p:bgPr>
        <a:solidFill>
          <a:schemeClr val="lt1"/>
        </a:solidFill>
      </p:bgPr>
    </p:bg>
    <p:spTree>
      <p:nvGrpSpPr>
        <p:cNvPr id="2783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17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5" name="Google Shape;2785;p17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786" name="Google Shape;2786;p17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17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17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17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0" name="Google Shape;2790;p179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1" name="Google Shape;2791;p179"/>
          <p:cNvSpPr/>
          <p:nvPr/>
        </p:nvSpPr>
        <p:spPr>
          <a:xfrm rot="423713">
            <a:off x="494816" y="3568421"/>
            <a:ext cx="440976" cy="441097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2" name="Google Shape;2792;p179"/>
          <p:cNvSpPr/>
          <p:nvPr/>
        </p:nvSpPr>
        <p:spPr>
          <a:xfrm flipH="1" rot="-3237051">
            <a:off x="-70552" y="3201499"/>
            <a:ext cx="1457989" cy="1186350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4">
    <p:bg>
      <p:bgPr>
        <a:solidFill>
          <a:schemeClr val="lt1"/>
        </a:solidFill>
      </p:bgPr>
    </p:bg>
    <p:spTree>
      <p:nvGrpSpPr>
        <p:cNvPr id="2793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p18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5" name="Google Shape;2795;p18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796" name="Google Shape;2796;p18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18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18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18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0" name="Google Shape;2800;p180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01" name="Google Shape;2801;p180"/>
          <p:cNvSpPr/>
          <p:nvPr/>
        </p:nvSpPr>
        <p:spPr>
          <a:xfrm>
            <a:off x="6588757" y="1127899"/>
            <a:ext cx="268332" cy="246951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2" name="Google Shape;2802;p180"/>
          <p:cNvSpPr/>
          <p:nvPr/>
        </p:nvSpPr>
        <p:spPr>
          <a:xfrm>
            <a:off x="6935134" y="1149922"/>
            <a:ext cx="642713" cy="202478"/>
          </a:xfrm>
          <a:custGeom>
            <a:rect b="b" l="l" r="r" t="t"/>
            <a:pathLst>
              <a:path extrusionOk="0" h="947" w="3006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3" name="Google Shape;2803;p180"/>
          <p:cNvSpPr/>
          <p:nvPr/>
        </p:nvSpPr>
        <p:spPr>
          <a:xfrm>
            <a:off x="7751259" y="1149922"/>
            <a:ext cx="440235" cy="202478"/>
          </a:xfrm>
          <a:custGeom>
            <a:rect b="b" l="l" r="r" t="t"/>
            <a:pathLst>
              <a:path extrusionOk="0" h="947" w="2059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4" name="Google Shape;2804;p180"/>
          <p:cNvGrpSpPr/>
          <p:nvPr/>
        </p:nvGrpSpPr>
        <p:grpSpPr>
          <a:xfrm rot="675683">
            <a:off x="311829" y="3969087"/>
            <a:ext cx="912771" cy="1009337"/>
            <a:chOff x="1191357" y="3451057"/>
            <a:chExt cx="597555" cy="660773"/>
          </a:xfrm>
        </p:grpSpPr>
        <p:sp>
          <p:nvSpPr>
            <p:cNvPr id="2805" name="Google Shape;2805;p180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180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180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180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180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">
    <p:bg>
      <p:bgPr>
        <a:solidFill>
          <a:schemeClr val="accent2"/>
        </a:solidFill>
      </p:bgPr>
    </p:bg>
    <p:spTree>
      <p:nvGrpSpPr>
        <p:cNvPr id="2810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Google Shape;2811;p18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2" name="Google Shape;2812;p18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813" name="Google Shape;2813;p18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18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18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18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7" name="Google Shape;2817;p181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818" name="Google Shape;2818;p181"/>
          <p:cNvGrpSpPr/>
          <p:nvPr/>
        </p:nvGrpSpPr>
        <p:grpSpPr>
          <a:xfrm rot="823452">
            <a:off x="8072400" y="847312"/>
            <a:ext cx="912772" cy="1009338"/>
            <a:chOff x="1191357" y="3451057"/>
            <a:chExt cx="597555" cy="660773"/>
          </a:xfrm>
        </p:grpSpPr>
        <p:sp>
          <p:nvSpPr>
            <p:cNvPr id="2819" name="Google Shape;2819;p181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181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181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181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181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spTree>
      <p:nvGrpSpPr>
        <p:cNvPr id="2824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Google Shape;2825;p18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6" name="Google Shape;2826;p18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827" name="Google Shape;2827;p18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182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182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182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1" name="Google Shape;2831;p182"/>
          <p:cNvSpPr txBox="1"/>
          <p:nvPr>
            <p:ph idx="1" type="subTitle"/>
          </p:nvPr>
        </p:nvSpPr>
        <p:spPr>
          <a:xfrm rot="299">
            <a:off x="4572000" y="2896925"/>
            <a:ext cx="34470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32" name="Google Shape;2832;p182"/>
          <p:cNvSpPr txBox="1"/>
          <p:nvPr>
            <p:ph type="title"/>
          </p:nvPr>
        </p:nvSpPr>
        <p:spPr>
          <a:xfrm>
            <a:off x="4572000" y="1430375"/>
            <a:ext cx="3447000" cy="146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3" name="Google Shape;2833;p182"/>
          <p:cNvSpPr/>
          <p:nvPr>
            <p:ph idx="2" type="pic"/>
          </p:nvPr>
        </p:nvSpPr>
        <p:spPr>
          <a:xfrm>
            <a:off x="1373525" y="1191463"/>
            <a:ext cx="2710200" cy="3028500"/>
          </a:xfrm>
          <a:prstGeom prst="roundRect">
            <a:avLst>
              <a:gd fmla="val 9964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4" name="Google Shape;2834;p182"/>
          <p:cNvSpPr/>
          <p:nvPr/>
        </p:nvSpPr>
        <p:spPr>
          <a:xfrm>
            <a:off x="593954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5" name="Google Shape;2835;p182"/>
          <p:cNvSpPr/>
          <p:nvPr/>
        </p:nvSpPr>
        <p:spPr>
          <a:xfrm>
            <a:off x="480106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6" name="Google Shape;2836;p182"/>
          <p:cNvGrpSpPr/>
          <p:nvPr/>
        </p:nvGrpSpPr>
        <p:grpSpPr>
          <a:xfrm rot="1454298">
            <a:off x="118915" y="3968809"/>
            <a:ext cx="1128632" cy="1100045"/>
            <a:chOff x="7352643" y="433005"/>
            <a:chExt cx="1199742" cy="1169354"/>
          </a:xfrm>
        </p:grpSpPr>
        <p:sp>
          <p:nvSpPr>
            <p:cNvPr id="2837" name="Google Shape;2837;p182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182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182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182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1" name="Google Shape;2841;p182"/>
          <p:cNvSpPr/>
          <p:nvPr/>
        </p:nvSpPr>
        <p:spPr>
          <a:xfrm flipH="1">
            <a:off x="178957" y="3738137"/>
            <a:ext cx="452388" cy="452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2" name="Google Shape;2842;p182"/>
          <p:cNvSpPr/>
          <p:nvPr/>
        </p:nvSpPr>
        <p:spPr>
          <a:xfrm flipH="1">
            <a:off x="1373534" y="4603488"/>
            <a:ext cx="244483" cy="24452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3" name="Google Shape;2843;p182"/>
          <p:cNvSpPr/>
          <p:nvPr/>
        </p:nvSpPr>
        <p:spPr>
          <a:xfrm>
            <a:off x="707802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spTree>
      <p:nvGrpSpPr>
        <p:cNvPr id="2844" name="Shape 2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Google Shape;2845;p18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46" name="Google Shape;2846;p18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847" name="Google Shape;2847;p18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18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18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18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1" name="Google Shape;2851;p183"/>
          <p:cNvSpPr txBox="1"/>
          <p:nvPr>
            <p:ph idx="1" type="subTitle"/>
          </p:nvPr>
        </p:nvSpPr>
        <p:spPr>
          <a:xfrm rot="420">
            <a:off x="5358075" y="2660125"/>
            <a:ext cx="24564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2" name="Google Shape;2852;p183"/>
          <p:cNvSpPr txBox="1"/>
          <p:nvPr>
            <p:ph type="title"/>
          </p:nvPr>
        </p:nvSpPr>
        <p:spPr>
          <a:xfrm>
            <a:off x="5631513" y="2071775"/>
            <a:ext cx="1757400" cy="5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53" name="Google Shape;2853;p183"/>
          <p:cNvSpPr/>
          <p:nvPr>
            <p:ph idx="2" type="pic"/>
          </p:nvPr>
        </p:nvSpPr>
        <p:spPr>
          <a:xfrm>
            <a:off x="1481629" y="1635513"/>
            <a:ext cx="3247200" cy="1803300"/>
          </a:xfrm>
          <a:prstGeom prst="rect">
            <a:avLst/>
          </a:prstGeom>
          <a:noFill/>
          <a:ln>
            <a:noFill/>
          </a:ln>
        </p:spPr>
      </p:sp>
      <p:sp>
        <p:nvSpPr>
          <p:cNvPr id="2854" name="Google Shape;2854;p183"/>
          <p:cNvSpPr/>
          <p:nvPr/>
        </p:nvSpPr>
        <p:spPr>
          <a:xfrm>
            <a:off x="6802912" y="1040725"/>
            <a:ext cx="1046687" cy="165490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5" name="Google Shape;2855;p183"/>
          <p:cNvSpPr/>
          <p:nvPr/>
        </p:nvSpPr>
        <p:spPr>
          <a:xfrm>
            <a:off x="5154700" y="1138531"/>
            <a:ext cx="841444" cy="160244"/>
          </a:xfrm>
          <a:custGeom>
            <a:rect b="b" l="l" r="r" t="t"/>
            <a:pathLst>
              <a:path extrusionOk="0" h="947" w="4973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6" name="Google Shape;2856;p183"/>
          <p:cNvSpPr/>
          <p:nvPr/>
        </p:nvSpPr>
        <p:spPr>
          <a:xfrm>
            <a:off x="6071615" y="1138531"/>
            <a:ext cx="578673" cy="160244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7" name="Google Shape;2857;p183"/>
          <p:cNvSpPr/>
          <p:nvPr/>
        </p:nvSpPr>
        <p:spPr>
          <a:xfrm>
            <a:off x="6724910" y="1138531"/>
            <a:ext cx="793898" cy="160244"/>
          </a:xfrm>
          <a:custGeom>
            <a:rect b="b" l="l" r="r" t="t"/>
            <a:pathLst>
              <a:path extrusionOk="0" h="947" w="4692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8" name="Google Shape;2858;p183"/>
          <p:cNvSpPr/>
          <p:nvPr/>
        </p:nvSpPr>
        <p:spPr>
          <a:xfrm>
            <a:off x="720012" y="4354900"/>
            <a:ext cx="1046687" cy="165490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9" name="Google Shape;2859;p183"/>
          <p:cNvSpPr/>
          <p:nvPr/>
        </p:nvSpPr>
        <p:spPr>
          <a:xfrm>
            <a:off x="1366265" y="4272256"/>
            <a:ext cx="578673" cy="160244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MAIN_POINT_1_1_1">
    <p:bg>
      <p:bgPr>
        <a:solidFill>
          <a:schemeClr val="accent2"/>
        </a:solidFill>
      </p:bgPr>
    </p:bg>
    <p:spTree>
      <p:nvGrpSpPr>
        <p:cNvPr id="2860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Google Shape;2861;p18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2" name="Google Shape;2862;p18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863" name="Google Shape;2863;p18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184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184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184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7" name="Google Shape;2867;p184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8" name="Google Shape;2868;p184"/>
          <p:cNvSpPr txBox="1"/>
          <p:nvPr>
            <p:ph idx="1" type="body"/>
          </p:nvPr>
        </p:nvSpPr>
        <p:spPr>
          <a:xfrm>
            <a:off x="720000" y="1533525"/>
            <a:ext cx="7704000" cy="23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69" name="Google Shape;2869;p184"/>
          <p:cNvSpPr/>
          <p:nvPr/>
        </p:nvSpPr>
        <p:spPr>
          <a:xfrm>
            <a:off x="593954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0" name="Google Shape;2870;p184"/>
          <p:cNvSpPr/>
          <p:nvPr/>
        </p:nvSpPr>
        <p:spPr>
          <a:xfrm>
            <a:off x="480106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1" name="Google Shape;2871;p184"/>
          <p:cNvSpPr/>
          <p:nvPr/>
        </p:nvSpPr>
        <p:spPr>
          <a:xfrm>
            <a:off x="707802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2">
    <p:bg>
      <p:bgPr>
        <a:solidFill>
          <a:schemeClr val="accent2"/>
        </a:solidFill>
      </p:bgPr>
    </p:bg>
    <p:spTree>
      <p:nvGrpSpPr>
        <p:cNvPr id="2872" name="Shape 2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3" name="Google Shape;2873;p18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4" name="Google Shape;2874;p18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875" name="Google Shape;2875;p18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18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18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18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9" name="Google Shape;2879;p185"/>
          <p:cNvSpPr txBox="1"/>
          <p:nvPr>
            <p:ph idx="1" type="subTitle"/>
          </p:nvPr>
        </p:nvSpPr>
        <p:spPr>
          <a:xfrm>
            <a:off x="1936263" y="3692325"/>
            <a:ext cx="2420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0" name="Google Shape;2880;p185"/>
          <p:cNvSpPr txBox="1"/>
          <p:nvPr>
            <p:ph idx="2" type="subTitle"/>
          </p:nvPr>
        </p:nvSpPr>
        <p:spPr>
          <a:xfrm>
            <a:off x="4784638" y="3692275"/>
            <a:ext cx="2423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1" name="Google Shape;2881;p185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82" name="Google Shape;2882;p185"/>
          <p:cNvSpPr txBox="1"/>
          <p:nvPr>
            <p:ph idx="3" type="title"/>
          </p:nvPr>
        </p:nvSpPr>
        <p:spPr>
          <a:xfrm>
            <a:off x="1941522" y="327487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83" name="Google Shape;2883;p185"/>
          <p:cNvSpPr txBox="1"/>
          <p:nvPr>
            <p:ph idx="4" type="title"/>
          </p:nvPr>
        </p:nvSpPr>
        <p:spPr>
          <a:xfrm>
            <a:off x="4789134" y="32748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84" name="Google Shape;2884;p185"/>
          <p:cNvSpPr/>
          <p:nvPr>
            <p:ph idx="5" type="pic"/>
          </p:nvPr>
        </p:nvSpPr>
        <p:spPr>
          <a:xfrm>
            <a:off x="2391313" y="1693650"/>
            <a:ext cx="1509900" cy="1452000"/>
          </a:xfrm>
          <a:prstGeom prst="roundRect">
            <a:avLst>
              <a:gd fmla="val 12275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5" name="Google Shape;2885;p185"/>
          <p:cNvSpPr/>
          <p:nvPr>
            <p:ph idx="6" type="pic"/>
          </p:nvPr>
        </p:nvSpPr>
        <p:spPr>
          <a:xfrm>
            <a:off x="5241238" y="1693639"/>
            <a:ext cx="1509900" cy="1452000"/>
          </a:xfrm>
          <a:prstGeom prst="roundRect">
            <a:avLst>
              <a:gd fmla="val 14418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6" name="Google Shape;2886;p185"/>
          <p:cNvSpPr/>
          <p:nvPr/>
        </p:nvSpPr>
        <p:spPr>
          <a:xfrm>
            <a:off x="7946263" y="1248225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7" name="Google Shape;2887;p185"/>
          <p:cNvSpPr/>
          <p:nvPr/>
        </p:nvSpPr>
        <p:spPr>
          <a:xfrm>
            <a:off x="7946263" y="2237190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8" name="Google Shape;2888;p185"/>
          <p:cNvSpPr/>
          <p:nvPr/>
        </p:nvSpPr>
        <p:spPr>
          <a:xfrm>
            <a:off x="7946263" y="3226156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889" name="Shape 2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0" name="Google Shape;2890;p18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1" name="Google Shape;2891;p18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892" name="Google Shape;2892;p18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18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18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18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6" name="Google Shape;2896;p186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97" name="Google Shape;2897;p186"/>
          <p:cNvSpPr txBox="1"/>
          <p:nvPr>
            <p:ph idx="2" type="title"/>
          </p:nvPr>
        </p:nvSpPr>
        <p:spPr>
          <a:xfrm>
            <a:off x="923025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98" name="Google Shape;2898;p186"/>
          <p:cNvSpPr txBox="1"/>
          <p:nvPr>
            <p:ph idx="1" type="subTitle"/>
          </p:nvPr>
        </p:nvSpPr>
        <p:spPr>
          <a:xfrm>
            <a:off x="922125" y="2571749"/>
            <a:ext cx="1958700" cy="12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99" name="Google Shape;2899;p186"/>
          <p:cNvSpPr txBox="1"/>
          <p:nvPr>
            <p:ph idx="3" type="title"/>
          </p:nvPr>
        </p:nvSpPr>
        <p:spPr>
          <a:xfrm>
            <a:off x="3526675" y="2121900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00" name="Google Shape;2900;p186"/>
          <p:cNvSpPr txBox="1"/>
          <p:nvPr>
            <p:ph idx="4" type="subTitle"/>
          </p:nvPr>
        </p:nvSpPr>
        <p:spPr>
          <a:xfrm>
            <a:off x="3526675" y="2571899"/>
            <a:ext cx="19569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1" name="Google Shape;2901;p186"/>
          <p:cNvSpPr txBox="1"/>
          <p:nvPr>
            <p:ph idx="5" type="title"/>
          </p:nvPr>
        </p:nvSpPr>
        <p:spPr>
          <a:xfrm>
            <a:off x="6130350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02" name="Google Shape;2902;p186"/>
          <p:cNvSpPr txBox="1"/>
          <p:nvPr>
            <p:ph idx="6" type="subTitle"/>
          </p:nvPr>
        </p:nvSpPr>
        <p:spPr>
          <a:xfrm>
            <a:off x="6130350" y="2571899"/>
            <a:ext cx="19569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3" name="Google Shape;2903;p186"/>
          <p:cNvSpPr/>
          <p:nvPr/>
        </p:nvSpPr>
        <p:spPr>
          <a:xfrm>
            <a:off x="6929708" y="969222"/>
            <a:ext cx="196098" cy="195643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4" name="Google Shape;2904;p186"/>
          <p:cNvSpPr/>
          <p:nvPr/>
        </p:nvSpPr>
        <p:spPr>
          <a:xfrm>
            <a:off x="7194649" y="969228"/>
            <a:ext cx="196097" cy="195643"/>
          </a:xfrm>
          <a:custGeom>
            <a:rect b="b" l="l" r="r" t="t"/>
            <a:pathLst>
              <a:path extrusionOk="0" h="947" w="949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5" name="Google Shape;2905;p186"/>
          <p:cNvSpPr/>
          <p:nvPr/>
        </p:nvSpPr>
        <p:spPr>
          <a:xfrm>
            <a:off x="7489841" y="969228"/>
            <a:ext cx="779478" cy="195655"/>
          </a:xfrm>
          <a:custGeom>
            <a:rect b="b" l="l" r="r" t="t"/>
            <a:pathLst>
              <a:path extrusionOk="0" h="945" w="3067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6" name="Google Shape;2906;p186"/>
          <p:cNvSpPr/>
          <p:nvPr/>
        </p:nvSpPr>
        <p:spPr>
          <a:xfrm>
            <a:off x="1261496" y="4407852"/>
            <a:ext cx="196107" cy="195650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7" name="Google Shape;2907;p186"/>
          <p:cNvSpPr/>
          <p:nvPr/>
        </p:nvSpPr>
        <p:spPr>
          <a:xfrm>
            <a:off x="922126" y="4407852"/>
            <a:ext cx="196107" cy="195650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697000" y="1027900"/>
            <a:ext cx="7727022" cy="3134510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2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67" name="Google Shape;167;p2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20"/>
          <p:cNvSpPr txBox="1"/>
          <p:nvPr>
            <p:ph type="title"/>
          </p:nvPr>
        </p:nvSpPr>
        <p:spPr>
          <a:xfrm>
            <a:off x="1442700" y="1323975"/>
            <a:ext cx="6258600" cy="25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72" name="Google Shape;172;p20"/>
          <p:cNvGrpSpPr/>
          <p:nvPr/>
        </p:nvGrpSpPr>
        <p:grpSpPr>
          <a:xfrm>
            <a:off x="6180562" y="4095502"/>
            <a:ext cx="2148254" cy="426910"/>
            <a:chOff x="2633694" y="2674236"/>
            <a:chExt cx="1790958" cy="355877"/>
          </a:xfrm>
        </p:grpSpPr>
        <p:sp>
          <p:nvSpPr>
            <p:cNvPr id="173" name="Google Shape;173;p20"/>
            <p:cNvSpPr/>
            <p:nvPr/>
          </p:nvSpPr>
          <p:spPr>
            <a:xfrm>
              <a:off x="2633694" y="2808212"/>
              <a:ext cx="1790958" cy="221902"/>
            </a:xfrm>
            <a:custGeom>
              <a:rect b="b" l="l" r="r" t="t"/>
              <a:pathLst>
                <a:path extrusionOk="0" h="4679" w="37764">
                  <a:moveTo>
                    <a:pt x="2339" y="0"/>
                  </a:moveTo>
                  <a:lnTo>
                    <a:pt x="35423" y="0"/>
                  </a:lnTo>
                  <a:cubicBezTo>
                    <a:pt x="36710" y="0"/>
                    <a:pt x="37763" y="1053"/>
                    <a:pt x="37763" y="2339"/>
                  </a:cubicBezTo>
                  <a:lnTo>
                    <a:pt x="37763" y="2339"/>
                  </a:lnTo>
                  <a:cubicBezTo>
                    <a:pt x="37763" y="3628"/>
                    <a:pt x="36708" y="4679"/>
                    <a:pt x="35423" y="4679"/>
                  </a:cubicBezTo>
                  <a:lnTo>
                    <a:pt x="2339" y="4679"/>
                  </a:lnTo>
                  <a:cubicBezTo>
                    <a:pt x="1051" y="4679"/>
                    <a:pt x="0" y="3624"/>
                    <a:pt x="0" y="2339"/>
                  </a:cubicBezTo>
                  <a:lnTo>
                    <a:pt x="0" y="2339"/>
                  </a:lnTo>
                  <a:cubicBezTo>
                    <a:pt x="0" y="1051"/>
                    <a:pt x="1051" y="0"/>
                    <a:pt x="2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2661675" y="2831592"/>
              <a:ext cx="1369065" cy="175141"/>
            </a:xfrm>
            <a:custGeom>
              <a:rect b="b" l="l" r="r" t="t"/>
              <a:pathLst>
                <a:path extrusionOk="0" h="3693" w="28868">
                  <a:moveTo>
                    <a:pt x="1847" y="1"/>
                  </a:moveTo>
                  <a:lnTo>
                    <a:pt x="27021" y="1"/>
                  </a:lnTo>
                  <a:cubicBezTo>
                    <a:pt x="28037" y="1"/>
                    <a:pt x="28868" y="832"/>
                    <a:pt x="28868" y="1846"/>
                  </a:cubicBezTo>
                  <a:lnTo>
                    <a:pt x="28868" y="1846"/>
                  </a:lnTo>
                  <a:cubicBezTo>
                    <a:pt x="28868" y="2861"/>
                    <a:pt x="28037" y="3692"/>
                    <a:pt x="27021" y="3692"/>
                  </a:cubicBezTo>
                  <a:lnTo>
                    <a:pt x="1847" y="3692"/>
                  </a:lnTo>
                  <a:cubicBezTo>
                    <a:pt x="831" y="3692"/>
                    <a:pt x="1" y="2861"/>
                    <a:pt x="1" y="1846"/>
                  </a:cubicBezTo>
                  <a:lnTo>
                    <a:pt x="1" y="1846"/>
                  </a:lnTo>
                  <a:cubicBezTo>
                    <a:pt x="1" y="830"/>
                    <a:pt x="831" y="1"/>
                    <a:pt x="1847" y="1"/>
                  </a:cubicBezTo>
                  <a:close/>
                </a:path>
              </a:pathLst>
            </a:custGeom>
            <a:solidFill>
              <a:srgbClr val="92D9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2661675" y="2831592"/>
              <a:ext cx="104904" cy="167885"/>
            </a:xfrm>
            <a:custGeom>
              <a:rect b="b" l="l" r="r" t="t"/>
              <a:pathLst>
                <a:path extrusionOk="0" h="3540" w="2212">
                  <a:moveTo>
                    <a:pt x="1115" y="3540"/>
                  </a:moveTo>
                  <a:lnTo>
                    <a:pt x="2211" y="1"/>
                  </a:lnTo>
                  <a:lnTo>
                    <a:pt x="1847" y="1"/>
                  </a:lnTo>
                  <a:cubicBezTo>
                    <a:pt x="831" y="1"/>
                    <a:pt x="1" y="832"/>
                    <a:pt x="1" y="1846"/>
                  </a:cubicBezTo>
                  <a:cubicBezTo>
                    <a:pt x="1" y="2602"/>
                    <a:pt x="461" y="3254"/>
                    <a:pt x="1115" y="354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83434" y="2831592"/>
              <a:ext cx="225316" cy="175141"/>
            </a:xfrm>
            <a:custGeom>
              <a:rect b="b" l="l" r="r" t="t"/>
              <a:pathLst>
                <a:path extrusionOk="0" h="3693" w="4751">
                  <a:moveTo>
                    <a:pt x="1144" y="1"/>
                  </a:moveTo>
                  <a:lnTo>
                    <a:pt x="1" y="3692"/>
                  </a:lnTo>
                  <a:lnTo>
                    <a:pt x="3610" y="369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3225653" y="2831592"/>
              <a:ext cx="225411" cy="175141"/>
            </a:xfrm>
            <a:custGeom>
              <a:rect b="b" l="l" r="r" t="t"/>
              <a:pathLst>
                <a:path extrusionOk="0" h="3693" w="4753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3567966" y="2831592"/>
              <a:ext cx="225316" cy="175141"/>
            </a:xfrm>
            <a:custGeom>
              <a:rect b="b" l="l" r="r" t="t"/>
              <a:pathLst>
                <a:path extrusionOk="0" h="3693" w="4751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3910138" y="2834058"/>
              <a:ext cx="120697" cy="172674"/>
            </a:xfrm>
            <a:custGeom>
              <a:rect b="b" l="l" r="r" t="t"/>
              <a:pathLst>
                <a:path extrusionOk="0" h="3641" w="2545">
                  <a:moveTo>
                    <a:pt x="1128" y="0"/>
                  </a:moveTo>
                  <a:lnTo>
                    <a:pt x="1" y="3640"/>
                  </a:lnTo>
                  <a:lnTo>
                    <a:pt x="696" y="3640"/>
                  </a:lnTo>
                  <a:cubicBezTo>
                    <a:pt x="1712" y="3640"/>
                    <a:pt x="2543" y="2809"/>
                    <a:pt x="2543" y="1794"/>
                  </a:cubicBezTo>
                  <a:cubicBezTo>
                    <a:pt x="2545" y="928"/>
                    <a:pt x="1938" y="196"/>
                    <a:pt x="1128" y="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3915923" y="2674236"/>
              <a:ext cx="99877" cy="70806"/>
            </a:xfrm>
            <a:custGeom>
              <a:rect b="b" l="l" r="r" t="t"/>
              <a:pathLst>
                <a:path extrusionOk="0" h="1493" w="2106">
                  <a:moveTo>
                    <a:pt x="163" y="740"/>
                  </a:moveTo>
                  <a:lnTo>
                    <a:pt x="747" y="1324"/>
                  </a:lnTo>
                  <a:cubicBezTo>
                    <a:pt x="917" y="1493"/>
                    <a:pt x="1191" y="1493"/>
                    <a:pt x="1362" y="1324"/>
                  </a:cubicBezTo>
                  <a:lnTo>
                    <a:pt x="1944" y="740"/>
                  </a:lnTo>
                  <a:cubicBezTo>
                    <a:pt x="2073" y="613"/>
                    <a:pt x="2106" y="434"/>
                    <a:pt x="2036" y="267"/>
                  </a:cubicBezTo>
                  <a:cubicBezTo>
                    <a:pt x="1968" y="101"/>
                    <a:pt x="1814" y="0"/>
                    <a:pt x="1635" y="0"/>
                  </a:cubicBezTo>
                  <a:lnTo>
                    <a:pt x="469" y="0"/>
                  </a:lnTo>
                  <a:cubicBezTo>
                    <a:pt x="288" y="0"/>
                    <a:pt x="138" y="103"/>
                    <a:pt x="68" y="267"/>
                  </a:cubicBezTo>
                  <a:cubicBezTo>
                    <a:pt x="0" y="432"/>
                    <a:pt x="37" y="615"/>
                    <a:pt x="163" y="740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20"/>
          <p:cNvSpPr/>
          <p:nvPr/>
        </p:nvSpPr>
        <p:spPr>
          <a:xfrm>
            <a:off x="719991" y="4282275"/>
            <a:ext cx="260940" cy="240148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1056825" y="4303691"/>
            <a:ext cx="625008" cy="196900"/>
          </a:xfrm>
          <a:custGeom>
            <a:rect b="b" l="l" r="r" t="t"/>
            <a:pathLst>
              <a:path extrusionOk="0" h="947" w="3006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1850464" y="4303691"/>
            <a:ext cx="428107" cy="196900"/>
          </a:xfrm>
          <a:custGeom>
            <a:rect b="b" l="l" r="r" t="t"/>
            <a:pathLst>
              <a:path extrusionOk="0" h="947" w="2059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908" name="Shape 2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" name="Google Shape;2909;p18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0" name="Google Shape;2910;p18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911" name="Google Shape;2911;p18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18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18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18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5" name="Google Shape;2915;p187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16" name="Google Shape;2916;p187"/>
          <p:cNvSpPr txBox="1"/>
          <p:nvPr>
            <p:ph idx="2" type="title"/>
          </p:nvPr>
        </p:nvSpPr>
        <p:spPr>
          <a:xfrm>
            <a:off x="2163750" y="180832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17" name="Google Shape;2917;p187"/>
          <p:cNvSpPr txBox="1"/>
          <p:nvPr>
            <p:ph idx="1" type="subTitle"/>
          </p:nvPr>
        </p:nvSpPr>
        <p:spPr>
          <a:xfrm>
            <a:off x="1815713" y="2342313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8" name="Google Shape;2918;p187"/>
          <p:cNvSpPr txBox="1"/>
          <p:nvPr>
            <p:ph idx="3" type="title"/>
          </p:nvPr>
        </p:nvSpPr>
        <p:spPr>
          <a:xfrm>
            <a:off x="5261384" y="1807500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19" name="Google Shape;2919;p187"/>
          <p:cNvSpPr txBox="1"/>
          <p:nvPr>
            <p:ph idx="4" type="subTitle"/>
          </p:nvPr>
        </p:nvSpPr>
        <p:spPr>
          <a:xfrm>
            <a:off x="4957215" y="233407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0" name="Google Shape;2920;p187"/>
          <p:cNvSpPr txBox="1"/>
          <p:nvPr>
            <p:ph idx="5" type="title"/>
          </p:nvPr>
        </p:nvSpPr>
        <p:spPr>
          <a:xfrm>
            <a:off x="2163802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21" name="Google Shape;2921;p187"/>
          <p:cNvSpPr txBox="1"/>
          <p:nvPr>
            <p:ph idx="6" type="subTitle"/>
          </p:nvPr>
        </p:nvSpPr>
        <p:spPr>
          <a:xfrm>
            <a:off x="1815700" y="386772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2" name="Google Shape;2922;p187"/>
          <p:cNvSpPr txBox="1"/>
          <p:nvPr>
            <p:ph idx="7" type="title"/>
          </p:nvPr>
        </p:nvSpPr>
        <p:spPr>
          <a:xfrm>
            <a:off x="5261375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23" name="Google Shape;2923;p187"/>
          <p:cNvSpPr txBox="1"/>
          <p:nvPr>
            <p:ph idx="8" type="subTitle"/>
          </p:nvPr>
        </p:nvSpPr>
        <p:spPr>
          <a:xfrm>
            <a:off x="4957202" y="386772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4" name="Google Shape;2924;p187"/>
          <p:cNvSpPr/>
          <p:nvPr/>
        </p:nvSpPr>
        <p:spPr>
          <a:xfrm>
            <a:off x="6966975" y="1083425"/>
            <a:ext cx="986749" cy="199751"/>
          </a:xfrm>
          <a:custGeom>
            <a:rect b="b" l="l" r="r" t="t"/>
            <a:pathLst>
              <a:path extrusionOk="0" h="947" w="4694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5" name="Google Shape;2925;p187"/>
          <p:cNvGrpSpPr/>
          <p:nvPr/>
        </p:nvGrpSpPr>
        <p:grpSpPr>
          <a:xfrm>
            <a:off x="7580498" y="313907"/>
            <a:ext cx="1440046" cy="1407772"/>
            <a:chOff x="7499398" y="624507"/>
            <a:chExt cx="1440046" cy="1407772"/>
          </a:xfrm>
        </p:grpSpPr>
        <p:sp>
          <p:nvSpPr>
            <p:cNvPr id="2926" name="Google Shape;2926;p18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27" name="Google Shape;2927;p18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2928" name="Google Shape;2928;p18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9" name="Google Shape;2929;p18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0" name="Google Shape;2930;p18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1" name="Google Shape;2931;p18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32" name="Google Shape;2932;p187"/>
          <p:cNvSpPr/>
          <p:nvPr/>
        </p:nvSpPr>
        <p:spPr>
          <a:xfrm>
            <a:off x="276638" y="4345000"/>
            <a:ext cx="886720" cy="199751"/>
          </a:xfrm>
          <a:custGeom>
            <a:rect b="b" l="l" r="r" t="t"/>
            <a:pathLst>
              <a:path extrusionOk="0" h="947" w="4694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933" name="Shape 2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Google Shape;2934;p18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5" name="Google Shape;2935;p18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936" name="Google Shape;2936;p18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18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18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18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0" name="Google Shape;2940;p188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41" name="Google Shape;2941;p188"/>
          <p:cNvSpPr txBox="1"/>
          <p:nvPr>
            <p:ph idx="2" type="title"/>
          </p:nvPr>
        </p:nvSpPr>
        <p:spPr>
          <a:xfrm>
            <a:off x="903750" y="1749300"/>
            <a:ext cx="193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42" name="Google Shape;2942;p188"/>
          <p:cNvSpPr txBox="1"/>
          <p:nvPr>
            <p:ph idx="1" type="subTitle"/>
          </p:nvPr>
        </p:nvSpPr>
        <p:spPr>
          <a:xfrm>
            <a:off x="925988" y="2277000"/>
            <a:ext cx="1938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3" name="Google Shape;2943;p188"/>
          <p:cNvSpPr txBox="1"/>
          <p:nvPr>
            <p:ph idx="3" type="title"/>
          </p:nvPr>
        </p:nvSpPr>
        <p:spPr>
          <a:xfrm>
            <a:off x="3602719" y="174930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44" name="Google Shape;2944;p188"/>
          <p:cNvSpPr txBox="1"/>
          <p:nvPr>
            <p:ph idx="4" type="subTitle"/>
          </p:nvPr>
        </p:nvSpPr>
        <p:spPr>
          <a:xfrm>
            <a:off x="3613313" y="227700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5" name="Google Shape;2945;p188"/>
          <p:cNvSpPr txBox="1"/>
          <p:nvPr>
            <p:ph idx="5" type="title"/>
          </p:nvPr>
        </p:nvSpPr>
        <p:spPr>
          <a:xfrm>
            <a:off x="903450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46" name="Google Shape;2946;p188"/>
          <p:cNvSpPr txBox="1"/>
          <p:nvPr>
            <p:ph idx="6" type="subTitle"/>
          </p:nvPr>
        </p:nvSpPr>
        <p:spPr>
          <a:xfrm>
            <a:off x="926063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7" name="Google Shape;2947;p188"/>
          <p:cNvSpPr txBox="1"/>
          <p:nvPr>
            <p:ph idx="7" type="title"/>
          </p:nvPr>
        </p:nvSpPr>
        <p:spPr>
          <a:xfrm>
            <a:off x="3602719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48" name="Google Shape;2948;p188"/>
          <p:cNvSpPr txBox="1"/>
          <p:nvPr>
            <p:ph idx="8" type="subTitle"/>
          </p:nvPr>
        </p:nvSpPr>
        <p:spPr>
          <a:xfrm>
            <a:off x="3613238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9" name="Google Shape;2949;p188"/>
          <p:cNvSpPr txBox="1"/>
          <p:nvPr>
            <p:ph idx="9" type="title"/>
          </p:nvPr>
        </p:nvSpPr>
        <p:spPr>
          <a:xfrm>
            <a:off x="6233770" y="174930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50" name="Google Shape;2950;p188"/>
          <p:cNvSpPr txBox="1"/>
          <p:nvPr>
            <p:ph idx="13" type="subTitle"/>
          </p:nvPr>
        </p:nvSpPr>
        <p:spPr>
          <a:xfrm>
            <a:off x="6255863" y="228960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51" name="Google Shape;2951;p188"/>
          <p:cNvSpPr txBox="1"/>
          <p:nvPr>
            <p:ph idx="14" type="title"/>
          </p:nvPr>
        </p:nvSpPr>
        <p:spPr>
          <a:xfrm>
            <a:off x="6233770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52" name="Google Shape;2952;p188"/>
          <p:cNvSpPr txBox="1"/>
          <p:nvPr>
            <p:ph idx="15" type="subTitle"/>
          </p:nvPr>
        </p:nvSpPr>
        <p:spPr>
          <a:xfrm>
            <a:off x="6255788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53" name="Google Shape;2953;p188"/>
          <p:cNvGrpSpPr/>
          <p:nvPr/>
        </p:nvGrpSpPr>
        <p:grpSpPr>
          <a:xfrm rot="-772050">
            <a:off x="7298022" y="153508"/>
            <a:ext cx="1302599" cy="1303396"/>
            <a:chOff x="7530588" y="382981"/>
            <a:chExt cx="1302582" cy="1303380"/>
          </a:xfrm>
        </p:grpSpPr>
        <p:sp>
          <p:nvSpPr>
            <p:cNvPr id="2954" name="Google Shape;2954;p188"/>
            <p:cNvSpPr/>
            <p:nvPr/>
          </p:nvSpPr>
          <p:spPr>
            <a:xfrm rot="892134">
              <a:off x="7763764" y="583692"/>
              <a:ext cx="956322" cy="95632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188"/>
            <p:cNvSpPr/>
            <p:nvPr/>
          </p:nvSpPr>
          <p:spPr>
            <a:xfrm rot="-8220844">
              <a:off x="7721062" y="574253"/>
              <a:ext cx="921634" cy="921634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188"/>
            <p:cNvSpPr/>
            <p:nvPr/>
          </p:nvSpPr>
          <p:spPr>
            <a:xfrm rot="-8220844">
              <a:off x="7893618" y="949438"/>
              <a:ext cx="503697" cy="516222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88"/>
            <p:cNvSpPr/>
            <p:nvPr/>
          </p:nvSpPr>
          <p:spPr>
            <a:xfrm rot="-8220844">
              <a:off x="7782384" y="568843"/>
              <a:ext cx="847895" cy="76872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8" name="Google Shape;2958;p188"/>
          <p:cNvSpPr/>
          <p:nvPr/>
        </p:nvSpPr>
        <p:spPr>
          <a:xfrm rot="8577204">
            <a:off x="8349726" y="1205862"/>
            <a:ext cx="316288" cy="316369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9" name="Google Shape;2959;p188"/>
          <p:cNvSpPr/>
          <p:nvPr/>
        </p:nvSpPr>
        <p:spPr>
          <a:xfrm rot="8577085">
            <a:off x="6895024" y="381730"/>
            <a:ext cx="489346" cy="489480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960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1" name="Google Shape;2961;p18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2" name="Google Shape;2962;p18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963" name="Google Shape;2963;p18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8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8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8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7" name="Google Shape;2967;p189"/>
          <p:cNvSpPr txBox="1"/>
          <p:nvPr>
            <p:ph hasCustomPrompt="1" type="title"/>
          </p:nvPr>
        </p:nvSpPr>
        <p:spPr>
          <a:xfrm rot="-535">
            <a:off x="1861862" y="1725456"/>
            <a:ext cx="19284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68" name="Google Shape;2968;p189"/>
          <p:cNvSpPr txBox="1"/>
          <p:nvPr>
            <p:ph idx="1" type="subTitle"/>
          </p:nvPr>
        </p:nvSpPr>
        <p:spPr>
          <a:xfrm>
            <a:off x="1640850" y="3426600"/>
            <a:ext cx="24048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9" name="Google Shape;2969;p189"/>
          <p:cNvSpPr txBox="1"/>
          <p:nvPr>
            <p:ph hasCustomPrompt="1" idx="2" type="title"/>
          </p:nvPr>
        </p:nvSpPr>
        <p:spPr>
          <a:xfrm>
            <a:off x="5352316" y="1732553"/>
            <a:ext cx="19293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70" name="Google Shape;2970;p189"/>
          <p:cNvSpPr txBox="1"/>
          <p:nvPr>
            <p:ph idx="3" type="subTitle"/>
          </p:nvPr>
        </p:nvSpPr>
        <p:spPr>
          <a:xfrm>
            <a:off x="5114563" y="3426300"/>
            <a:ext cx="2404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71" name="Google Shape;2971;p189"/>
          <p:cNvGrpSpPr/>
          <p:nvPr/>
        </p:nvGrpSpPr>
        <p:grpSpPr>
          <a:xfrm>
            <a:off x="7769832" y="3176181"/>
            <a:ext cx="1308352" cy="1308606"/>
            <a:chOff x="7764407" y="575481"/>
            <a:chExt cx="1308352" cy="1308606"/>
          </a:xfrm>
        </p:grpSpPr>
        <p:sp>
          <p:nvSpPr>
            <p:cNvPr id="2972" name="Google Shape;2972;p18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73" name="Google Shape;2973;p18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974" name="Google Shape;2974;p18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5" name="Google Shape;2975;p18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18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18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78" name="Google Shape;2978;p189"/>
          <p:cNvGrpSpPr/>
          <p:nvPr/>
        </p:nvGrpSpPr>
        <p:grpSpPr>
          <a:xfrm rot="1591012">
            <a:off x="255361" y="3719967"/>
            <a:ext cx="765445" cy="765594"/>
            <a:chOff x="7764407" y="575481"/>
            <a:chExt cx="1308352" cy="1308606"/>
          </a:xfrm>
        </p:grpSpPr>
        <p:sp>
          <p:nvSpPr>
            <p:cNvPr id="2979" name="Google Shape;2979;p18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80" name="Google Shape;2980;p18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981" name="Google Shape;2981;p18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2" name="Google Shape;2982;p18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18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18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85" name="Google Shape;2985;p189"/>
          <p:cNvSpPr/>
          <p:nvPr/>
        </p:nvSpPr>
        <p:spPr>
          <a:xfrm>
            <a:off x="993081" y="4281718"/>
            <a:ext cx="349624" cy="321774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6" name="Google Shape;2986;p189"/>
          <p:cNvSpPr/>
          <p:nvPr/>
        </p:nvSpPr>
        <p:spPr>
          <a:xfrm>
            <a:off x="7896964" y="4416376"/>
            <a:ext cx="426868" cy="426901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accent2"/>
        </a:solidFill>
      </p:bgPr>
    </p:bg>
    <p:spTree>
      <p:nvGrpSpPr>
        <p:cNvPr id="2987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p19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9" name="Google Shape;2989;p19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990" name="Google Shape;2990;p19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9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9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9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4" name="Google Shape;2994;p190"/>
          <p:cNvSpPr txBox="1"/>
          <p:nvPr>
            <p:ph type="ctrTitle"/>
          </p:nvPr>
        </p:nvSpPr>
        <p:spPr>
          <a:xfrm>
            <a:off x="2571776" y="970275"/>
            <a:ext cx="40005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95" name="Google Shape;2995;p190"/>
          <p:cNvSpPr txBox="1"/>
          <p:nvPr>
            <p:ph idx="1" type="subTitle"/>
          </p:nvPr>
        </p:nvSpPr>
        <p:spPr>
          <a:xfrm>
            <a:off x="2679325" y="1960151"/>
            <a:ext cx="37854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6" name="Google Shape;2996;p190"/>
          <p:cNvSpPr txBox="1"/>
          <p:nvPr>
            <p:ph idx="2" type="subTitle"/>
          </p:nvPr>
        </p:nvSpPr>
        <p:spPr>
          <a:xfrm rot="-962">
            <a:off x="2963720" y="42298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7" name="Google Shape;2997;p190"/>
          <p:cNvSpPr/>
          <p:nvPr/>
        </p:nvSpPr>
        <p:spPr>
          <a:xfrm>
            <a:off x="1420170" y="3866250"/>
            <a:ext cx="452388" cy="452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8" name="Google Shape;2998;p190"/>
          <p:cNvSpPr/>
          <p:nvPr/>
        </p:nvSpPr>
        <p:spPr>
          <a:xfrm rot="3225843">
            <a:off x="709236" y="3422281"/>
            <a:ext cx="1874246" cy="1525057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9" name="Google Shape;2999;p190"/>
          <p:cNvSpPr/>
          <p:nvPr/>
        </p:nvSpPr>
        <p:spPr>
          <a:xfrm>
            <a:off x="419576" y="4453263"/>
            <a:ext cx="300428" cy="300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0" name="Google Shape;3000;p190"/>
          <p:cNvGrpSpPr/>
          <p:nvPr/>
        </p:nvGrpSpPr>
        <p:grpSpPr>
          <a:xfrm rot="823452">
            <a:off x="750513" y="2098687"/>
            <a:ext cx="912772" cy="1009338"/>
            <a:chOff x="1191357" y="3451057"/>
            <a:chExt cx="597555" cy="660773"/>
          </a:xfrm>
        </p:grpSpPr>
        <p:sp>
          <p:nvSpPr>
            <p:cNvPr id="3001" name="Google Shape;3001;p190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90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90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90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90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6" name="Google Shape;3006;p190"/>
          <p:cNvGrpSpPr/>
          <p:nvPr/>
        </p:nvGrpSpPr>
        <p:grpSpPr>
          <a:xfrm rot="-10005687">
            <a:off x="7176473" y="640475"/>
            <a:ext cx="1900295" cy="1900078"/>
            <a:chOff x="277881" y="2901316"/>
            <a:chExt cx="1900344" cy="1900126"/>
          </a:xfrm>
        </p:grpSpPr>
        <p:sp>
          <p:nvSpPr>
            <p:cNvPr id="3007" name="Google Shape;3007;p190"/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8" name="Google Shape;3008;p190"/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3009" name="Google Shape;3009;p190"/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rect b="b" l="l" r="r" t="t"/>
                <a:pathLst>
                  <a:path extrusionOk="0" h="18323" w="18323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0" name="Google Shape;3010;p190"/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rect b="b" l="l" r="r" t="t"/>
                <a:pathLst>
                  <a:path extrusionOk="0" h="10263" w="10014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1" name="Google Shape;3011;p190"/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rect b="b" l="l" r="r" t="t"/>
                <a:pathLst>
                  <a:path extrusionOk="0" h="15283" w="16857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2" name="Google Shape;3012;p190"/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rect b="b" l="l" r="r" t="t"/>
                <a:pathLst>
                  <a:path extrusionOk="0" h="1807" w="1811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13" name="Google Shape;3013;p190"/>
          <p:cNvSpPr/>
          <p:nvPr/>
        </p:nvSpPr>
        <p:spPr>
          <a:xfrm rot="-9721048">
            <a:off x="7249053" y="670182"/>
            <a:ext cx="683619" cy="68379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4" name="Google Shape;3014;p190"/>
          <p:cNvSpPr/>
          <p:nvPr/>
        </p:nvSpPr>
        <p:spPr>
          <a:xfrm rot="-9720997">
            <a:off x="8465674" y="2411364"/>
            <a:ext cx="320672" cy="320768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5" name="Google Shape;3015;p190"/>
          <p:cNvSpPr/>
          <p:nvPr/>
        </p:nvSpPr>
        <p:spPr>
          <a:xfrm rot="-9721047">
            <a:off x="7855628" y="2590821"/>
            <a:ext cx="146813" cy="14685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6" name="Google Shape;3016;p190"/>
          <p:cNvSpPr/>
          <p:nvPr/>
        </p:nvSpPr>
        <p:spPr>
          <a:xfrm rot="-9721073">
            <a:off x="6906618" y="951315"/>
            <a:ext cx="121490" cy="121524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7" name="Google Shape;3017;p190"/>
          <p:cNvSpPr txBox="1"/>
          <p:nvPr/>
        </p:nvSpPr>
        <p:spPr>
          <a:xfrm>
            <a:off x="2638875" y="3554025"/>
            <a:ext cx="38667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018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p19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0" name="Google Shape;3020;p19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021" name="Google Shape;3021;p19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9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9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9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5" name="Google Shape;3025;p191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3026" name="Google Shape;3026;p191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7" name="Google Shape;3027;p191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3028" name="Google Shape;3028;p191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9" name="Google Shape;3029;p191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191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1" name="Google Shape;3031;p191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32" name="Google Shape;3032;p191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3033" name="Google Shape;3033;p191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34" name="Google Shape;3034;p191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3035" name="Google Shape;3035;p191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6" name="Google Shape;3036;p191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7" name="Google Shape;3037;p191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8" name="Google Shape;3038;p191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2"/>
        </a:solidFill>
      </p:bgPr>
    </p:bg>
    <p:spTree>
      <p:nvGrpSpPr>
        <p:cNvPr id="3039" name="Shape 3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0" name="Google Shape;3040;p19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1" name="Google Shape;3041;p19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042" name="Google Shape;3042;p19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92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92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92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6" name="Google Shape;3046;p192"/>
          <p:cNvSpPr/>
          <p:nvPr/>
        </p:nvSpPr>
        <p:spPr>
          <a:xfrm>
            <a:off x="7946263" y="1248225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7" name="Google Shape;3047;p192"/>
          <p:cNvSpPr/>
          <p:nvPr/>
        </p:nvSpPr>
        <p:spPr>
          <a:xfrm>
            <a:off x="7946263" y="2237190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8" name="Google Shape;3048;p192"/>
          <p:cNvSpPr/>
          <p:nvPr/>
        </p:nvSpPr>
        <p:spPr>
          <a:xfrm>
            <a:off x="7946263" y="3226156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9" name="Google Shape;3049;p192"/>
          <p:cNvSpPr/>
          <p:nvPr/>
        </p:nvSpPr>
        <p:spPr>
          <a:xfrm flipH="1" rot="10800000">
            <a:off x="114300" y="3735032"/>
            <a:ext cx="2476802" cy="1326193"/>
          </a:xfrm>
          <a:custGeom>
            <a:rect b="b" l="l" r="r" t="t"/>
            <a:pathLst>
              <a:path extrusionOk="0" h="27964" w="54058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0" name="Google Shape;3050;p192"/>
          <p:cNvSpPr/>
          <p:nvPr/>
        </p:nvSpPr>
        <p:spPr>
          <a:xfrm>
            <a:off x="816373" y="3806482"/>
            <a:ext cx="217527" cy="217109"/>
          </a:xfrm>
          <a:custGeom>
            <a:rect b="b" l="l" r="r" t="t"/>
            <a:pathLst>
              <a:path extrusionOk="0" h="947" w="949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1" name="Google Shape;3051;p192"/>
          <p:cNvSpPr/>
          <p:nvPr/>
        </p:nvSpPr>
        <p:spPr>
          <a:xfrm rot="5400000">
            <a:off x="937346" y="4366700"/>
            <a:ext cx="236782" cy="236826"/>
          </a:xfrm>
          <a:custGeom>
            <a:rect b="b" l="l" r="r" t="t"/>
            <a:pathLst>
              <a:path extrusionOk="0" h="1033" w="1033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55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p19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7" name="Google Shape;3057;p194"/>
          <p:cNvSpPr/>
          <p:nvPr/>
        </p:nvSpPr>
        <p:spPr>
          <a:xfrm>
            <a:off x="697000" y="1197178"/>
            <a:ext cx="7727022" cy="2792412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8" name="Google Shape;3058;p194"/>
          <p:cNvSpPr txBox="1"/>
          <p:nvPr>
            <p:ph idx="1" type="subTitle"/>
          </p:nvPr>
        </p:nvSpPr>
        <p:spPr>
          <a:xfrm rot="-546">
            <a:off x="956175" y="4045951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59" name="Google Shape;3059;p194"/>
          <p:cNvSpPr txBox="1"/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3060" name="Google Shape;3060;p19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061" name="Google Shape;3061;p19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94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94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94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65" name="Shape 3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6" name="Google Shape;3066;p19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67" name="Google Shape;3067;p19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068" name="Google Shape;3068;p19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9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9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9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2" name="Google Shape;3072;p195"/>
          <p:cNvSpPr txBox="1"/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73" name="Google Shape;3073;p195"/>
          <p:cNvSpPr txBox="1"/>
          <p:nvPr>
            <p:ph idx="1" type="subTitle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4" name="Google Shape;3074;p195"/>
          <p:cNvSpPr txBox="1"/>
          <p:nvPr>
            <p:ph hasCustomPrompt="1" idx="2" type="title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75" name="Google Shape;3075;p195"/>
          <p:cNvSpPr/>
          <p:nvPr/>
        </p:nvSpPr>
        <p:spPr>
          <a:xfrm>
            <a:off x="6227500" y="1103025"/>
            <a:ext cx="1232825" cy="153824"/>
          </a:xfrm>
          <a:custGeom>
            <a:rect b="b" l="l" r="r" t="t"/>
            <a:pathLst>
              <a:path extrusionOk="0" h="946" w="7583">
                <a:moveTo>
                  <a:pt x="474" y="0"/>
                </a:moveTo>
                <a:lnTo>
                  <a:pt x="7109" y="0"/>
                </a:lnTo>
                <a:cubicBezTo>
                  <a:pt x="7368" y="0"/>
                  <a:pt x="7582" y="214"/>
                  <a:pt x="7582" y="473"/>
                </a:cubicBezTo>
                <a:lnTo>
                  <a:pt x="7582" y="473"/>
                </a:lnTo>
                <a:cubicBezTo>
                  <a:pt x="7582" y="734"/>
                  <a:pt x="7368" y="946"/>
                  <a:pt x="7109" y="946"/>
                </a:cubicBezTo>
                <a:lnTo>
                  <a:pt x="474" y="946"/>
                </a:lnTo>
                <a:cubicBezTo>
                  <a:pt x="214" y="946"/>
                  <a:pt x="1" y="732"/>
                  <a:pt x="1" y="473"/>
                </a:cubicBezTo>
                <a:lnTo>
                  <a:pt x="1" y="473"/>
                </a:lnTo>
                <a:cubicBezTo>
                  <a:pt x="1" y="214"/>
                  <a:pt x="214" y="0"/>
                  <a:pt x="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6" name="Google Shape;3076;p195"/>
          <p:cNvSpPr/>
          <p:nvPr/>
        </p:nvSpPr>
        <p:spPr>
          <a:xfrm>
            <a:off x="7539026" y="1103025"/>
            <a:ext cx="556503" cy="153824"/>
          </a:xfrm>
          <a:custGeom>
            <a:rect b="b" l="l" r="r" t="t"/>
            <a:pathLst>
              <a:path extrusionOk="0" h="946" w="3423">
                <a:moveTo>
                  <a:pt x="476" y="0"/>
                </a:moveTo>
                <a:lnTo>
                  <a:pt x="2949" y="0"/>
                </a:lnTo>
                <a:cubicBezTo>
                  <a:pt x="3209" y="0"/>
                  <a:pt x="3422" y="214"/>
                  <a:pt x="3422" y="473"/>
                </a:cubicBezTo>
                <a:lnTo>
                  <a:pt x="3422" y="473"/>
                </a:lnTo>
                <a:cubicBezTo>
                  <a:pt x="3422" y="734"/>
                  <a:pt x="3209" y="946"/>
                  <a:pt x="2949" y="946"/>
                </a:cubicBezTo>
                <a:lnTo>
                  <a:pt x="476" y="946"/>
                </a:lnTo>
                <a:cubicBezTo>
                  <a:pt x="217" y="946"/>
                  <a:pt x="3" y="732"/>
                  <a:pt x="3" y="473"/>
                </a:cubicBezTo>
                <a:lnTo>
                  <a:pt x="3" y="473"/>
                </a:lnTo>
                <a:cubicBezTo>
                  <a:pt x="1" y="214"/>
                  <a:pt x="214" y="0"/>
                  <a:pt x="4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7" name="Google Shape;3077;p195"/>
          <p:cNvSpPr/>
          <p:nvPr/>
        </p:nvSpPr>
        <p:spPr>
          <a:xfrm>
            <a:off x="273628" y="3000174"/>
            <a:ext cx="168275" cy="16830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78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p19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0" name="Google Shape;3080;p19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081" name="Google Shape;3081;p19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9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9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9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5" name="Google Shape;3085;p196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86" name="Google Shape;3086;p196"/>
          <p:cNvSpPr txBox="1"/>
          <p:nvPr>
            <p:ph idx="1" type="body"/>
          </p:nvPr>
        </p:nvSpPr>
        <p:spPr>
          <a:xfrm>
            <a:off x="720000" y="1533525"/>
            <a:ext cx="7704000" cy="1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087" name="Google Shape;3087;p196"/>
          <p:cNvSpPr/>
          <p:nvPr/>
        </p:nvSpPr>
        <p:spPr>
          <a:xfrm rot="4304125">
            <a:off x="7672168" y="1031002"/>
            <a:ext cx="1793781" cy="1459569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8" name="Google Shape;3088;p196"/>
          <p:cNvSpPr/>
          <p:nvPr/>
        </p:nvSpPr>
        <p:spPr>
          <a:xfrm rot="7355165">
            <a:off x="8197463" y="1374859"/>
            <a:ext cx="578861" cy="579015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89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Google Shape;3090;p19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1" name="Google Shape;3091;p19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092" name="Google Shape;3092;p19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9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9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9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6" name="Google Shape;3096;p197"/>
          <p:cNvSpPr txBox="1"/>
          <p:nvPr>
            <p:ph idx="1" type="subTitle"/>
          </p:nvPr>
        </p:nvSpPr>
        <p:spPr>
          <a:xfrm>
            <a:off x="1436675" y="2384025"/>
            <a:ext cx="24201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7" name="Google Shape;3097;p197"/>
          <p:cNvSpPr txBox="1"/>
          <p:nvPr>
            <p:ph idx="2" type="subTitle"/>
          </p:nvPr>
        </p:nvSpPr>
        <p:spPr>
          <a:xfrm>
            <a:off x="5121272" y="2383425"/>
            <a:ext cx="24231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8" name="Google Shape;3098;p197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9" name="Google Shape;3099;p197"/>
          <p:cNvSpPr txBox="1"/>
          <p:nvPr>
            <p:ph idx="3" type="title"/>
          </p:nvPr>
        </p:nvSpPr>
        <p:spPr>
          <a:xfrm>
            <a:off x="1441859" y="338902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00" name="Google Shape;3100;p197"/>
          <p:cNvSpPr txBox="1"/>
          <p:nvPr>
            <p:ph idx="4" type="title"/>
          </p:nvPr>
        </p:nvSpPr>
        <p:spPr>
          <a:xfrm>
            <a:off x="5125772" y="33890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01" name="Google Shape;3101;p197"/>
          <p:cNvSpPr/>
          <p:nvPr/>
        </p:nvSpPr>
        <p:spPr>
          <a:xfrm>
            <a:off x="7943850" y="714375"/>
            <a:ext cx="1128900" cy="112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2" name="Google Shape;3102;p197"/>
          <p:cNvGrpSpPr/>
          <p:nvPr/>
        </p:nvGrpSpPr>
        <p:grpSpPr>
          <a:xfrm rot="-846281">
            <a:off x="7879557" y="690583"/>
            <a:ext cx="1078052" cy="1078403"/>
            <a:chOff x="5759760" y="3433415"/>
            <a:chExt cx="583422" cy="583612"/>
          </a:xfrm>
        </p:grpSpPr>
        <p:sp>
          <p:nvSpPr>
            <p:cNvPr id="3103" name="Google Shape;3103;p197"/>
            <p:cNvSpPr/>
            <p:nvPr/>
          </p:nvSpPr>
          <p:spPr>
            <a:xfrm>
              <a:off x="5759760" y="3433415"/>
              <a:ext cx="583422" cy="583612"/>
            </a:xfrm>
            <a:custGeom>
              <a:rect b="b" l="l" r="r" t="t"/>
              <a:pathLst>
                <a:path extrusionOk="0" h="12306" w="12302">
                  <a:moveTo>
                    <a:pt x="6540" y="217"/>
                  </a:moveTo>
                  <a:cubicBezTo>
                    <a:pt x="9818" y="430"/>
                    <a:pt x="12302" y="3262"/>
                    <a:pt x="12090" y="6542"/>
                  </a:cubicBezTo>
                  <a:cubicBezTo>
                    <a:pt x="11876" y="9820"/>
                    <a:pt x="9042" y="12306"/>
                    <a:pt x="5762" y="12092"/>
                  </a:cubicBezTo>
                  <a:cubicBezTo>
                    <a:pt x="2487" y="11878"/>
                    <a:pt x="1" y="9047"/>
                    <a:pt x="214" y="5767"/>
                  </a:cubicBezTo>
                  <a:cubicBezTo>
                    <a:pt x="426" y="2487"/>
                    <a:pt x="3260" y="1"/>
                    <a:pt x="6540" y="217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97"/>
            <p:cNvSpPr/>
            <p:nvPr/>
          </p:nvSpPr>
          <p:spPr>
            <a:xfrm>
              <a:off x="5834360" y="3463578"/>
              <a:ext cx="315613" cy="339421"/>
            </a:xfrm>
            <a:custGeom>
              <a:rect b="b" l="l" r="r" t="t"/>
              <a:pathLst>
                <a:path extrusionOk="0" h="7157" w="6655">
                  <a:moveTo>
                    <a:pt x="5732" y="251"/>
                  </a:moveTo>
                  <a:cubicBezTo>
                    <a:pt x="5999" y="269"/>
                    <a:pt x="6233" y="393"/>
                    <a:pt x="6398" y="580"/>
                  </a:cubicBezTo>
                  <a:cubicBezTo>
                    <a:pt x="6562" y="769"/>
                    <a:pt x="6655" y="1016"/>
                    <a:pt x="6636" y="1283"/>
                  </a:cubicBezTo>
                  <a:cubicBezTo>
                    <a:pt x="6620" y="1551"/>
                    <a:pt x="6497" y="1783"/>
                    <a:pt x="6307" y="1947"/>
                  </a:cubicBezTo>
                  <a:cubicBezTo>
                    <a:pt x="6122" y="2112"/>
                    <a:pt x="5874" y="2205"/>
                    <a:pt x="5606" y="2188"/>
                  </a:cubicBezTo>
                  <a:cubicBezTo>
                    <a:pt x="5339" y="2170"/>
                    <a:pt x="5104" y="2046"/>
                    <a:pt x="4940" y="1859"/>
                  </a:cubicBezTo>
                  <a:cubicBezTo>
                    <a:pt x="4775" y="1674"/>
                    <a:pt x="4683" y="1423"/>
                    <a:pt x="4701" y="1156"/>
                  </a:cubicBezTo>
                  <a:cubicBezTo>
                    <a:pt x="4720" y="888"/>
                    <a:pt x="4843" y="656"/>
                    <a:pt x="5030" y="492"/>
                  </a:cubicBezTo>
                  <a:cubicBezTo>
                    <a:pt x="5216" y="329"/>
                    <a:pt x="5464" y="237"/>
                    <a:pt x="5732" y="251"/>
                  </a:cubicBezTo>
                  <a:close/>
                  <a:moveTo>
                    <a:pt x="1535" y="4298"/>
                  </a:moveTo>
                  <a:cubicBezTo>
                    <a:pt x="1925" y="4323"/>
                    <a:pt x="2271" y="4506"/>
                    <a:pt x="2509" y="4777"/>
                  </a:cubicBezTo>
                  <a:cubicBezTo>
                    <a:pt x="2748" y="5051"/>
                    <a:pt x="2884" y="5417"/>
                    <a:pt x="2859" y="5805"/>
                  </a:cubicBezTo>
                  <a:cubicBezTo>
                    <a:pt x="2832" y="6196"/>
                    <a:pt x="2651" y="6541"/>
                    <a:pt x="2378" y="6780"/>
                  </a:cubicBezTo>
                  <a:cubicBezTo>
                    <a:pt x="2106" y="7018"/>
                    <a:pt x="1740" y="7156"/>
                    <a:pt x="1350" y="7129"/>
                  </a:cubicBezTo>
                  <a:cubicBezTo>
                    <a:pt x="959" y="7105"/>
                    <a:pt x="616" y="6922"/>
                    <a:pt x="375" y="6650"/>
                  </a:cubicBezTo>
                  <a:cubicBezTo>
                    <a:pt x="136" y="6377"/>
                    <a:pt x="1" y="6009"/>
                    <a:pt x="25" y="5622"/>
                  </a:cubicBezTo>
                  <a:cubicBezTo>
                    <a:pt x="52" y="5231"/>
                    <a:pt x="235" y="4886"/>
                    <a:pt x="507" y="4647"/>
                  </a:cubicBezTo>
                  <a:cubicBezTo>
                    <a:pt x="780" y="4409"/>
                    <a:pt x="1144" y="4271"/>
                    <a:pt x="1535" y="4298"/>
                  </a:cubicBezTo>
                  <a:close/>
                  <a:moveTo>
                    <a:pt x="2333" y="4937"/>
                  </a:moveTo>
                  <a:cubicBezTo>
                    <a:pt x="2133" y="4711"/>
                    <a:pt x="1845" y="4559"/>
                    <a:pt x="1522" y="4538"/>
                  </a:cubicBezTo>
                  <a:cubicBezTo>
                    <a:pt x="1195" y="4518"/>
                    <a:pt x="893" y="4629"/>
                    <a:pt x="667" y="4830"/>
                  </a:cubicBezTo>
                  <a:cubicBezTo>
                    <a:pt x="441" y="5028"/>
                    <a:pt x="289" y="5316"/>
                    <a:pt x="268" y="5639"/>
                  </a:cubicBezTo>
                  <a:cubicBezTo>
                    <a:pt x="247" y="5966"/>
                    <a:pt x="358" y="6270"/>
                    <a:pt x="558" y="6496"/>
                  </a:cubicBezTo>
                  <a:cubicBezTo>
                    <a:pt x="759" y="6722"/>
                    <a:pt x="1043" y="6872"/>
                    <a:pt x="1368" y="6893"/>
                  </a:cubicBezTo>
                  <a:cubicBezTo>
                    <a:pt x="1695" y="6914"/>
                    <a:pt x="1997" y="6805"/>
                    <a:pt x="2224" y="6603"/>
                  </a:cubicBezTo>
                  <a:cubicBezTo>
                    <a:pt x="2452" y="6406"/>
                    <a:pt x="2602" y="6118"/>
                    <a:pt x="2622" y="5793"/>
                  </a:cubicBezTo>
                  <a:cubicBezTo>
                    <a:pt x="2643" y="5468"/>
                    <a:pt x="2530" y="5164"/>
                    <a:pt x="2333" y="4937"/>
                  </a:cubicBezTo>
                  <a:close/>
                  <a:moveTo>
                    <a:pt x="3468" y="12"/>
                  </a:moveTo>
                  <a:cubicBezTo>
                    <a:pt x="3638" y="23"/>
                    <a:pt x="3788" y="103"/>
                    <a:pt x="3891" y="220"/>
                  </a:cubicBezTo>
                  <a:cubicBezTo>
                    <a:pt x="3998" y="339"/>
                    <a:pt x="4056" y="498"/>
                    <a:pt x="4043" y="668"/>
                  </a:cubicBezTo>
                  <a:cubicBezTo>
                    <a:pt x="4033" y="837"/>
                    <a:pt x="3953" y="987"/>
                    <a:pt x="3836" y="1092"/>
                  </a:cubicBezTo>
                  <a:cubicBezTo>
                    <a:pt x="3716" y="1197"/>
                    <a:pt x="3558" y="1257"/>
                    <a:pt x="3387" y="1244"/>
                  </a:cubicBezTo>
                  <a:cubicBezTo>
                    <a:pt x="3219" y="1234"/>
                    <a:pt x="3069" y="1154"/>
                    <a:pt x="2964" y="1034"/>
                  </a:cubicBezTo>
                  <a:cubicBezTo>
                    <a:pt x="2859" y="917"/>
                    <a:pt x="2799" y="757"/>
                    <a:pt x="2812" y="588"/>
                  </a:cubicBezTo>
                  <a:cubicBezTo>
                    <a:pt x="2826" y="420"/>
                    <a:pt x="2902" y="269"/>
                    <a:pt x="3021" y="165"/>
                  </a:cubicBezTo>
                  <a:cubicBezTo>
                    <a:pt x="3139" y="60"/>
                    <a:pt x="3299" y="0"/>
                    <a:pt x="3468" y="12"/>
                  </a:cubicBezTo>
                  <a:close/>
                  <a:moveTo>
                    <a:pt x="3756" y="339"/>
                  </a:moveTo>
                  <a:cubicBezTo>
                    <a:pt x="3682" y="253"/>
                    <a:pt x="3577" y="198"/>
                    <a:pt x="3455" y="193"/>
                  </a:cubicBezTo>
                  <a:cubicBezTo>
                    <a:pt x="3334" y="185"/>
                    <a:pt x="3221" y="226"/>
                    <a:pt x="3139" y="300"/>
                  </a:cubicBezTo>
                  <a:cubicBezTo>
                    <a:pt x="3054" y="374"/>
                    <a:pt x="2997" y="481"/>
                    <a:pt x="2993" y="601"/>
                  </a:cubicBezTo>
                  <a:cubicBezTo>
                    <a:pt x="2984" y="722"/>
                    <a:pt x="3026" y="835"/>
                    <a:pt x="3100" y="917"/>
                  </a:cubicBezTo>
                  <a:cubicBezTo>
                    <a:pt x="3176" y="1002"/>
                    <a:pt x="3281" y="1055"/>
                    <a:pt x="3402" y="1063"/>
                  </a:cubicBezTo>
                  <a:cubicBezTo>
                    <a:pt x="3521" y="1071"/>
                    <a:pt x="3634" y="1030"/>
                    <a:pt x="3716" y="956"/>
                  </a:cubicBezTo>
                  <a:cubicBezTo>
                    <a:pt x="3803" y="882"/>
                    <a:pt x="3856" y="775"/>
                    <a:pt x="3865" y="656"/>
                  </a:cubicBezTo>
                  <a:cubicBezTo>
                    <a:pt x="3871" y="537"/>
                    <a:pt x="3830" y="424"/>
                    <a:pt x="3756" y="339"/>
                  </a:cubicBezTo>
                  <a:close/>
                  <a:moveTo>
                    <a:pt x="5719" y="432"/>
                  </a:moveTo>
                  <a:cubicBezTo>
                    <a:pt x="5503" y="415"/>
                    <a:pt x="5300" y="492"/>
                    <a:pt x="5150" y="627"/>
                  </a:cubicBezTo>
                  <a:cubicBezTo>
                    <a:pt x="4998" y="761"/>
                    <a:pt x="4895" y="950"/>
                    <a:pt x="4882" y="1170"/>
                  </a:cubicBezTo>
                  <a:cubicBezTo>
                    <a:pt x="4866" y="1386"/>
                    <a:pt x="4944" y="1588"/>
                    <a:pt x="5078" y="1740"/>
                  </a:cubicBezTo>
                  <a:cubicBezTo>
                    <a:pt x="5211" y="1892"/>
                    <a:pt x="5401" y="1995"/>
                    <a:pt x="5619" y="2007"/>
                  </a:cubicBezTo>
                  <a:cubicBezTo>
                    <a:pt x="5834" y="2024"/>
                    <a:pt x="6038" y="1945"/>
                    <a:pt x="6190" y="1812"/>
                  </a:cubicBezTo>
                  <a:cubicBezTo>
                    <a:pt x="6342" y="1678"/>
                    <a:pt x="6445" y="1487"/>
                    <a:pt x="6458" y="1269"/>
                  </a:cubicBezTo>
                  <a:cubicBezTo>
                    <a:pt x="6486" y="835"/>
                    <a:pt x="6157" y="459"/>
                    <a:pt x="5719" y="43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97"/>
            <p:cNvSpPr/>
            <p:nvPr/>
          </p:nvSpPr>
          <p:spPr>
            <a:xfrm>
              <a:off x="5815058" y="3536707"/>
              <a:ext cx="519161" cy="470788"/>
            </a:xfrm>
            <a:custGeom>
              <a:rect b="b" l="l" r="r" t="t"/>
              <a:pathLst>
                <a:path extrusionOk="0" h="9927" w="10947">
                  <a:moveTo>
                    <a:pt x="9412" y="0"/>
                  </a:moveTo>
                  <a:cubicBezTo>
                    <a:pt x="10165" y="837"/>
                    <a:pt x="10679" y="1886"/>
                    <a:pt x="10860" y="3038"/>
                  </a:cubicBezTo>
                  <a:lnTo>
                    <a:pt x="10887" y="3219"/>
                  </a:lnTo>
                  <a:cubicBezTo>
                    <a:pt x="10934" y="3591"/>
                    <a:pt x="10946" y="3973"/>
                    <a:pt x="10922" y="4364"/>
                  </a:cubicBezTo>
                  <a:cubicBezTo>
                    <a:pt x="10899" y="4714"/>
                    <a:pt x="10848" y="5053"/>
                    <a:pt x="10768" y="5380"/>
                  </a:cubicBezTo>
                  <a:lnTo>
                    <a:pt x="10722" y="5555"/>
                  </a:lnTo>
                  <a:cubicBezTo>
                    <a:pt x="10054" y="7998"/>
                    <a:pt x="7878" y="9778"/>
                    <a:pt x="5316" y="9916"/>
                  </a:cubicBezTo>
                  <a:cubicBezTo>
                    <a:pt x="5324" y="9875"/>
                    <a:pt x="5326" y="9834"/>
                    <a:pt x="5328" y="9793"/>
                  </a:cubicBezTo>
                  <a:cubicBezTo>
                    <a:pt x="5355" y="9408"/>
                    <a:pt x="5222" y="9048"/>
                    <a:pt x="4985" y="8779"/>
                  </a:cubicBezTo>
                  <a:cubicBezTo>
                    <a:pt x="4749" y="8507"/>
                    <a:pt x="4409" y="8329"/>
                    <a:pt x="4023" y="8302"/>
                  </a:cubicBezTo>
                  <a:cubicBezTo>
                    <a:pt x="3638" y="8277"/>
                    <a:pt x="3278" y="8411"/>
                    <a:pt x="3009" y="8647"/>
                  </a:cubicBezTo>
                  <a:cubicBezTo>
                    <a:pt x="2785" y="8843"/>
                    <a:pt x="2626" y="9106"/>
                    <a:pt x="2561" y="9410"/>
                  </a:cubicBezTo>
                  <a:cubicBezTo>
                    <a:pt x="1508" y="8939"/>
                    <a:pt x="622" y="8174"/>
                    <a:pt x="0" y="7222"/>
                  </a:cubicBezTo>
                  <a:cubicBezTo>
                    <a:pt x="2532" y="7506"/>
                    <a:pt x="3509" y="7043"/>
                    <a:pt x="4434" y="5147"/>
                  </a:cubicBezTo>
                  <a:cubicBezTo>
                    <a:pt x="5417" y="3138"/>
                    <a:pt x="7218" y="5590"/>
                    <a:pt x="8004" y="2400"/>
                  </a:cubicBezTo>
                  <a:cubicBezTo>
                    <a:pt x="8370" y="893"/>
                    <a:pt x="8929" y="253"/>
                    <a:pt x="9412" y="0"/>
                  </a:cubicBezTo>
                  <a:close/>
                  <a:moveTo>
                    <a:pt x="5131" y="9922"/>
                  </a:moveTo>
                  <a:cubicBezTo>
                    <a:pt x="5139" y="9875"/>
                    <a:pt x="5148" y="9828"/>
                    <a:pt x="5150" y="9778"/>
                  </a:cubicBezTo>
                  <a:cubicBezTo>
                    <a:pt x="5170" y="9441"/>
                    <a:pt x="5055" y="9126"/>
                    <a:pt x="4849" y="8894"/>
                  </a:cubicBezTo>
                  <a:cubicBezTo>
                    <a:pt x="4644" y="8660"/>
                    <a:pt x="4348" y="8503"/>
                    <a:pt x="4010" y="8479"/>
                  </a:cubicBezTo>
                  <a:cubicBezTo>
                    <a:pt x="3673" y="8458"/>
                    <a:pt x="3361" y="8575"/>
                    <a:pt x="3124" y="8781"/>
                  </a:cubicBezTo>
                  <a:cubicBezTo>
                    <a:pt x="2921" y="8958"/>
                    <a:pt x="2777" y="9203"/>
                    <a:pt x="2729" y="9482"/>
                  </a:cubicBezTo>
                  <a:cubicBezTo>
                    <a:pt x="3309" y="9719"/>
                    <a:pt x="3936" y="9871"/>
                    <a:pt x="4594" y="9912"/>
                  </a:cubicBezTo>
                  <a:cubicBezTo>
                    <a:pt x="4777" y="9924"/>
                    <a:pt x="4954" y="9926"/>
                    <a:pt x="5131" y="992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97"/>
            <p:cNvSpPr/>
            <p:nvPr/>
          </p:nvSpPr>
          <p:spPr>
            <a:xfrm>
              <a:off x="6114357" y="3762165"/>
              <a:ext cx="55724" cy="55630"/>
            </a:xfrm>
            <a:custGeom>
              <a:rect b="b" l="l" r="r" t="t"/>
              <a:pathLst>
                <a:path extrusionOk="0" h="1173" w="1175">
                  <a:moveTo>
                    <a:pt x="626" y="19"/>
                  </a:moveTo>
                  <a:cubicBezTo>
                    <a:pt x="936" y="40"/>
                    <a:pt x="1175" y="309"/>
                    <a:pt x="1154" y="624"/>
                  </a:cubicBezTo>
                  <a:cubicBezTo>
                    <a:pt x="1133" y="934"/>
                    <a:pt x="864" y="1173"/>
                    <a:pt x="552" y="1152"/>
                  </a:cubicBezTo>
                  <a:cubicBezTo>
                    <a:pt x="237" y="1132"/>
                    <a:pt x="0" y="862"/>
                    <a:pt x="21" y="550"/>
                  </a:cubicBezTo>
                  <a:cubicBezTo>
                    <a:pt x="42" y="237"/>
                    <a:pt x="311" y="1"/>
                    <a:pt x="62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2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87" name="Google Shape;187;p2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21"/>
          <p:cNvSpPr txBox="1"/>
          <p:nvPr>
            <p:ph type="title"/>
          </p:nvPr>
        </p:nvSpPr>
        <p:spPr>
          <a:xfrm>
            <a:off x="2490600" y="1614600"/>
            <a:ext cx="41628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2" name="Google Shape;192;p21"/>
          <p:cNvSpPr txBox="1"/>
          <p:nvPr>
            <p:ph idx="1" type="subTitle"/>
          </p:nvPr>
        </p:nvSpPr>
        <p:spPr>
          <a:xfrm>
            <a:off x="2479125" y="2734850"/>
            <a:ext cx="41628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1"/>
          <p:cNvSpPr/>
          <p:nvPr/>
        </p:nvSpPr>
        <p:spPr>
          <a:xfrm>
            <a:off x="8038964" y="2136263"/>
            <a:ext cx="200227" cy="199811"/>
          </a:xfrm>
          <a:custGeom>
            <a:rect b="b" l="l" r="r" t="t"/>
            <a:pathLst>
              <a:path extrusionOk="0" h="961" w="963">
                <a:moveTo>
                  <a:pt x="482" y="960"/>
                </a:moveTo>
                <a:cubicBezTo>
                  <a:pt x="747" y="960"/>
                  <a:pt x="963" y="745"/>
                  <a:pt x="963" y="481"/>
                </a:cubicBezTo>
                <a:cubicBezTo>
                  <a:pt x="963" y="216"/>
                  <a:pt x="747" y="0"/>
                  <a:pt x="482" y="0"/>
                </a:cubicBezTo>
                <a:cubicBezTo>
                  <a:pt x="217" y="0"/>
                  <a:pt x="1" y="216"/>
                  <a:pt x="1" y="481"/>
                </a:cubicBezTo>
                <a:cubicBezTo>
                  <a:pt x="1" y="742"/>
                  <a:pt x="219" y="960"/>
                  <a:pt x="482" y="960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 rot="4304125">
            <a:off x="7672168" y="1031002"/>
            <a:ext cx="1793781" cy="1459569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 rot="7355165">
            <a:off x="8197463" y="1374859"/>
            <a:ext cx="578861" cy="579015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720009" y="4386686"/>
            <a:ext cx="88589" cy="216812"/>
          </a:xfrm>
          <a:custGeom>
            <a:rect b="b" l="l" r="r" t="t"/>
            <a:pathLst>
              <a:path extrusionOk="0" h="1718" w="702">
                <a:moveTo>
                  <a:pt x="701" y="281"/>
                </a:moveTo>
                <a:lnTo>
                  <a:pt x="278" y="281"/>
                </a:lnTo>
                <a:lnTo>
                  <a:pt x="278" y="1438"/>
                </a:lnTo>
                <a:lnTo>
                  <a:pt x="701" y="1438"/>
                </a:lnTo>
                <a:lnTo>
                  <a:pt x="701" y="1718"/>
                </a:lnTo>
                <a:lnTo>
                  <a:pt x="0" y="1718"/>
                </a:lnTo>
                <a:lnTo>
                  <a:pt x="0" y="1"/>
                </a:lnTo>
                <a:lnTo>
                  <a:pt x="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873842" y="4435273"/>
            <a:ext cx="592107" cy="119511"/>
          </a:xfrm>
          <a:custGeom>
            <a:rect b="b" l="l" r="r" t="t"/>
            <a:pathLst>
              <a:path extrusionOk="0" h="947" w="4692">
                <a:moveTo>
                  <a:pt x="473" y="0"/>
                </a:moveTo>
                <a:lnTo>
                  <a:pt x="4218" y="0"/>
                </a:lnTo>
                <a:cubicBezTo>
                  <a:pt x="4477" y="0"/>
                  <a:pt x="4691" y="214"/>
                  <a:pt x="4691" y="473"/>
                </a:cubicBezTo>
                <a:lnTo>
                  <a:pt x="4691" y="473"/>
                </a:lnTo>
                <a:cubicBezTo>
                  <a:pt x="4691" y="735"/>
                  <a:pt x="4477" y="946"/>
                  <a:pt x="4218" y="946"/>
                </a:cubicBezTo>
                <a:lnTo>
                  <a:pt x="473" y="946"/>
                </a:lnTo>
                <a:cubicBezTo>
                  <a:pt x="212" y="946"/>
                  <a:pt x="1" y="735"/>
                  <a:pt x="1" y="473"/>
                </a:cubicBezTo>
                <a:lnTo>
                  <a:pt x="1" y="473"/>
                </a:lnTo>
                <a:cubicBezTo>
                  <a:pt x="1" y="214"/>
                  <a:pt x="212" y="0"/>
                  <a:pt x="473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1530695" y="4435273"/>
            <a:ext cx="296180" cy="119511"/>
          </a:xfrm>
          <a:custGeom>
            <a:rect b="b" l="l" r="r" t="t"/>
            <a:pathLst>
              <a:path extrusionOk="0" h="947" w="2347">
                <a:moveTo>
                  <a:pt x="475" y="0"/>
                </a:moveTo>
                <a:lnTo>
                  <a:pt x="1873" y="0"/>
                </a:lnTo>
                <a:cubicBezTo>
                  <a:pt x="2133" y="0"/>
                  <a:pt x="2346" y="214"/>
                  <a:pt x="2346" y="473"/>
                </a:cubicBezTo>
                <a:lnTo>
                  <a:pt x="2346" y="473"/>
                </a:lnTo>
                <a:cubicBezTo>
                  <a:pt x="2346" y="735"/>
                  <a:pt x="2133" y="946"/>
                  <a:pt x="1873" y="946"/>
                </a:cubicBezTo>
                <a:lnTo>
                  <a:pt x="475" y="946"/>
                </a:lnTo>
                <a:cubicBezTo>
                  <a:pt x="216" y="946"/>
                  <a:pt x="2" y="735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1891870" y="4386686"/>
            <a:ext cx="88841" cy="216812"/>
          </a:xfrm>
          <a:custGeom>
            <a:rect b="b" l="l" r="r" t="t"/>
            <a:pathLst>
              <a:path extrusionOk="0" h="1718" w="704">
                <a:moveTo>
                  <a:pt x="1" y="1"/>
                </a:moveTo>
                <a:lnTo>
                  <a:pt x="704" y="1"/>
                </a:lnTo>
                <a:lnTo>
                  <a:pt x="704" y="1718"/>
                </a:lnTo>
                <a:lnTo>
                  <a:pt x="1" y="1718"/>
                </a:lnTo>
                <a:lnTo>
                  <a:pt x="1" y="1438"/>
                </a:lnTo>
                <a:lnTo>
                  <a:pt x="426" y="1438"/>
                </a:lnTo>
                <a:lnTo>
                  <a:pt x="426" y="281"/>
                </a:lnTo>
                <a:lnTo>
                  <a:pt x="1" y="2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3545106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4683586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2406625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5822061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2"/>
        </a:solidFill>
      </p:bgPr>
    </p:bg>
    <p:spTree>
      <p:nvGrpSpPr>
        <p:cNvPr id="3107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8" name="Google Shape;3108;p19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109" name="Google Shape;3109;p19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9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9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9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3" name="Google Shape;3113;p19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4" name="Google Shape;3114;p198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15" name="Shape 3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6" name="Google Shape;3116;p19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7" name="Google Shape;3117;p199"/>
          <p:cNvSpPr/>
          <p:nvPr/>
        </p:nvSpPr>
        <p:spPr>
          <a:xfrm>
            <a:off x="697000" y="930800"/>
            <a:ext cx="7727022" cy="3340403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8" name="Google Shape;3118;p19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119" name="Google Shape;3119;p19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9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9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9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3" name="Google Shape;3123;p199"/>
          <p:cNvSpPr txBox="1"/>
          <p:nvPr>
            <p:ph type="title"/>
          </p:nvPr>
        </p:nvSpPr>
        <p:spPr>
          <a:xfrm>
            <a:off x="1016088" y="1227200"/>
            <a:ext cx="3975300" cy="5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24" name="Google Shape;3124;p199"/>
          <p:cNvSpPr txBox="1"/>
          <p:nvPr>
            <p:ph idx="1" type="subTitle"/>
          </p:nvPr>
        </p:nvSpPr>
        <p:spPr>
          <a:xfrm rot="-259">
            <a:off x="1016087" y="1874950"/>
            <a:ext cx="39753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25" name="Google Shape;3125;p199"/>
          <p:cNvSpPr/>
          <p:nvPr/>
        </p:nvSpPr>
        <p:spPr>
          <a:xfrm>
            <a:off x="7197192" y="1089921"/>
            <a:ext cx="780642" cy="123424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6" name="Google Shape;3126;p199"/>
          <p:cNvSpPr/>
          <p:nvPr/>
        </p:nvSpPr>
        <p:spPr>
          <a:xfrm>
            <a:off x="5967911" y="1162865"/>
            <a:ext cx="627568" cy="119511"/>
          </a:xfrm>
          <a:custGeom>
            <a:rect b="b" l="l" r="r" t="t"/>
            <a:pathLst>
              <a:path extrusionOk="0" h="947" w="4973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7" name="Google Shape;3127;p199"/>
          <p:cNvSpPr/>
          <p:nvPr/>
        </p:nvSpPr>
        <p:spPr>
          <a:xfrm>
            <a:off x="6651770" y="1162865"/>
            <a:ext cx="431587" cy="119511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8" name="Google Shape;3128;p199"/>
          <p:cNvSpPr/>
          <p:nvPr/>
        </p:nvSpPr>
        <p:spPr>
          <a:xfrm>
            <a:off x="7139015" y="1162865"/>
            <a:ext cx="592107" cy="119511"/>
          </a:xfrm>
          <a:custGeom>
            <a:rect b="b" l="l" r="r" t="t"/>
            <a:pathLst>
              <a:path extrusionOk="0" h="947" w="4692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9" name="Google Shape;3129;p199"/>
          <p:cNvSpPr/>
          <p:nvPr/>
        </p:nvSpPr>
        <p:spPr>
          <a:xfrm>
            <a:off x="7824893" y="1144692"/>
            <a:ext cx="158249" cy="145761"/>
          </a:xfrm>
          <a:custGeom>
            <a:rect b="b" l="l" r="r" t="t"/>
            <a:pathLst>
              <a:path extrusionOk="0" h="1155" w="1254">
                <a:moveTo>
                  <a:pt x="725" y="50"/>
                </a:moveTo>
                <a:lnTo>
                  <a:pt x="87" y="1154"/>
                </a:lnTo>
                <a:lnTo>
                  <a:pt x="1" y="1105"/>
                </a:lnTo>
                <a:lnTo>
                  <a:pt x="638" y="1"/>
                </a:lnTo>
                <a:close/>
                <a:moveTo>
                  <a:pt x="1253" y="50"/>
                </a:moveTo>
                <a:lnTo>
                  <a:pt x="1169" y="1"/>
                </a:lnTo>
                <a:lnTo>
                  <a:pt x="531" y="1105"/>
                </a:lnTo>
                <a:lnTo>
                  <a:pt x="616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0" name="Google Shape;3130;p199"/>
          <p:cNvSpPr/>
          <p:nvPr/>
        </p:nvSpPr>
        <p:spPr>
          <a:xfrm>
            <a:off x="5967911" y="1420820"/>
            <a:ext cx="119507" cy="119259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1" name="Google Shape;3131;p199"/>
          <p:cNvSpPr/>
          <p:nvPr/>
        </p:nvSpPr>
        <p:spPr>
          <a:xfrm>
            <a:off x="6182824" y="1420820"/>
            <a:ext cx="119759" cy="119511"/>
          </a:xfrm>
          <a:custGeom>
            <a:rect b="b" l="l" r="r" t="t"/>
            <a:pathLst>
              <a:path extrusionOk="0" h="947" w="949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2" name="Google Shape;3132;p199"/>
          <p:cNvSpPr/>
          <p:nvPr/>
        </p:nvSpPr>
        <p:spPr>
          <a:xfrm>
            <a:off x="6408842" y="1420820"/>
            <a:ext cx="387040" cy="119259"/>
          </a:xfrm>
          <a:custGeom>
            <a:rect b="b" l="l" r="r" t="t"/>
            <a:pathLst>
              <a:path extrusionOk="0" h="945" w="3067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33" name="Shape 3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" name="Google Shape;3134;p20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5" name="Google Shape;3135;p200"/>
          <p:cNvSpPr/>
          <p:nvPr/>
        </p:nvSpPr>
        <p:spPr>
          <a:xfrm>
            <a:off x="697000" y="1027900"/>
            <a:ext cx="7727022" cy="3134510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6" name="Google Shape;3136;p20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137" name="Google Shape;3137;p20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20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20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20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1" name="Google Shape;3141;p200"/>
          <p:cNvSpPr txBox="1"/>
          <p:nvPr>
            <p:ph type="title"/>
          </p:nvPr>
        </p:nvSpPr>
        <p:spPr>
          <a:xfrm>
            <a:off x="1442700" y="1323975"/>
            <a:ext cx="6258600" cy="25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142" name="Google Shape;3142;p200"/>
          <p:cNvGrpSpPr/>
          <p:nvPr/>
        </p:nvGrpSpPr>
        <p:grpSpPr>
          <a:xfrm>
            <a:off x="6180562" y="4095502"/>
            <a:ext cx="2148254" cy="426910"/>
            <a:chOff x="2633694" y="2674236"/>
            <a:chExt cx="1790958" cy="355877"/>
          </a:xfrm>
        </p:grpSpPr>
        <p:sp>
          <p:nvSpPr>
            <p:cNvPr id="3143" name="Google Shape;3143;p200"/>
            <p:cNvSpPr/>
            <p:nvPr/>
          </p:nvSpPr>
          <p:spPr>
            <a:xfrm>
              <a:off x="2633694" y="2808212"/>
              <a:ext cx="1790958" cy="221902"/>
            </a:xfrm>
            <a:custGeom>
              <a:rect b="b" l="l" r="r" t="t"/>
              <a:pathLst>
                <a:path extrusionOk="0" h="4679" w="37764">
                  <a:moveTo>
                    <a:pt x="2339" y="0"/>
                  </a:moveTo>
                  <a:lnTo>
                    <a:pt x="35423" y="0"/>
                  </a:lnTo>
                  <a:cubicBezTo>
                    <a:pt x="36710" y="0"/>
                    <a:pt x="37763" y="1053"/>
                    <a:pt x="37763" y="2339"/>
                  </a:cubicBezTo>
                  <a:lnTo>
                    <a:pt x="37763" y="2339"/>
                  </a:lnTo>
                  <a:cubicBezTo>
                    <a:pt x="37763" y="3628"/>
                    <a:pt x="36708" y="4679"/>
                    <a:pt x="35423" y="4679"/>
                  </a:cubicBezTo>
                  <a:lnTo>
                    <a:pt x="2339" y="4679"/>
                  </a:lnTo>
                  <a:cubicBezTo>
                    <a:pt x="1051" y="4679"/>
                    <a:pt x="0" y="3624"/>
                    <a:pt x="0" y="2339"/>
                  </a:cubicBezTo>
                  <a:lnTo>
                    <a:pt x="0" y="2339"/>
                  </a:lnTo>
                  <a:cubicBezTo>
                    <a:pt x="0" y="1051"/>
                    <a:pt x="1051" y="0"/>
                    <a:pt x="2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200"/>
            <p:cNvSpPr/>
            <p:nvPr/>
          </p:nvSpPr>
          <p:spPr>
            <a:xfrm>
              <a:off x="2661675" y="2831592"/>
              <a:ext cx="1369065" cy="175141"/>
            </a:xfrm>
            <a:custGeom>
              <a:rect b="b" l="l" r="r" t="t"/>
              <a:pathLst>
                <a:path extrusionOk="0" h="3693" w="28868">
                  <a:moveTo>
                    <a:pt x="1847" y="1"/>
                  </a:moveTo>
                  <a:lnTo>
                    <a:pt x="27021" y="1"/>
                  </a:lnTo>
                  <a:cubicBezTo>
                    <a:pt x="28037" y="1"/>
                    <a:pt x="28868" y="832"/>
                    <a:pt x="28868" y="1846"/>
                  </a:cubicBezTo>
                  <a:lnTo>
                    <a:pt x="28868" y="1846"/>
                  </a:lnTo>
                  <a:cubicBezTo>
                    <a:pt x="28868" y="2861"/>
                    <a:pt x="28037" y="3692"/>
                    <a:pt x="27021" y="3692"/>
                  </a:cubicBezTo>
                  <a:lnTo>
                    <a:pt x="1847" y="3692"/>
                  </a:lnTo>
                  <a:cubicBezTo>
                    <a:pt x="831" y="3692"/>
                    <a:pt x="1" y="2861"/>
                    <a:pt x="1" y="1846"/>
                  </a:cubicBezTo>
                  <a:lnTo>
                    <a:pt x="1" y="1846"/>
                  </a:lnTo>
                  <a:cubicBezTo>
                    <a:pt x="1" y="830"/>
                    <a:pt x="831" y="1"/>
                    <a:pt x="1847" y="1"/>
                  </a:cubicBezTo>
                  <a:close/>
                </a:path>
              </a:pathLst>
            </a:custGeom>
            <a:solidFill>
              <a:srgbClr val="92D9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200"/>
            <p:cNvSpPr/>
            <p:nvPr/>
          </p:nvSpPr>
          <p:spPr>
            <a:xfrm>
              <a:off x="2661675" y="2831592"/>
              <a:ext cx="104904" cy="167885"/>
            </a:xfrm>
            <a:custGeom>
              <a:rect b="b" l="l" r="r" t="t"/>
              <a:pathLst>
                <a:path extrusionOk="0" h="3540" w="2212">
                  <a:moveTo>
                    <a:pt x="1115" y="3540"/>
                  </a:moveTo>
                  <a:lnTo>
                    <a:pt x="2211" y="1"/>
                  </a:lnTo>
                  <a:lnTo>
                    <a:pt x="1847" y="1"/>
                  </a:lnTo>
                  <a:cubicBezTo>
                    <a:pt x="831" y="1"/>
                    <a:pt x="1" y="832"/>
                    <a:pt x="1" y="1846"/>
                  </a:cubicBezTo>
                  <a:cubicBezTo>
                    <a:pt x="1" y="2602"/>
                    <a:pt x="461" y="3254"/>
                    <a:pt x="1115" y="354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200"/>
            <p:cNvSpPr/>
            <p:nvPr/>
          </p:nvSpPr>
          <p:spPr>
            <a:xfrm>
              <a:off x="2883434" y="2831592"/>
              <a:ext cx="225316" cy="175141"/>
            </a:xfrm>
            <a:custGeom>
              <a:rect b="b" l="l" r="r" t="t"/>
              <a:pathLst>
                <a:path extrusionOk="0" h="3693" w="4751">
                  <a:moveTo>
                    <a:pt x="1144" y="1"/>
                  </a:moveTo>
                  <a:lnTo>
                    <a:pt x="1" y="3692"/>
                  </a:lnTo>
                  <a:lnTo>
                    <a:pt x="3610" y="369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200"/>
            <p:cNvSpPr/>
            <p:nvPr/>
          </p:nvSpPr>
          <p:spPr>
            <a:xfrm>
              <a:off x="3225653" y="2831592"/>
              <a:ext cx="225411" cy="175141"/>
            </a:xfrm>
            <a:custGeom>
              <a:rect b="b" l="l" r="r" t="t"/>
              <a:pathLst>
                <a:path extrusionOk="0" h="3693" w="4753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200"/>
            <p:cNvSpPr/>
            <p:nvPr/>
          </p:nvSpPr>
          <p:spPr>
            <a:xfrm>
              <a:off x="3567966" y="2831592"/>
              <a:ext cx="225316" cy="175141"/>
            </a:xfrm>
            <a:custGeom>
              <a:rect b="b" l="l" r="r" t="t"/>
              <a:pathLst>
                <a:path extrusionOk="0" h="3693" w="4751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200"/>
            <p:cNvSpPr/>
            <p:nvPr/>
          </p:nvSpPr>
          <p:spPr>
            <a:xfrm>
              <a:off x="3910138" y="2834058"/>
              <a:ext cx="120697" cy="172674"/>
            </a:xfrm>
            <a:custGeom>
              <a:rect b="b" l="l" r="r" t="t"/>
              <a:pathLst>
                <a:path extrusionOk="0" h="3641" w="2545">
                  <a:moveTo>
                    <a:pt x="1128" y="0"/>
                  </a:moveTo>
                  <a:lnTo>
                    <a:pt x="1" y="3640"/>
                  </a:lnTo>
                  <a:lnTo>
                    <a:pt x="696" y="3640"/>
                  </a:lnTo>
                  <a:cubicBezTo>
                    <a:pt x="1712" y="3640"/>
                    <a:pt x="2543" y="2809"/>
                    <a:pt x="2543" y="1794"/>
                  </a:cubicBezTo>
                  <a:cubicBezTo>
                    <a:pt x="2545" y="928"/>
                    <a:pt x="1938" y="196"/>
                    <a:pt x="1128" y="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200"/>
            <p:cNvSpPr/>
            <p:nvPr/>
          </p:nvSpPr>
          <p:spPr>
            <a:xfrm>
              <a:off x="3915923" y="2674236"/>
              <a:ext cx="99877" cy="70806"/>
            </a:xfrm>
            <a:custGeom>
              <a:rect b="b" l="l" r="r" t="t"/>
              <a:pathLst>
                <a:path extrusionOk="0" h="1493" w="2106">
                  <a:moveTo>
                    <a:pt x="163" y="740"/>
                  </a:moveTo>
                  <a:lnTo>
                    <a:pt x="747" y="1324"/>
                  </a:lnTo>
                  <a:cubicBezTo>
                    <a:pt x="917" y="1493"/>
                    <a:pt x="1191" y="1493"/>
                    <a:pt x="1362" y="1324"/>
                  </a:cubicBezTo>
                  <a:lnTo>
                    <a:pt x="1944" y="740"/>
                  </a:lnTo>
                  <a:cubicBezTo>
                    <a:pt x="2073" y="613"/>
                    <a:pt x="2106" y="434"/>
                    <a:pt x="2036" y="267"/>
                  </a:cubicBezTo>
                  <a:cubicBezTo>
                    <a:pt x="1968" y="101"/>
                    <a:pt x="1814" y="0"/>
                    <a:pt x="1635" y="0"/>
                  </a:cubicBezTo>
                  <a:lnTo>
                    <a:pt x="469" y="0"/>
                  </a:lnTo>
                  <a:cubicBezTo>
                    <a:pt x="288" y="0"/>
                    <a:pt x="138" y="103"/>
                    <a:pt x="68" y="267"/>
                  </a:cubicBezTo>
                  <a:cubicBezTo>
                    <a:pt x="0" y="432"/>
                    <a:pt x="37" y="615"/>
                    <a:pt x="163" y="740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1" name="Google Shape;3151;p200"/>
          <p:cNvSpPr/>
          <p:nvPr/>
        </p:nvSpPr>
        <p:spPr>
          <a:xfrm>
            <a:off x="719991" y="4282275"/>
            <a:ext cx="260940" cy="240148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2" name="Google Shape;3152;p200"/>
          <p:cNvSpPr/>
          <p:nvPr/>
        </p:nvSpPr>
        <p:spPr>
          <a:xfrm>
            <a:off x="1056825" y="4303691"/>
            <a:ext cx="625008" cy="196900"/>
          </a:xfrm>
          <a:custGeom>
            <a:rect b="b" l="l" r="r" t="t"/>
            <a:pathLst>
              <a:path extrusionOk="0" h="947" w="3006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3" name="Google Shape;3153;p200"/>
          <p:cNvSpPr/>
          <p:nvPr/>
        </p:nvSpPr>
        <p:spPr>
          <a:xfrm>
            <a:off x="1850464" y="4303691"/>
            <a:ext cx="428107" cy="196900"/>
          </a:xfrm>
          <a:custGeom>
            <a:rect b="b" l="l" r="r" t="t"/>
            <a:pathLst>
              <a:path extrusionOk="0" h="947" w="2059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2"/>
        </a:solidFill>
      </p:bgPr>
    </p:bg>
    <p:spTree>
      <p:nvGrpSpPr>
        <p:cNvPr id="3154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p20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6" name="Google Shape;3156;p20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157" name="Google Shape;3157;p20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20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20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20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1" name="Google Shape;3161;p201"/>
          <p:cNvSpPr txBox="1"/>
          <p:nvPr>
            <p:ph type="title"/>
          </p:nvPr>
        </p:nvSpPr>
        <p:spPr>
          <a:xfrm>
            <a:off x="2490600" y="1614600"/>
            <a:ext cx="41628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62" name="Google Shape;3162;p201"/>
          <p:cNvSpPr txBox="1"/>
          <p:nvPr>
            <p:ph idx="1" type="subTitle"/>
          </p:nvPr>
        </p:nvSpPr>
        <p:spPr>
          <a:xfrm>
            <a:off x="2479125" y="2734850"/>
            <a:ext cx="41628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3" name="Google Shape;3163;p201"/>
          <p:cNvSpPr/>
          <p:nvPr/>
        </p:nvSpPr>
        <p:spPr>
          <a:xfrm>
            <a:off x="8038964" y="2136263"/>
            <a:ext cx="200227" cy="199811"/>
          </a:xfrm>
          <a:custGeom>
            <a:rect b="b" l="l" r="r" t="t"/>
            <a:pathLst>
              <a:path extrusionOk="0" h="961" w="963">
                <a:moveTo>
                  <a:pt x="482" y="960"/>
                </a:moveTo>
                <a:cubicBezTo>
                  <a:pt x="747" y="960"/>
                  <a:pt x="963" y="745"/>
                  <a:pt x="963" y="481"/>
                </a:cubicBezTo>
                <a:cubicBezTo>
                  <a:pt x="963" y="216"/>
                  <a:pt x="747" y="0"/>
                  <a:pt x="482" y="0"/>
                </a:cubicBezTo>
                <a:cubicBezTo>
                  <a:pt x="217" y="0"/>
                  <a:pt x="1" y="216"/>
                  <a:pt x="1" y="481"/>
                </a:cubicBezTo>
                <a:cubicBezTo>
                  <a:pt x="1" y="742"/>
                  <a:pt x="219" y="960"/>
                  <a:pt x="482" y="960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4" name="Google Shape;3164;p201"/>
          <p:cNvSpPr/>
          <p:nvPr/>
        </p:nvSpPr>
        <p:spPr>
          <a:xfrm rot="4304125">
            <a:off x="7672168" y="1031002"/>
            <a:ext cx="1793781" cy="1459569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5" name="Google Shape;3165;p201"/>
          <p:cNvSpPr/>
          <p:nvPr/>
        </p:nvSpPr>
        <p:spPr>
          <a:xfrm rot="7355165">
            <a:off x="8197463" y="1374859"/>
            <a:ext cx="578861" cy="579015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6" name="Google Shape;3166;p201"/>
          <p:cNvSpPr/>
          <p:nvPr/>
        </p:nvSpPr>
        <p:spPr>
          <a:xfrm>
            <a:off x="720009" y="4386686"/>
            <a:ext cx="88589" cy="216812"/>
          </a:xfrm>
          <a:custGeom>
            <a:rect b="b" l="l" r="r" t="t"/>
            <a:pathLst>
              <a:path extrusionOk="0" h="1718" w="702">
                <a:moveTo>
                  <a:pt x="701" y="281"/>
                </a:moveTo>
                <a:lnTo>
                  <a:pt x="278" y="281"/>
                </a:lnTo>
                <a:lnTo>
                  <a:pt x="278" y="1438"/>
                </a:lnTo>
                <a:lnTo>
                  <a:pt x="701" y="1438"/>
                </a:lnTo>
                <a:lnTo>
                  <a:pt x="701" y="1718"/>
                </a:lnTo>
                <a:lnTo>
                  <a:pt x="0" y="1718"/>
                </a:lnTo>
                <a:lnTo>
                  <a:pt x="0" y="1"/>
                </a:lnTo>
                <a:lnTo>
                  <a:pt x="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7" name="Google Shape;3167;p201"/>
          <p:cNvSpPr/>
          <p:nvPr/>
        </p:nvSpPr>
        <p:spPr>
          <a:xfrm>
            <a:off x="873842" y="4435273"/>
            <a:ext cx="592107" cy="119511"/>
          </a:xfrm>
          <a:custGeom>
            <a:rect b="b" l="l" r="r" t="t"/>
            <a:pathLst>
              <a:path extrusionOk="0" h="947" w="4692">
                <a:moveTo>
                  <a:pt x="473" y="0"/>
                </a:moveTo>
                <a:lnTo>
                  <a:pt x="4218" y="0"/>
                </a:lnTo>
                <a:cubicBezTo>
                  <a:pt x="4477" y="0"/>
                  <a:pt x="4691" y="214"/>
                  <a:pt x="4691" y="473"/>
                </a:cubicBezTo>
                <a:lnTo>
                  <a:pt x="4691" y="473"/>
                </a:lnTo>
                <a:cubicBezTo>
                  <a:pt x="4691" y="735"/>
                  <a:pt x="4477" y="946"/>
                  <a:pt x="4218" y="946"/>
                </a:cubicBezTo>
                <a:lnTo>
                  <a:pt x="473" y="946"/>
                </a:lnTo>
                <a:cubicBezTo>
                  <a:pt x="212" y="946"/>
                  <a:pt x="1" y="735"/>
                  <a:pt x="1" y="473"/>
                </a:cubicBezTo>
                <a:lnTo>
                  <a:pt x="1" y="473"/>
                </a:lnTo>
                <a:cubicBezTo>
                  <a:pt x="1" y="214"/>
                  <a:pt x="212" y="0"/>
                  <a:pt x="473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8" name="Google Shape;3168;p201"/>
          <p:cNvSpPr/>
          <p:nvPr/>
        </p:nvSpPr>
        <p:spPr>
          <a:xfrm>
            <a:off x="1530695" y="4435273"/>
            <a:ext cx="296180" cy="119511"/>
          </a:xfrm>
          <a:custGeom>
            <a:rect b="b" l="l" r="r" t="t"/>
            <a:pathLst>
              <a:path extrusionOk="0" h="947" w="2347">
                <a:moveTo>
                  <a:pt x="475" y="0"/>
                </a:moveTo>
                <a:lnTo>
                  <a:pt x="1873" y="0"/>
                </a:lnTo>
                <a:cubicBezTo>
                  <a:pt x="2133" y="0"/>
                  <a:pt x="2346" y="214"/>
                  <a:pt x="2346" y="473"/>
                </a:cubicBezTo>
                <a:lnTo>
                  <a:pt x="2346" y="473"/>
                </a:lnTo>
                <a:cubicBezTo>
                  <a:pt x="2346" y="735"/>
                  <a:pt x="2133" y="946"/>
                  <a:pt x="1873" y="946"/>
                </a:cubicBezTo>
                <a:lnTo>
                  <a:pt x="475" y="946"/>
                </a:lnTo>
                <a:cubicBezTo>
                  <a:pt x="216" y="946"/>
                  <a:pt x="2" y="735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9" name="Google Shape;3169;p201"/>
          <p:cNvSpPr/>
          <p:nvPr/>
        </p:nvSpPr>
        <p:spPr>
          <a:xfrm>
            <a:off x="1891870" y="4386686"/>
            <a:ext cx="88841" cy="216812"/>
          </a:xfrm>
          <a:custGeom>
            <a:rect b="b" l="l" r="r" t="t"/>
            <a:pathLst>
              <a:path extrusionOk="0" h="1718" w="704">
                <a:moveTo>
                  <a:pt x="1" y="1"/>
                </a:moveTo>
                <a:lnTo>
                  <a:pt x="704" y="1"/>
                </a:lnTo>
                <a:lnTo>
                  <a:pt x="704" y="1718"/>
                </a:lnTo>
                <a:lnTo>
                  <a:pt x="1" y="1718"/>
                </a:lnTo>
                <a:lnTo>
                  <a:pt x="1" y="1438"/>
                </a:lnTo>
                <a:lnTo>
                  <a:pt x="426" y="1438"/>
                </a:lnTo>
                <a:lnTo>
                  <a:pt x="426" y="281"/>
                </a:lnTo>
                <a:lnTo>
                  <a:pt x="1" y="2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0" name="Google Shape;3170;p201"/>
          <p:cNvSpPr/>
          <p:nvPr/>
        </p:nvSpPr>
        <p:spPr>
          <a:xfrm>
            <a:off x="3545106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1" name="Google Shape;3171;p201"/>
          <p:cNvSpPr/>
          <p:nvPr/>
        </p:nvSpPr>
        <p:spPr>
          <a:xfrm>
            <a:off x="4683586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2" name="Google Shape;3172;p201"/>
          <p:cNvSpPr/>
          <p:nvPr/>
        </p:nvSpPr>
        <p:spPr>
          <a:xfrm>
            <a:off x="2406625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3" name="Google Shape;3173;p201"/>
          <p:cNvSpPr/>
          <p:nvPr/>
        </p:nvSpPr>
        <p:spPr>
          <a:xfrm>
            <a:off x="5822061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74" name="Shape 3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" name="Google Shape;3175;p202"/>
          <p:cNvSpPr txBox="1"/>
          <p:nvPr>
            <p:ph type="title"/>
          </p:nvPr>
        </p:nvSpPr>
        <p:spPr>
          <a:xfrm>
            <a:off x="1052775" y="1880325"/>
            <a:ext cx="2404800" cy="18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76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p203"/>
          <p:cNvSpPr/>
          <p:nvPr/>
        </p:nvSpPr>
        <p:spPr>
          <a:xfrm>
            <a:off x="763375" y="1018325"/>
            <a:ext cx="3070200" cy="2298600"/>
          </a:xfrm>
          <a:prstGeom prst="roundRect">
            <a:avLst>
              <a:gd fmla="val 6976" name="adj"/>
            </a:avLst>
          </a:prstGeom>
          <a:solidFill>
            <a:srgbClr val="EB5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8" name="Google Shape;3178;p203"/>
          <p:cNvSpPr/>
          <p:nvPr/>
        </p:nvSpPr>
        <p:spPr>
          <a:xfrm>
            <a:off x="1651528" y="2440091"/>
            <a:ext cx="704339" cy="704399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9" name="Google Shape;3179;p203"/>
          <p:cNvGrpSpPr/>
          <p:nvPr/>
        </p:nvGrpSpPr>
        <p:grpSpPr>
          <a:xfrm>
            <a:off x="763292" y="516200"/>
            <a:ext cx="3070200" cy="426900"/>
            <a:chOff x="552455" y="401675"/>
            <a:chExt cx="3070200" cy="426900"/>
          </a:xfrm>
        </p:grpSpPr>
        <p:sp>
          <p:nvSpPr>
            <p:cNvPr id="3180" name="Google Shape;3180;p203"/>
            <p:cNvSpPr/>
            <p:nvPr/>
          </p:nvSpPr>
          <p:spPr>
            <a:xfrm>
              <a:off x="552455" y="401675"/>
              <a:ext cx="30702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20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20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20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4" name="Google Shape;3184;p203"/>
          <p:cNvSpPr/>
          <p:nvPr/>
        </p:nvSpPr>
        <p:spPr>
          <a:xfrm>
            <a:off x="2142800" y="1617400"/>
            <a:ext cx="6237900" cy="31164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5" name="Google Shape;3185;p203"/>
          <p:cNvSpPr/>
          <p:nvPr/>
        </p:nvSpPr>
        <p:spPr>
          <a:xfrm>
            <a:off x="1009820" y="2519449"/>
            <a:ext cx="278164" cy="278164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6" name="Google Shape;3186;p203"/>
          <p:cNvGrpSpPr/>
          <p:nvPr/>
        </p:nvGrpSpPr>
        <p:grpSpPr>
          <a:xfrm>
            <a:off x="993542" y="1255176"/>
            <a:ext cx="1085590" cy="1085963"/>
            <a:chOff x="-3274611" y="2338122"/>
            <a:chExt cx="866462" cy="866760"/>
          </a:xfrm>
        </p:grpSpPr>
        <p:sp>
          <p:nvSpPr>
            <p:cNvPr id="3187" name="Google Shape;3187;p203"/>
            <p:cNvSpPr/>
            <p:nvPr/>
          </p:nvSpPr>
          <p:spPr>
            <a:xfrm>
              <a:off x="-3274611" y="2338122"/>
              <a:ext cx="866462" cy="866462"/>
            </a:xfrm>
            <a:custGeom>
              <a:rect b="b" l="l" r="r" t="t"/>
              <a:pathLst>
                <a:path extrusionOk="0" h="5800" w="5800">
                  <a:moveTo>
                    <a:pt x="2900" y="5799"/>
                  </a:moveTo>
                  <a:cubicBezTo>
                    <a:pt x="4498" y="5799"/>
                    <a:pt x="5800" y="4496"/>
                    <a:pt x="5800" y="2900"/>
                  </a:cubicBezTo>
                  <a:cubicBezTo>
                    <a:pt x="5800" y="1300"/>
                    <a:pt x="4496" y="1"/>
                    <a:pt x="2900" y="1"/>
                  </a:cubicBezTo>
                  <a:cubicBezTo>
                    <a:pt x="1300" y="1"/>
                    <a:pt x="1" y="1304"/>
                    <a:pt x="1" y="2900"/>
                  </a:cubicBezTo>
                  <a:cubicBezTo>
                    <a:pt x="1" y="4496"/>
                    <a:pt x="1302" y="5799"/>
                    <a:pt x="2900" y="57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203"/>
            <p:cNvSpPr/>
            <p:nvPr/>
          </p:nvSpPr>
          <p:spPr>
            <a:xfrm>
              <a:off x="-3172279" y="2383237"/>
              <a:ext cx="460271" cy="499411"/>
            </a:xfrm>
            <a:custGeom>
              <a:rect b="b" l="l" r="r" t="t"/>
              <a:pathLst>
                <a:path extrusionOk="0" h="3343" w="3081">
                  <a:moveTo>
                    <a:pt x="2608" y="1"/>
                  </a:moveTo>
                  <a:cubicBezTo>
                    <a:pt x="2739" y="1"/>
                    <a:pt x="2855" y="52"/>
                    <a:pt x="2941" y="141"/>
                  </a:cubicBezTo>
                  <a:cubicBezTo>
                    <a:pt x="3027" y="225"/>
                    <a:pt x="3081" y="344"/>
                    <a:pt x="3081" y="474"/>
                  </a:cubicBezTo>
                  <a:cubicBezTo>
                    <a:pt x="3081" y="605"/>
                    <a:pt x="3029" y="721"/>
                    <a:pt x="2941" y="809"/>
                  </a:cubicBezTo>
                  <a:cubicBezTo>
                    <a:pt x="2855" y="895"/>
                    <a:pt x="2739" y="947"/>
                    <a:pt x="2608" y="947"/>
                  </a:cubicBezTo>
                  <a:cubicBezTo>
                    <a:pt x="2476" y="947"/>
                    <a:pt x="2361" y="895"/>
                    <a:pt x="2273" y="809"/>
                  </a:cubicBezTo>
                  <a:cubicBezTo>
                    <a:pt x="2188" y="725"/>
                    <a:pt x="2135" y="605"/>
                    <a:pt x="2135" y="474"/>
                  </a:cubicBezTo>
                  <a:cubicBezTo>
                    <a:pt x="2135" y="344"/>
                    <a:pt x="2186" y="227"/>
                    <a:pt x="2273" y="141"/>
                  </a:cubicBezTo>
                  <a:cubicBezTo>
                    <a:pt x="2361" y="56"/>
                    <a:pt x="2478" y="1"/>
                    <a:pt x="2608" y="1"/>
                  </a:cubicBezTo>
                  <a:close/>
                  <a:moveTo>
                    <a:pt x="994" y="2308"/>
                  </a:moveTo>
                  <a:cubicBezTo>
                    <a:pt x="1138" y="2308"/>
                    <a:pt x="1265" y="2364"/>
                    <a:pt x="1358" y="2458"/>
                  </a:cubicBezTo>
                  <a:cubicBezTo>
                    <a:pt x="1454" y="2555"/>
                    <a:pt x="1510" y="2682"/>
                    <a:pt x="1510" y="2826"/>
                  </a:cubicBezTo>
                  <a:cubicBezTo>
                    <a:pt x="1510" y="2970"/>
                    <a:pt x="1454" y="3100"/>
                    <a:pt x="1358" y="3192"/>
                  </a:cubicBezTo>
                  <a:cubicBezTo>
                    <a:pt x="1265" y="3287"/>
                    <a:pt x="1136" y="3342"/>
                    <a:pt x="992" y="3342"/>
                  </a:cubicBezTo>
                  <a:cubicBezTo>
                    <a:pt x="846" y="3342"/>
                    <a:pt x="718" y="3287"/>
                    <a:pt x="626" y="3192"/>
                  </a:cubicBezTo>
                  <a:cubicBezTo>
                    <a:pt x="533" y="3096"/>
                    <a:pt x="473" y="2968"/>
                    <a:pt x="473" y="2824"/>
                  </a:cubicBezTo>
                  <a:cubicBezTo>
                    <a:pt x="473" y="2680"/>
                    <a:pt x="531" y="2551"/>
                    <a:pt x="626" y="2458"/>
                  </a:cubicBezTo>
                  <a:cubicBezTo>
                    <a:pt x="720" y="2366"/>
                    <a:pt x="852" y="2308"/>
                    <a:pt x="994" y="2308"/>
                  </a:cubicBezTo>
                  <a:close/>
                  <a:moveTo>
                    <a:pt x="1300" y="2524"/>
                  </a:moveTo>
                  <a:cubicBezTo>
                    <a:pt x="1222" y="2446"/>
                    <a:pt x="1115" y="2396"/>
                    <a:pt x="996" y="2396"/>
                  </a:cubicBezTo>
                  <a:cubicBezTo>
                    <a:pt x="876" y="2396"/>
                    <a:pt x="769" y="2446"/>
                    <a:pt x="691" y="2524"/>
                  </a:cubicBezTo>
                  <a:cubicBezTo>
                    <a:pt x="615" y="2600"/>
                    <a:pt x="566" y="2709"/>
                    <a:pt x="566" y="2826"/>
                  </a:cubicBezTo>
                  <a:cubicBezTo>
                    <a:pt x="566" y="2946"/>
                    <a:pt x="615" y="3052"/>
                    <a:pt x="691" y="3131"/>
                  </a:cubicBezTo>
                  <a:cubicBezTo>
                    <a:pt x="769" y="3207"/>
                    <a:pt x="876" y="3256"/>
                    <a:pt x="996" y="3256"/>
                  </a:cubicBezTo>
                  <a:cubicBezTo>
                    <a:pt x="1115" y="3256"/>
                    <a:pt x="1222" y="3207"/>
                    <a:pt x="1300" y="3131"/>
                  </a:cubicBezTo>
                  <a:cubicBezTo>
                    <a:pt x="1376" y="3052"/>
                    <a:pt x="1425" y="2946"/>
                    <a:pt x="1425" y="2826"/>
                  </a:cubicBezTo>
                  <a:cubicBezTo>
                    <a:pt x="1425" y="2709"/>
                    <a:pt x="1376" y="2600"/>
                    <a:pt x="1300" y="2524"/>
                  </a:cubicBezTo>
                  <a:close/>
                  <a:moveTo>
                    <a:pt x="301" y="1451"/>
                  </a:moveTo>
                  <a:cubicBezTo>
                    <a:pt x="383" y="1451"/>
                    <a:pt x="461" y="1486"/>
                    <a:pt x="515" y="1539"/>
                  </a:cubicBezTo>
                  <a:cubicBezTo>
                    <a:pt x="570" y="1592"/>
                    <a:pt x="603" y="1671"/>
                    <a:pt x="603" y="1753"/>
                  </a:cubicBezTo>
                  <a:cubicBezTo>
                    <a:pt x="603" y="1835"/>
                    <a:pt x="568" y="1911"/>
                    <a:pt x="515" y="1965"/>
                  </a:cubicBezTo>
                  <a:cubicBezTo>
                    <a:pt x="461" y="2020"/>
                    <a:pt x="383" y="2053"/>
                    <a:pt x="301" y="2053"/>
                  </a:cubicBezTo>
                  <a:cubicBezTo>
                    <a:pt x="220" y="2053"/>
                    <a:pt x="142" y="2020"/>
                    <a:pt x="89" y="1965"/>
                  </a:cubicBezTo>
                  <a:cubicBezTo>
                    <a:pt x="33" y="1911"/>
                    <a:pt x="0" y="1835"/>
                    <a:pt x="0" y="1753"/>
                  </a:cubicBezTo>
                  <a:cubicBezTo>
                    <a:pt x="0" y="1671"/>
                    <a:pt x="35" y="1592"/>
                    <a:pt x="89" y="1539"/>
                  </a:cubicBezTo>
                  <a:cubicBezTo>
                    <a:pt x="144" y="1486"/>
                    <a:pt x="220" y="1451"/>
                    <a:pt x="301" y="1451"/>
                  </a:cubicBezTo>
                  <a:close/>
                  <a:moveTo>
                    <a:pt x="451" y="1601"/>
                  </a:moveTo>
                  <a:cubicBezTo>
                    <a:pt x="412" y="1562"/>
                    <a:pt x="358" y="1537"/>
                    <a:pt x="301" y="1537"/>
                  </a:cubicBezTo>
                  <a:cubicBezTo>
                    <a:pt x="243" y="1537"/>
                    <a:pt x="190" y="1560"/>
                    <a:pt x="153" y="1601"/>
                  </a:cubicBezTo>
                  <a:cubicBezTo>
                    <a:pt x="114" y="1640"/>
                    <a:pt x="89" y="1691"/>
                    <a:pt x="89" y="1749"/>
                  </a:cubicBezTo>
                  <a:cubicBezTo>
                    <a:pt x="89" y="1808"/>
                    <a:pt x="111" y="1862"/>
                    <a:pt x="153" y="1899"/>
                  </a:cubicBezTo>
                  <a:cubicBezTo>
                    <a:pt x="192" y="1938"/>
                    <a:pt x="245" y="1961"/>
                    <a:pt x="301" y="1961"/>
                  </a:cubicBezTo>
                  <a:cubicBezTo>
                    <a:pt x="360" y="1961"/>
                    <a:pt x="414" y="1938"/>
                    <a:pt x="451" y="1899"/>
                  </a:cubicBezTo>
                  <a:cubicBezTo>
                    <a:pt x="490" y="1860"/>
                    <a:pt x="515" y="1806"/>
                    <a:pt x="515" y="1749"/>
                  </a:cubicBezTo>
                  <a:cubicBezTo>
                    <a:pt x="515" y="1693"/>
                    <a:pt x="492" y="1642"/>
                    <a:pt x="451" y="1601"/>
                  </a:cubicBezTo>
                  <a:close/>
                  <a:moveTo>
                    <a:pt x="2608" y="89"/>
                  </a:moveTo>
                  <a:cubicBezTo>
                    <a:pt x="2503" y="89"/>
                    <a:pt x="2404" y="132"/>
                    <a:pt x="2334" y="202"/>
                  </a:cubicBezTo>
                  <a:cubicBezTo>
                    <a:pt x="2267" y="272"/>
                    <a:pt x="2221" y="369"/>
                    <a:pt x="2221" y="474"/>
                  </a:cubicBezTo>
                  <a:cubicBezTo>
                    <a:pt x="2221" y="581"/>
                    <a:pt x="2267" y="677"/>
                    <a:pt x="2334" y="747"/>
                  </a:cubicBezTo>
                  <a:cubicBezTo>
                    <a:pt x="2404" y="815"/>
                    <a:pt x="2503" y="860"/>
                    <a:pt x="2608" y="860"/>
                  </a:cubicBezTo>
                  <a:cubicBezTo>
                    <a:pt x="2713" y="860"/>
                    <a:pt x="2811" y="817"/>
                    <a:pt x="2879" y="747"/>
                  </a:cubicBezTo>
                  <a:cubicBezTo>
                    <a:pt x="2949" y="677"/>
                    <a:pt x="2992" y="581"/>
                    <a:pt x="2992" y="474"/>
                  </a:cubicBezTo>
                  <a:cubicBezTo>
                    <a:pt x="2992" y="262"/>
                    <a:pt x="2820" y="89"/>
                    <a:pt x="2608" y="89"/>
                  </a:cubicBezTo>
                  <a:close/>
                </a:path>
              </a:pathLst>
            </a:custGeom>
            <a:solidFill>
              <a:srgbClr val="88A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203"/>
            <p:cNvSpPr/>
            <p:nvPr/>
          </p:nvSpPr>
          <p:spPr>
            <a:xfrm>
              <a:off x="-3188264" y="2461666"/>
              <a:ext cx="780115" cy="743215"/>
            </a:xfrm>
            <a:custGeom>
              <a:rect b="b" l="l" r="r" t="t"/>
              <a:pathLst>
                <a:path extrusionOk="0" h="4975" w="5222">
                  <a:moveTo>
                    <a:pt x="4350" y="0"/>
                  </a:moveTo>
                  <a:cubicBezTo>
                    <a:pt x="4742" y="385"/>
                    <a:pt x="5026" y="878"/>
                    <a:pt x="5152" y="1433"/>
                  </a:cubicBezTo>
                  <a:cubicBezTo>
                    <a:pt x="5010" y="1448"/>
                    <a:pt x="4880" y="1512"/>
                    <a:pt x="4786" y="1610"/>
                  </a:cubicBezTo>
                  <a:cubicBezTo>
                    <a:pt x="4675" y="1721"/>
                    <a:pt x="4607" y="1876"/>
                    <a:pt x="4607" y="2046"/>
                  </a:cubicBezTo>
                  <a:cubicBezTo>
                    <a:pt x="4607" y="2217"/>
                    <a:pt x="4675" y="2371"/>
                    <a:pt x="4786" y="2484"/>
                  </a:cubicBezTo>
                  <a:cubicBezTo>
                    <a:pt x="4886" y="2585"/>
                    <a:pt x="5018" y="2649"/>
                    <a:pt x="5164" y="2661"/>
                  </a:cubicBezTo>
                  <a:cubicBezTo>
                    <a:pt x="4917" y="3870"/>
                    <a:pt x="3918" y="4806"/>
                    <a:pt x="2674" y="4954"/>
                  </a:cubicBezTo>
                  <a:cubicBezTo>
                    <a:pt x="2676" y="4933"/>
                    <a:pt x="2676" y="4913"/>
                    <a:pt x="2676" y="4894"/>
                  </a:cubicBezTo>
                  <a:cubicBezTo>
                    <a:pt x="2676" y="4705"/>
                    <a:pt x="2600" y="4534"/>
                    <a:pt x="2476" y="4411"/>
                  </a:cubicBezTo>
                  <a:cubicBezTo>
                    <a:pt x="2353" y="4288"/>
                    <a:pt x="2180" y="4212"/>
                    <a:pt x="1993" y="4212"/>
                  </a:cubicBezTo>
                  <a:cubicBezTo>
                    <a:pt x="1802" y="4212"/>
                    <a:pt x="1633" y="4288"/>
                    <a:pt x="1510" y="4411"/>
                  </a:cubicBezTo>
                  <a:cubicBezTo>
                    <a:pt x="1407" y="4514"/>
                    <a:pt x="1337" y="4648"/>
                    <a:pt x="1317" y="4798"/>
                  </a:cubicBezTo>
                  <a:cubicBezTo>
                    <a:pt x="790" y="4602"/>
                    <a:pt x="334" y="4257"/>
                    <a:pt x="0" y="3815"/>
                  </a:cubicBezTo>
                  <a:cubicBezTo>
                    <a:pt x="1238" y="3872"/>
                    <a:pt x="1701" y="3615"/>
                    <a:pt x="2090" y="2667"/>
                  </a:cubicBezTo>
                  <a:cubicBezTo>
                    <a:pt x="2503" y="1660"/>
                    <a:pt x="3457" y="2795"/>
                    <a:pt x="3737" y="1218"/>
                  </a:cubicBezTo>
                  <a:cubicBezTo>
                    <a:pt x="3871" y="467"/>
                    <a:pt x="4121" y="138"/>
                    <a:pt x="4350" y="0"/>
                  </a:cubicBezTo>
                  <a:close/>
                  <a:moveTo>
                    <a:pt x="5166" y="1518"/>
                  </a:moveTo>
                  <a:cubicBezTo>
                    <a:pt x="5043" y="1530"/>
                    <a:pt x="4930" y="1588"/>
                    <a:pt x="4845" y="1670"/>
                  </a:cubicBezTo>
                  <a:cubicBezTo>
                    <a:pt x="4751" y="1765"/>
                    <a:pt x="4691" y="1898"/>
                    <a:pt x="4691" y="2042"/>
                  </a:cubicBezTo>
                  <a:cubicBezTo>
                    <a:pt x="4691" y="2188"/>
                    <a:pt x="4751" y="2320"/>
                    <a:pt x="4845" y="2414"/>
                  </a:cubicBezTo>
                  <a:cubicBezTo>
                    <a:pt x="4932" y="2503"/>
                    <a:pt x="5049" y="2558"/>
                    <a:pt x="5176" y="2567"/>
                  </a:cubicBezTo>
                  <a:cubicBezTo>
                    <a:pt x="5205" y="2404"/>
                    <a:pt x="5219" y="2238"/>
                    <a:pt x="5219" y="2067"/>
                  </a:cubicBezTo>
                  <a:cubicBezTo>
                    <a:pt x="5222" y="1882"/>
                    <a:pt x="5203" y="1697"/>
                    <a:pt x="5166" y="1518"/>
                  </a:cubicBezTo>
                  <a:close/>
                  <a:moveTo>
                    <a:pt x="2581" y="4962"/>
                  </a:moveTo>
                  <a:cubicBezTo>
                    <a:pt x="2583" y="4940"/>
                    <a:pt x="2585" y="4915"/>
                    <a:pt x="2585" y="4892"/>
                  </a:cubicBezTo>
                  <a:cubicBezTo>
                    <a:pt x="2585" y="4728"/>
                    <a:pt x="2520" y="4580"/>
                    <a:pt x="2411" y="4471"/>
                  </a:cubicBezTo>
                  <a:cubicBezTo>
                    <a:pt x="2304" y="4364"/>
                    <a:pt x="2153" y="4296"/>
                    <a:pt x="1989" y="4296"/>
                  </a:cubicBezTo>
                  <a:cubicBezTo>
                    <a:pt x="1824" y="4296"/>
                    <a:pt x="1676" y="4364"/>
                    <a:pt x="1567" y="4471"/>
                  </a:cubicBezTo>
                  <a:cubicBezTo>
                    <a:pt x="1475" y="4563"/>
                    <a:pt x="1413" y="4687"/>
                    <a:pt x="1399" y="4826"/>
                  </a:cubicBezTo>
                  <a:cubicBezTo>
                    <a:pt x="1689" y="4923"/>
                    <a:pt x="1997" y="4975"/>
                    <a:pt x="2320" y="4975"/>
                  </a:cubicBezTo>
                  <a:cubicBezTo>
                    <a:pt x="2408" y="4972"/>
                    <a:pt x="2497" y="4970"/>
                    <a:pt x="2581" y="4962"/>
                  </a:cubicBezTo>
                  <a:close/>
                </a:path>
              </a:pathLst>
            </a:custGeom>
            <a:solidFill>
              <a:srgbClr val="88A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203"/>
            <p:cNvSpPr/>
            <p:nvPr/>
          </p:nvSpPr>
          <p:spPr>
            <a:xfrm>
              <a:off x="-2737558" y="2820050"/>
              <a:ext cx="83061" cy="83210"/>
            </a:xfrm>
            <a:custGeom>
              <a:rect b="b" l="l" r="r" t="t"/>
              <a:pathLst>
                <a:path extrusionOk="0" h="557" w="556">
                  <a:moveTo>
                    <a:pt x="278" y="556"/>
                  </a:moveTo>
                  <a:cubicBezTo>
                    <a:pt x="430" y="556"/>
                    <a:pt x="555" y="433"/>
                    <a:pt x="555" y="279"/>
                  </a:cubicBezTo>
                  <a:cubicBezTo>
                    <a:pt x="555" y="126"/>
                    <a:pt x="432" y="1"/>
                    <a:pt x="278" y="1"/>
                  </a:cubicBezTo>
                  <a:cubicBezTo>
                    <a:pt x="128" y="1"/>
                    <a:pt x="0" y="124"/>
                    <a:pt x="0" y="279"/>
                  </a:cubicBezTo>
                  <a:cubicBezTo>
                    <a:pt x="0" y="429"/>
                    <a:pt x="128" y="556"/>
                    <a:pt x="278" y="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1" name="Google Shape;3191;p203"/>
          <p:cNvGrpSpPr/>
          <p:nvPr/>
        </p:nvGrpSpPr>
        <p:grpSpPr>
          <a:xfrm>
            <a:off x="2142783" y="1237080"/>
            <a:ext cx="6237683" cy="329567"/>
            <a:chOff x="552450" y="401675"/>
            <a:chExt cx="8079900" cy="426900"/>
          </a:xfrm>
        </p:grpSpPr>
        <p:sp>
          <p:nvSpPr>
            <p:cNvPr id="3192" name="Google Shape;3192;p20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20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20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20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6" name="Google Shape;3196;p203"/>
          <p:cNvSpPr txBox="1"/>
          <p:nvPr>
            <p:ph hasCustomPrompt="1" type="title"/>
          </p:nvPr>
        </p:nvSpPr>
        <p:spPr>
          <a:xfrm rot="294">
            <a:off x="3412800" y="2218300"/>
            <a:ext cx="35136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97" name="Google Shape;3197;p203"/>
          <p:cNvSpPr txBox="1"/>
          <p:nvPr>
            <p:ph idx="1" type="subTitle"/>
          </p:nvPr>
        </p:nvSpPr>
        <p:spPr>
          <a:xfrm>
            <a:off x="3623675" y="3899100"/>
            <a:ext cx="3091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198" name="Shape 3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199" name="Shape 3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0" name="Google Shape;3200;p20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201" name="Google Shape;3201;p20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20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20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20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5" name="Google Shape;3205;p20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6" name="Google Shape;3206;p205"/>
          <p:cNvSpPr txBox="1"/>
          <p:nvPr>
            <p:ph type="title"/>
          </p:nvPr>
        </p:nvSpPr>
        <p:spPr>
          <a:xfrm>
            <a:off x="22404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07" name="Google Shape;3207;p205"/>
          <p:cNvSpPr txBox="1"/>
          <p:nvPr>
            <p:ph idx="1" type="subTitle"/>
          </p:nvPr>
        </p:nvSpPr>
        <p:spPr>
          <a:xfrm>
            <a:off x="2079550" y="2426200"/>
            <a:ext cx="2229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8" name="Google Shape;3208;p205"/>
          <p:cNvSpPr txBox="1"/>
          <p:nvPr>
            <p:ph hasCustomPrompt="1" idx="2" type="title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09" name="Google Shape;3209;p205"/>
          <p:cNvSpPr txBox="1"/>
          <p:nvPr>
            <p:ph hasCustomPrompt="1" idx="3" type="title"/>
          </p:nvPr>
        </p:nvSpPr>
        <p:spPr>
          <a:xfrm>
            <a:off x="881056" y="3370847"/>
            <a:ext cx="7956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10" name="Google Shape;3210;p205"/>
          <p:cNvSpPr txBox="1"/>
          <p:nvPr>
            <p:ph idx="4" type="title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11" name="Google Shape;3211;p205"/>
          <p:cNvSpPr txBox="1"/>
          <p:nvPr>
            <p:ph idx="5" type="subTitle"/>
          </p:nvPr>
        </p:nvSpPr>
        <p:spPr>
          <a:xfrm>
            <a:off x="2087410" y="3782550"/>
            <a:ext cx="22296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12" name="Google Shape;3212;p205"/>
          <p:cNvSpPr txBox="1"/>
          <p:nvPr>
            <p:ph idx="6" type="title"/>
          </p:nvPr>
        </p:nvSpPr>
        <p:spPr>
          <a:xfrm>
            <a:off x="6109156" y="333972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13" name="Google Shape;3213;p205"/>
          <p:cNvSpPr txBox="1"/>
          <p:nvPr>
            <p:ph idx="7" type="subTitle"/>
          </p:nvPr>
        </p:nvSpPr>
        <p:spPr>
          <a:xfrm>
            <a:off x="5932350" y="3782554"/>
            <a:ext cx="22374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14" name="Google Shape;3214;p205"/>
          <p:cNvSpPr txBox="1"/>
          <p:nvPr>
            <p:ph idx="8" type="title"/>
          </p:nvPr>
        </p:nvSpPr>
        <p:spPr>
          <a:xfrm>
            <a:off x="61091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15" name="Google Shape;3215;p205"/>
          <p:cNvSpPr txBox="1"/>
          <p:nvPr>
            <p:ph idx="9" type="subTitle"/>
          </p:nvPr>
        </p:nvSpPr>
        <p:spPr>
          <a:xfrm>
            <a:off x="5932362" y="2424850"/>
            <a:ext cx="22374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16" name="Google Shape;3216;p205"/>
          <p:cNvSpPr txBox="1"/>
          <p:nvPr>
            <p:ph hasCustomPrompt="1" idx="13" type="title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17" name="Google Shape;3217;p205"/>
          <p:cNvSpPr txBox="1"/>
          <p:nvPr>
            <p:ph hasCustomPrompt="1" idx="14" type="title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18" name="Google Shape;3218;p205"/>
          <p:cNvSpPr txBox="1"/>
          <p:nvPr>
            <p:ph idx="15" type="title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219" name="Google Shape;3219;p205"/>
          <p:cNvGrpSpPr/>
          <p:nvPr/>
        </p:nvGrpSpPr>
        <p:grpSpPr>
          <a:xfrm>
            <a:off x="7764407" y="575481"/>
            <a:ext cx="1308352" cy="1308606"/>
            <a:chOff x="7764407" y="575481"/>
            <a:chExt cx="1308352" cy="1308606"/>
          </a:xfrm>
        </p:grpSpPr>
        <p:sp>
          <p:nvSpPr>
            <p:cNvPr id="3220" name="Google Shape;3220;p205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1" name="Google Shape;3221;p205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3222" name="Google Shape;3222;p205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205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205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205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26" name="Google Shape;3226;p205"/>
          <p:cNvSpPr/>
          <p:nvPr/>
        </p:nvSpPr>
        <p:spPr>
          <a:xfrm>
            <a:off x="7455971" y="575487"/>
            <a:ext cx="593886" cy="59399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227" name="Shape 3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8" name="Google Shape;3228;p206"/>
          <p:cNvGrpSpPr/>
          <p:nvPr/>
        </p:nvGrpSpPr>
        <p:grpSpPr>
          <a:xfrm>
            <a:off x="1160658" y="717681"/>
            <a:ext cx="6822668" cy="360474"/>
            <a:chOff x="552450" y="401675"/>
            <a:chExt cx="8079900" cy="426900"/>
          </a:xfrm>
        </p:grpSpPr>
        <p:sp>
          <p:nvSpPr>
            <p:cNvPr id="3229" name="Google Shape;3229;p20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20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20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20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3" name="Google Shape;3233;p206"/>
          <p:cNvSpPr/>
          <p:nvPr/>
        </p:nvSpPr>
        <p:spPr>
          <a:xfrm>
            <a:off x="1160653" y="1133608"/>
            <a:ext cx="6822600" cy="32922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4" name="Google Shape;3234;p206"/>
          <p:cNvSpPr txBox="1"/>
          <p:nvPr>
            <p:ph type="title"/>
          </p:nvPr>
        </p:nvSpPr>
        <p:spPr>
          <a:xfrm rot="-732">
            <a:off x="2457400" y="3203847"/>
            <a:ext cx="42291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35" name="Google Shape;3235;p206"/>
          <p:cNvSpPr txBox="1"/>
          <p:nvPr>
            <p:ph idx="1" type="subTitle"/>
          </p:nvPr>
        </p:nvSpPr>
        <p:spPr>
          <a:xfrm>
            <a:off x="2457400" y="1533250"/>
            <a:ext cx="4229100" cy="15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lt1"/>
        </a:solidFill>
      </p:bgPr>
    </p:bg>
    <p:spTree>
      <p:nvGrpSpPr>
        <p:cNvPr id="3236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p20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8" name="Google Shape;3238;p20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239" name="Google Shape;3239;p20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20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20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20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3" name="Google Shape;3243;p207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44" name="Google Shape;3244;p207"/>
          <p:cNvSpPr/>
          <p:nvPr/>
        </p:nvSpPr>
        <p:spPr>
          <a:xfrm>
            <a:off x="6706361" y="974537"/>
            <a:ext cx="699681" cy="197401"/>
          </a:xfrm>
          <a:custGeom>
            <a:rect b="b" l="l" r="r" t="t"/>
            <a:pathLst>
              <a:path extrusionOk="0" h="1554" w="5508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5" name="Google Shape;3245;p207"/>
          <p:cNvGrpSpPr/>
          <p:nvPr/>
        </p:nvGrpSpPr>
        <p:grpSpPr>
          <a:xfrm rot="1454574">
            <a:off x="7429934" y="440631"/>
            <a:ext cx="1199725" cy="1169337"/>
            <a:chOff x="7352643" y="433005"/>
            <a:chExt cx="1199742" cy="1169354"/>
          </a:xfrm>
        </p:grpSpPr>
        <p:sp>
          <p:nvSpPr>
            <p:cNvPr id="3246" name="Google Shape;3246;p207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207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207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207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0" name="Google Shape;3250;p207"/>
          <p:cNvSpPr/>
          <p:nvPr/>
        </p:nvSpPr>
        <p:spPr>
          <a:xfrm>
            <a:off x="5887211" y="974537"/>
            <a:ext cx="699681" cy="197401"/>
          </a:xfrm>
          <a:custGeom>
            <a:rect b="b" l="l" r="r" t="t"/>
            <a:pathLst>
              <a:path extrusionOk="0" h="1554" w="5508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1" name="Google Shape;3251;p207"/>
          <p:cNvGrpSpPr/>
          <p:nvPr/>
        </p:nvGrpSpPr>
        <p:grpSpPr>
          <a:xfrm rot="2954896">
            <a:off x="168653" y="4078555"/>
            <a:ext cx="862337" cy="840495"/>
            <a:chOff x="7352643" y="433005"/>
            <a:chExt cx="1199742" cy="1169354"/>
          </a:xfrm>
        </p:grpSpPr>
        <p:sp>
          <p:nvSpPr>
            <p:cNvPr id="3252" name="Google Shape;3252;p207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207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207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207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1052775" y="1880325"/>
            <a:ext cx="2404800" cy="18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bg>
      <p:bgPr>
        <a:solidFill>
          <a:schemeClr val="lt1"/>
        </a:solidFill>
      </p:bgPr>
    </p:bg>
    <p:spTree>
      <p:nvGrpSpPr>
        <p:cNvPr id="3256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7" name="Google Shape;3257;p20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8" name="Google Shape;3258;p20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259" name="Google Shape;3259;p20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20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20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20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3" name="Google Shape;3263;p208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264" name="Google Shape;3264;p208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3265" name="Google Shape;3265;p208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6" name="Google Shape;3266;p208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3267" name="Google Shape;3267;p208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8" name="Google Shape;3268;p208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9" name="Google Shape;3269;p208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0" name="Google Shape;3270;p208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71" name="Google Shape;3271;p208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3272" name="Google Shape;3272;p208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73" name="Google Shape;3273;p208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3274" name="Google Shape;3274;p208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5" name="Google Shape;3275;p208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6" name="Google Shape;3276;p208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7" name="Google Shape;3277;p208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3">
    <p:bg>
      <p:bgPr>
        <a:solidFill>
          <a:schemeClr val="lt1"/>
        </a:solidFill>
      </p:bgPr>
    </p:bg>
    <p:spTree>
      <p:nvGrpSpPr>
        <p:cNvPr id="3278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Google Shape;3279;p20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80" name="Google Shape;3280;p20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281" name="Google Shape;3281;p20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20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20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20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5" name="Google Shape;3285;p209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86" name="Google Shape;3286;p209"/>
          <p:cNvSpPr/>
          <p:nvPr/>
        </p:nvSpPr>
        <p:spPr>
          <a:xfrm rot="423713">
            <a:off x="494816" y="3568421"/>
            <a:ext cx="440976" cy="441097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7" name="Google Shape;3287;p209"/>
          <p:cNvSpPr/>
          <p:nvPr/>
        </p:nvSpPr>
        <p:spPr>
          <a:xfrm flipH="1" rot="-3237051">
            <a:off x="-70552" y="3201499"/>
            <a:ext cx="1457989" cy="1186350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4">
    <p:bg>
      <p:bgPr>
        <a:solidFill>
          <a:schemeClr val="lt1"/>
        </a:solidFill>
      </p:bgPr>
    </p:bg>
    <p:spTree>
      <p:nvGrpSpPr>
        <p:cNvPr id="3288" name="Shape 3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9" name="Google Shape;3289;p21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0" name="Google Shape;3290;p21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291" name="Google Shape;3291;p21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21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21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21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5" name="Google Shape;3295;p210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96" name="Google Shape;3296;p210"/>
          <p:cNvSpPr/>
          <p:nvPr/>
        </p:nvSpPr>
        <p:spPr>
          <a:xfrm>
            <a:off x="6588757" y="1127899"/>
            <a:ext cx="268332" cy="246951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7" name="Google Shape;3297;p210"/>
          <p:cNvSpPr/>
          <p:nvPr/>
        </p:nvSpPr>
        <p:spPr>
          <a:xfrm>
            <a:off x="6935134" y="1149922"/>
            <a:ext cx="642713" cy="202478"/>
          </a:xfrm>
          <a:custGeom>
            <a:rect b="b" l="l" r="r" t="t"/>
            <a:pathLst>
              <a:path extrusionOk="0" h="947" w="3006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8" name="Google Shape;3298;p210"/>
          <p:cNvSpPr/>
          <p:nvPr/>
        </p:nvSpPr>
        <p:spPr>
          <a:xfrm>
            <a:off x="7751259" y="1149922"/>
            <a:ext cx="440235" cy="202478"/>
          </a:xfrm>
          <a:custGeom>
            <a:rect b="b" l="l" r="r" t="t"/>
            <a:pathLst>
              <a:path extrusionOk="0" h="947" w="2059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9" name="Google Shape;3299;p210"/>
          <p:cNvGrpSpPr/>
          <p:nvPr/>
        </p:nvGrpSpPr>
        <p:grpSpPr>
          <a:xfrm rot="675683">
            <a:off x="311829" y="3969087"/>
            <a:ext cx="912771" cy="1009337"/>
            <a:chOff x="1191357" y="3451057"/>
            <a:chExt cx="597555" cy="660773"/>
          </a:xfrm>
        </p:grpSpPr>
        <p:sp>
          <p:nvSpPr>
            <p:cNvPr id="3300" name="Google Shape;3300;p210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210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210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210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210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">
    <p:bg>
      <p:bgPr>
        <a:solidFill>
          <a:schemeClr val="accent2"/>
        </a:solidFill>
      </p:bgPr>
    </p:bg>
    <p:spTree>
      <p:nvGrpSpPr>
        <p:cNvPr id="3305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p21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07" name="Google Shape;3307;p21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308" name="Google Shape;3308;p21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21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21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21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2" name="Google Shape;3312;p211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313" name="Google Shape;3313;p211"/>
          <p:cNvGrpSpPr/>
          <p:nvPr/>
        </p:nvGrpSpPr>
        <p:grpSpPr>
          <a:xfrm rot="823452">
            <a:off x="8072400" y="847312"/>
            <a:ext cx="912772" cy="1009338"/>
            <a:chOff x="1191357" y="3451057"/>
            <a:chExt cx="597555" cy="660773"/>
          </a:xfrm>
        </p:grpSpPr>
        <p:sp>
          <p:nvSpPr>
            <p:cNvPr id="3314" name="Google Shape;3314;p211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211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211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211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211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spTree>
      <p:nvGrpSpPr>
        <p:cNvPr id="3319" name="Shape 3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0" name="Google Shape;3320;p21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1" name="Google Shape;3321;p21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322" name="Google Shape;3322;p21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212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212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212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6" name="Google Shape;3326;p212"/>
          <p:cNvSpPr txBox="1"/>
          <p:nvPr>
            <p:ph idx="1" type="subTitle"/>
          </p:nvPr>
        </p:nvSpPr>
        <p:spPr>
          <a:xfrm rot="299">
            <a:off x="4572000" y="2896925"/>
            <a:ext cx="34470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27" name="Google Shape;3327;p212"/>
          <p:cNvSpPr txBox="1"/>
          <p:nvPr>
            <p:ph type="title"/>
          </p:nvPr>
        </p:nvSpPr>
        <p:spPr>
          <a:xfrm>
            <a:off x="4572000" y="1430375"/>
            <a:ext cx="3447000" cy="146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28" name="Google Shape;3328;p212"/>
          <p:cNvSpPr/>
          <p:nvPr>
            <p:ph idx="2" type="pic"/>
          </p:nvPr>
        </p:nvSpPr>
        <p:spPr>
          <a:xfrm>
            <a:off x="1373525" y="1191463"/>
            <a:ext cx="2710200" cy="3028500"/>
          </a:xfrm>
          <a:prstGeom prst="roundRect">
            <a:avLst>
              <a:gd fmla="val 9964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9" name="Google Shape;3329;p212"/>
          <p:cNvSpPr/>
          <p:nvPr/>
        </p:nvSpPr>
        <p:spPr>
          <a:xfrm>
            <a:off x="593954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0" name="Google Shape;3330;p212"/>
          <p:cNvSpPr/>
          <p:nvPr/>
        </p:nvSpPr>
        <p:spPr>
          <a:xfrm>
            <a:off x="480106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1" name="Google Shape;3331;p212"/>
          <p:cNvGrpSpPr/>
          <p:nvPr/>
        </p:nvGrpSpPr>
        <p:grpSpPr>
          <a:xfrm rot="1454298">
            <a:off x="118915" y="3968809"/>
            <a:ext cx="1128632" cy="1100045"/>
            <a:chOff x="7352643" y="433005"/>
            <a:chExt cx="1199742" cy="1169354"/>
          </a:xfrm>
        </p:grpSpPr>
        <p:sp>
          <p:nvSpPr>
            <p:cNvPr id="3332" name="Google Shape;3332;p212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212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212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212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6" name="Google Shape;3336;p212"/>
          <p:cNvSpPr/>
          <p:nvPr/>
        </p:nvSpPr>
        <p:spPr>
          <a:xfrm flipH="1">
            <a:off x="178957" y="3738137"/>
            <a:ext cx="452388" cy="452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7" name="Google Shape;3337;p212"/>
          <p:cNvSpPr/>
          <p:nvPr/>
        </p:nvSpPr>
        <p:spPr>
          <a:xfrm flipH="1">
            <a:off x="1373534" y="4603488"/>
            <a:ext cx="244483" cy="24452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8" name="Google Shape;3338;p212"/>
          <p:cNvSpPr/>
          <p:nvPr/>
        </p:nvSpPr>
        <p:spPr>
          <a:xfrm>
            <a:off x="707802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spTree>
      <p:nvGrpSpPr>
        <p:cNvPr id="3339" name="Shape 3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0" name="Google Shape;3340;p21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41" name="Google Shape;3341;p21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342" name="Google Shape;3342;p21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21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21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21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6" name="Google Shape;3346;p213"/>
          <p:cNvSpPr txBox="1"/>
          <p:nvPr>
            <p:ph idx="1" type="subTitle"/>
          </p:nvPr>
        </p:nvSpPr>
        <p:spPr>
          <a:xfrm rot="420">
            <a:off x="5358075" y="2660125"/>
            <a:ext cx="24564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47" name="Google Shape;3347;p213"/>
          <p:cNvSpPr txBox="1"/>
          <p:nvPr>
            <p:ph type="title"/>
          </p:nvPr>
        </p:nvSpPr>
        <p:spPr>
          <a:xfrm>
            <a:off x="5631513" y="2071775"/>
            <a:ext cx="1757400" cy="5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48" name="Google Shape;3348;p213"/>
          <p:cNvSpPr/>
          <p:nvPr>
            <p:ph idx="2" type="pic"/>
          </p:nvPr>
        </p:nvSpPr>
        <p:spPr>
          <a:xfrm>
            <a:off x="1481629" y="1635513"/>
            <a:ext cx="3247200" cy="1803300"/>
          </a:xfrm>
          <a:prstGeom prst="rect">
            <a:avLst/>
          </a:prstGeom>
          <a:noFill/>
          <a:ln>
            <a:noFill/>
          </a:ln>
        </p:spPr>
      </p:sp>
      <p:sp>
        <p:nvSpPr>
          <p:cNvPr id="3349" name="Google Shape;3349;p213"/>
          <p:cNvSpPr/>
          <p:nvPr/>
        </p:nvSpPr>
        <p:spPr>
          <a:xfrm>
            <a:off x="6802912" y="1040725"/>
            <a:ext cx="1046687" cy="165490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0" name="Google Shape;3350;p213"/>
          <p:cNvSpPr/>
          <p:nvPr/>
        </p:nvSpPr>
        <p:spPr>
          <a:xfrm>
            <a:off x="5154700" y="1138531"/>
            <a:ext cx="841444" cy="160244"/>
          </a:xfrm>
          <a:custGeom>
            <a:rect b="b" l="l" r="r" t="t"/>
            <a:pathLst>
              <a:path extrusionOk="0" h="947" w="4973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1" name="Google Shape;3351;p213"/>
          <p:cNvSpPr/>
          <p:nvPr/>
        </p:nvSpPr>
        <p:spPr>
          <a:xfrm>
            <a:off x="6071615" y="1138531"/>
            <a:ext cx="578673" cy="160244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2" name="Google Shape;3352;p213"/>
          <p:cNvSpPr/>
          <p:nvPr/>
        </p:nvSpPr>
        <p:spPr>
          <a:xfrm>
            <a:off x="6724910" y="1138531"/>
            <a:ext cx="793898" cy="160244"/>
          </a:xfrm>
          <a:custGeom>
            <a:rect b="b" l="l" r="r" t="t"/>
            <a:pathLst>
              <a:path extrusionOk="0" h="947" w="4692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3" name="Google Shape;3353;p213"/>
          <p:cNvSpPr/>
          <p:nvPr/>
        </p:nvSpPr>
        <p:spPr>
          <a:xfrm>
            <a:off x="720012" y="4354900"/>
            <a:ext cx="1046687" cy="165490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4" name="Google Shape;3354;p213"/>
          <p:cNvSpPr/>
          <p:nvPr/>
        </p:nvSpPr>
        <p:spPr>
          <a:xfrm>
            <a:off x="1366265" y="4272256"/>
            <a:ext cx="578673" cy="160244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MAIN_POINT_1_1_1">
    <p:bg>
      <p:bgPr>
        <a:solidFill>
          <a:schemeClr val="accent2"/>
        </a:solidFill>
      </p:bgPr>
    </p:bg>
    <p:spTree>
      <p:nvGrpSpPr>
        <p:cNvPr id="3355" name="Shape 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21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7" name="Google Shape;3357;p21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358" name="Google Shape;3358;p21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214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214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214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2" name="Google Shape;3362;p214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63" name="Google Shape;3363;p214"/>
          <p:cNvSpPr txBox="1"/>
          <p:nvPr>
            <p:ph idx="1" type="body"/>
          </p:nvPr>
        </p:nvSpPr>
        <p:spPr>
          <a:xfrm>
            <a:off x="720000" y="1533525"/>
            <a:ext cx="7704000" cy="23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364" name="Google Shape;3364;p214"/>
          <p:cNvSpPr/>
          <p:nvPr/>
        </p:nvSpPr>
        <p:spPr>
          <a:xfrm>
            <a:off x="593954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5" name="Google Shape;3365;p214"/>
          <p:cNvSpPr/>
          <p:nvPr/>
        </p:nvSpPr>
        <p:spPr>
          <a:xfrm>
            <a:off x="480106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6" name="Google Shape;3366;p214"/>
          <p:cNvSpPr/>
          <p:nvPr/>
        </p:nvSpPr>
        <p:spPr>
          <a:xfrm>
            <a:off x="707802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2">
    <p:bg>
      <p:bgPr>
        <a:solidFill>
          <a:schemeClr val="accent2"/>
        </a:solidFill>
      </p:bgPr>
    </p:bg>
    <p:spTree>
      <p:nvGrpSpPr>
        <p:cNvPr id="3367" name="Shape 3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" name="Google Shape;3368;p21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9" name="Google Shape;3369;p21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370" name="Google Shape;3370;p21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21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21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21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4" name="Google Shape;3374;p215"/>
          <p:cNvSpPr txBox="1"/>
          <p:nvPr>
            <p:ph idx="1" type="subTitle"/>
          </p:nvPr>
        </p:nvSpPr>
        <p:spPr>
          <a:xfrm>
            <a:off x="1936263" y="3692325"/>
            <a:ext cx="2420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75" name="Google Shape;3375;p215"/>
          <p:cNvSpPr txBox="1"/>
          <p:nvPr>
            <p:ph idx="2" type="subTitle"/>
          </p:nvPr>
        </p:nvSpPr>
        <p:spPr>
          <a:xfrm>
            <a:off x="4784638" y="3692275"/>
            <a:ext cx="2423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76" name="Google Shape;3376;p215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77" name="Google Shape;3377;p215"/>
          <p:cNvSpPr txBox="1"/>
          <p:nvPr>
            <p:ph idx="3" type="title"/>
          </p:nvPr>
        </p:nvSpPr>
        <p:spPr>
          <a:xfrm>
            <a:off x="1941522" y="327487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78" name="Google Shape;3378;p215"/>
          <p:cNvSpPr txBox="1"/>
          <p:nvPr>
            <p:ph idx="4" type="title"/>
          </p:nvPr>
        </p:nvSpPr>
        <p:spPr>
          <a:xfrm>
            <a:off x="4789134" y="32748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79" name="Google Shape;3379;p215"/>
          <p:cNvSpPr/>
          <p:nvPr>
            <p:ph idx="5" type="pic"/>
          </p:nvPr>
        </p:nvSpPr>
        <p:spPr>
          <a:xfrm>
            <a:off x="2391313" y="1693650"/>
            <a:ext cx="1509900" cy="1452000"/>
          </a:xfrm>
          <a:prstGeom prst="roundRect">
            <a:avLst>
              <a:gd fmla="val 12275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0" name="Google Shape;3380;p215"/>
          <p:cNvSpPr/>
          <p:nvPr>
            <p:ph idx="6" type="pic"/>
          </p:nvPr>
        </p:nvSpPr>
        <p:spPr>
          <a:xfrm>
            <a:off x="5241238" y="1693639"/>
            <a:ext cx="1509900" cy="1452000"/>
          </a:xfrm>
          <a:prstGeom prst="roundRect">
            <a:avLst>
              <a:gd fmla="val 14418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1" name="Google Shape;3381;p215"/>
          <p:cNvSpPr/>
          <p:nvPr/>
        </p:nvSpPr>
        <p:spPr>
          <a:xfrm>
            <a:off x="7946263" y="1248225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2" name="Google Shape;3382;p215"/>
          <p:cNvSpPr/>
          <p:nvPr/>
        </p:nvSpPr>
        <p:spPr>
          <a:xfrm>
            <a:off x="7946263" y="2237190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3" name="Google Shape;3383;p215"/>
          <p:cNvSpPr/>
          <p:nvPr/>
        </p:nvSpPr>
        <p:spPr>
          <a:xfrm>
            <a:off x="7946263" y="3226156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384" name="Shape 3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5" name="Google Shape;3385;p21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6" name="Google Shape;3386;p21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387" name="Google Shape;3387;p21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21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21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21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1" name="Google Shape;3391;p216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92" name="Google Shape;3392;p216"/>
          <p:cNvSpPr txBox="1"/>
          <p:nvPr>
            <p:ph idx="2" type="title"/>
          </p:nvPr>
        </p:nvSpPr>
        <p:spPr>
          <a:xfrm>
            <a:off x="923025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93" name="Google Shape;3393;p216"/>
          <p:cNvSpPr txBox="1"/>
          <p:nvPr>
            <p:ph idx="1" type="subTitle"/>
          </p:nvPr>
        </p:nvSpPr>
        <p:spPr>
          <a:xfrm>
            <a:off x="922125" y="2571749"/>
            <a:ext cx="1958700" cy="12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4" name="Google Shape;3394;p216"/>
          <p:cNvSpPr txBox="1"/>
          <p:nvPr>
            <p:ph idx="3" type="title"/>
          </p:nvPr>
        </p:nvSpPr>
        <p:spPr>
          <a:xfrm>
            <a:off x="3526675" y="2121900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95" name="Google Shape;3395;p216"/>
          <p:cNvSpPr txBox="1"/>
          <p:nvPr>
            <p:ph idx="4" type="subTitle"/>
          </p:nvPr>
        </p:nvSpPr>
        <p:spPr>
          <a:xfrm>
            <a:off x="3526675" y="2571899"/>
            <a:ext cx="19569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6" name="Google Shape;3396;p216"/>
          <p:cNvSpPr txBox="1"/>
          <p:nvPr>
            <p:ph idx="5" type="title"/>
          </p:nvPr>
        </p:nvSpPr>
        <p:spPr>
          <a:xfrm>
            <a:off x="6130350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97" name="Google Shape;3397;p216"/>
          <p:cNvSpPr txBox="1"/>
          <p:nvPr>
            <p:ph idx="6" type="subTitle"/>
          </p:nvPr>
        </p:nvSpPr>
        <p:spPr>
          <a:xfrm>
            <a:off x="6130350" y="2571899"/>
            <a:ext cx="19569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8" name="Google Shape;3398;p216"/>
          <p:cNvSpPr/>
          <p:nvPr/>
        </p:nvSpPr>
        <p:spPr>
          <a:xfrm>
            <a:off x="6929708" y="969222"/>
            <a:ext cx="196098" cy="195643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9" name="Google Shape;3399;p216"/>
          <p:cNvSpPr/>
          <p:nvPr/>
        </p:nvSpPr>
        <p:spPr>
          <a:xfrm>
            <a:off x="7194649" y="969228"/>
            <a:ext cx="196097" cy="195643"/>
          </a:xfrm>
          <a:custGeom>
            <a:rect b="b" l="l" r="r" t="t"/>
            <a:pathLst>
              <a:path extrusionOk="0" h="947" w="949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0" name="Google Shape;3400;p216"/>
          <p:cNvSpPr/>
          <p:nvPr/>
        </p:nvSpPr>
        <p:spPr>
          <a:xfrm>
            <a:off x="7489841" y="969228"/>
            <a:ext cx="779478" cy="195655"/>
          </a:xfrm>
          <a:custGeom>
            <a:rect b="b" l="l" r="r" t="t"/>
            <a:pathLst>
              <a:path extrusionOk="0" h="945" w="3067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1" name="Google Shape;3401;p216"/>
          <p:cNvSpPr/>
          <p:nvPr/>
        </p:nvSpPr>
        <p:spPr>
          <a:xfrm>
            <a:off x="1261496" y="4407852"/>
            <a:ext cx="196107" cy="195650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2" name="Google Shape;3402;p216"/>
          <p:cNvSpPr/>
          <p:nvPr/>
        </p:nvSpPr>
        <p:spPr>
          <a:xfrm>
            <a:off x="922126" y="4407852"/>
            <a:ext cx="196107" cy="195650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403" name="Shape 3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4" name="Google Shape;3404;p21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5" name="Google Shape;3405;p21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406" name="Google Shape;3406;p21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21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21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21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0" name="Google Shape;3410;p217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11" name="Google Shape;3411;p217"/>
          <p:cNvSpPr txBox="1"/>
          <p:nvPr>
            <p:ph idx="2" type="title"/>
          </p:nvPr>
        </p:nvSpPr>
        <p:spPr>
          <a:xfrm>
            <a:off x="2163750" y="180832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12" name="Google Shape;3412;p217"/>
          <p:cNvSpPr txBox="1"/>
          <p:nvPr>
            <p:ph idx="1" type="subTitle"/>
          </p:nvPr>
        </p:nvSpPr>
        <p:spPr>
          <a:xfrm>
            <a:off x="1815713" y="2342313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3" name="Google Shape;3413;p217"/>
          <p:cNvSpPr txBox="1"/>
          <p:nvPr>
            <p:ph idx="3" type="title"/>
          </p:nvPr>
        </p:nvSpPr>
        <p:spPr>
          <a:xfrm>
            <a:off x="5261384" y="1807500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14" name="Google Shape;3414;p217"/>
          <p:cNvSpPr txBox="1"/>
          <p:nvPr>
            <p:ph idx="4" type="subTitle"/>
          </p:nvPr>
        </p:nvSpPr>
        <p:spPr>
          <a:xfrm>
            <a:off x="4957215" y="233407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5" name="Google Shape;3415;p217"/>
          <p:cNvSpPr txBox="1"/>
          <p:nvPr>
            <p:ph idx="5" type="title"/>
          </p:nvPr>
        </p:nvSpPr>
        <p:spPr>
          <a:xfrm>
            <a:off x="2163802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16" name="Google Shape;3416;p217"/>
          <p:cNvSpPr txBox="1"/>
          <p:nvPr>
            <p:ph idx="6" type="subTitle"/>
          </p:nvPr>
        </p:nvSpPr>
        <p:spPr>
          <a:xfrm>
            <a:off x="1815700" y="386772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7" name="Google Shape;3417;p217"/>
          <p:cNvSpPr txBox="1"/>
          <p:nvPr>
            <p:ph idx="7" type="title"/>
          </p:nvPr>
        </p:nvSpPr>
        <p:spPr>
          <a:xfrm>
            <a:off x="5261375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18" name="Google Shape;3418;p217"/>
          <p:cNvSpPr txBox="1"/>
          <p:nvPr>
            <p:ph idx="8" type="subTitle"/>
          </p:nvPr>
        </p:nvSpPr>
        <p:spPr>
          <a:xfrm>
            <a:off x="4957202" y="386772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9" name="Google Shape;3419;p217"/>
          <p:cNvSpPr/>
          <p:nvPr/>
        </p:nvSpPr>
        <p:spPr>
          <a:xfrm>
            <a:off x="6966975" y="1083425"/>
            <a:ext cx="986749" cy="199751"/>
          </a:xfrm>
          <a:custGeom>
            <a:rect b="b" l="l" r="r" t="t"/>
            <a:pathLst>
              <a:path extrusionOk="0" h="947" w="4694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0" name="Google Shape;3420;p217"/>
          <p:cNvGrpSpPr/>
          <p:nvPr/>
        </p:nvGrpSpPr>
        <p:grpSpPr>
          <a:xfrm>
            <a:off x="7580498" y="313907"/>
            <a:ext cx="1440046" cy="1407772"/>
            <a:chOff x="7499398" y="624507"/>
            <a:chExt cx="1440046" cy="1407772"/>
          </a:xfrm>
        </p:grpSpPr>
        <p:sp>
          <p:nvSpPr>
            <p:cNvPr id="3421" name="Google Shape;3421;p21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22" name="Google Shape;3422;p21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3423" name="Google Shape;3423;p21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4" name="Google Shape;3424;p21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5" name="Google Shape;3425;p21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6" name="Google Shape;3426;p21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27" name="Google Shape;3427;p217"/>
          <p:cNvSpPr/>
          <p:nvPr/>
        </p:nvSpPr>
        <p:spPr>
          <a:xfrm>
            <a:off x="276638" y="4345000"/>
            <a:ext cx="886720" cy="199751"/>
          </a:xfrm>
          <a:custGeom>
            <a:rect b="b" l="l" r="r" t="t"/>
            <a:pathLst>
              <a:path extrusionOk="0" h="947" w="4694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/>
          <p:nvPr/>
        </p:nvSpPr>
        <p:spPr>
          <a:xfrm>
            <a:off x="763375" y="1018325"/>
            <a:ext cx="3070200" cy="2298600"/>
          </a:xfrm>
          <a:prstGeom prst="roundRect">
            <a:avLst>
              <a:gd fmla="val 6976" name="adj"/>
            </a:avLst>
          </a:prstGeom>
          <a:solidFill>
            <a:srgbClr val="EB5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1651528" y="2440091"/>
            <a:ext cx="704339" cy="704399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23"/>
          <p:cNvGrpSpPr/>
          <p:nvPr/>
        </p:nvGrpSpPr>
        <p:grpSpPr>
          <a:xfrm>
            <a:off x="763292" y="516200"/>
            <a:ext cx="3070200" cy="426900"/>
            <a:chOff x="552455" y="401675"/>
            <a:chExt cx="3070200" cy="426900"/>
          </a:xfrm>
        </p:grpSpPr>
        <p:sp>
          <p:nvSpPr>
            <p:cNvPr id="210" name="Google Shape;210;p23"/>
            <p:cNvSpPr/>
            <p:nvPr/>
          </p:nvSpPr>
          <p:spPr>
            <a:xfrm>
              <a:off x="552455" y="401675"/>
              <a:ext cx="30702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23"/>
          <p:cNvSpPr/>
          <p:nvPr/>
        </p:nvSpPr>
        <p:spPr>
          <a:xfrm>
            <a:off x="2142800" y="1617400"/>
            <a:ext cx="6237900" cy="31164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1009820" y="2519449"/>
            <a:ext cx="278164" cy="278164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" name="Google Shape;216;p23"/>
          <p:cNvGrpSpPr/>
          <p:nvPr/>
        </p:nvGrpSpPr>
        <p:grpSpPr>
          <a:xfrm>
            <a:off x="993542" y="1255176"/>
            <a:ext cx="1085590" cy="1085963"/>
            <a:chOff x="-3274611" y="2338122"/>
            <a:chExt cx="866462" cy="866760"/>
          </a:xfrm>
        </p:grpSpPr>
        <p:sp>
          <p:nvSpPr>
            <p:cNvPr id="217" name="Google Shape;217;p23"/>
            <p:cNvSpPr/>
            <p:nvPr/>
          </p:nvSpPr>
          <p:spPr>
            <a:xfrm>
              <a:off x="-3274611" y="2338122"/>
              <a:ext cx="866462" cy="866462"/>
            </a:xfrm>
            <a:custGeom>
              <a:rect b="b" l="l" r="r" t="t"/>
              <a:pathLst>
                <a:path extrusionOk="0" h="5800" w="5800">
                  <a:moveTo>
                    <a:pt x="2900" y="5799"/>
                  </a:moveTo>
                  <a:cubicBezTo>
                    <a:pt x="4498" y="5799"/>
                    <a:pt x="5800" y="4496"/>
                    <a:pt x="5800" y="2900"/>
                  </a:cubicBezTo>
                  <a:cubicBezTo>
                    <a:pt x="5800" y="1300"/>
                    <a:pt x="4496" y="1"/>
                    <a:pt x="2900" y="1"/>
                  </a:cubicBezTo>
                  <a:cubicBezTo>
                    <a:pt x="1300" y="1"/>
                    <a:pt x="1" y="1304"/>
                    <a:pt x="1" y="2900"/>
                  </a:cubicBezTo>
                  <a:cubicBezTo>
                    <a:pt x="1" y="4496"/>
                    <a:pt x="1302" y="5799"/>
                    <a:pt x="2900" y="57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-3172279" y="2383237"/>
              <a:ext cx="460271" cy="499411"/>
            </a:xfrm>
            <a:custGeom>
              <a:rect b="b" l="l" r="r" t="t"/>
              <a:pathLst>
                <a:path extrusionOk="0" h="3343" w="3081">
                  <a:moveTo>
                    <a:pt x="2608" y="1"/>
                  </a:moveTo>
                  <a:cubicBezTo>
                    <a:pt x="2739" y="1"/>
                    <a:pt x="2855" y="52"/>
                    <a:pt x="2941" y="141"/>
                  </a:cubicBezTo>
                  <a:cubicBezTo>
                    <a:pt x="3027" y="225"/>
                    <a:pt x="3081" y="344"/>
                    <a:pt x="3081" y="474"/>
                  </a:cubicBezTo>
                  <a:cubicBezTo>
                    <a:pt x="3081" y="605"/>
                    <a:pt x="3029" y="721"/>
                    <a:pt x="2941" y="809"/>
                  </a:cubicBezTo>
                  <a:cubicBezTo>
                    <a:pt x="2855" y="895"/>
                    <a:pt x="2739" y="947"/>
                    <a:pt x="2608" y="947"/>
                  </a:cubicBezTo>
                  <a:cubicBezTo>
                    <a:pt x="2476" y="947"/>
                    <a:pt x="2361" y="895"/>
                    <a:pt x="2273" y="809"/>
                  </a:cubicBezTo>
                  <a:cubicBezTo>
                    <a:pt x="2188" y="725"/>
                    <a:pt x="2135" y="605"/>
                    <a:pt x="2135" y="474"/>
                  </a:cubicBezTo>
                  <a:cubicBezTo>
                    <a:pt x="2135" y="344"/>
                    <a:pt x="2186" y="227"/>
                    <a:pt x="2273" y="141"/>
                  </a:cubicBezTo>
                  <a:cubicBezTo>
                    <a:pt x="2361" y="56"/>
                    <a:pt x="2478" y="1"/>
                    <a:pt x="2608" y="1"/>
                  </a:cubicBezTo>
                  <a:close/>
                  <a:moveTo>
                    <a:pt x="994" y="2308"/>
                  </a:moveTo>
                  <a:cubicBezTo>
                    <a:pt x="1138" y="2308"/>
                    <a:pt x="1265" y="2364"/>
                    <a:pt x="1358" y="2458"/>
                  </a:cubicBezTo>
                  <a:cubicBezTo>
                    <a:pt x="1454" y="2555"/>
                    <a:pt x="1510" y="2682"/>
                    <a:pt x="1510" y="2826"/>
                  </a:cubicBezTo>
                  <a:cubicBezTo>
                    <a:pt x="1510" y="2970"/>
                    <a:pt x="1454" y="3100"/>
                    <a:pt x="1358" y="3192"/>
                  </a:cubicBezTo>
                  <a:cubicBezTo>
                    <a:pt x="1265" y="3287"/>
                    <a:pt x="1136" y="3342"/>
                    <a:pt x="992" y="3342"/>
                  </a:cubicBezTo>
                  <a:cubicBezTo>
                    <a:pt x="846" y="3342"/>
                    <a:pt x="718" y="3287"/>
                    <a:pt x="626" y="3192"/>
                  </a:cubicBezTo>
                  <a:cubicBezTo>
                    <a:pt x="533" y="3096"/>
                    <a:pt x="473" y="2968"/>
                    <a:pt x="473" y="2824"/>
                  </a:cubicBezTo>
                  <a:cubicBezTo>
                    <a:pt x="473" y="2680"/>
                    <a:pt x="531" y="2551"/>
                    <a:pt x="626" y="2458"/>
                  </a:cubicBezTo>
                  <a:cubicBezTo>
                    <a:pt x="720" y="2366"/>
                    <a:pt x="852" y="2308"/>
                    <a:pt x="994" y="2308"/>
                  </a:cubicBezTo>
                  <a:close/>
                  <a:moveTo>
                    <a:pt x="1300" y="2524"/>
                  </a:moveTo>
                  <a:cubicBezTo>
                    <a:pt x="1222" y="2446"/>
                    <a:pt x="1115" y="2396"/>
                    <a:pt x="996" y="2396"/>
                  </a:cubicBezTo>
                  <a:cubicBezTo>
                    <a:pt x="876" y="2396"/>
                    <a:pt x="769" y="2446"/>
                    <a:pt x="691" y="2524"/>
                  </a:cubicBezTo>
                  <a:cubicBezTo>
                    <a:pt x="615" y="2600"/>
                    <a:pt x="566" y="2709"/>
                    <a:pt x="566" y="2826"/>
                  </a:cubicBezTo>
                  <a:cubicBezTo>
                    <a:pt x="566" y="2946"/>
                    <a:pt x="615" y="3052"/>
                    <a:pt x="691" y="3131"/>
                  </a:cubicBezTo>
                  <a:cubicBezTo>
                    <a:pt x="769" y="3207"/>
                    <a:pt x="876" y="3256"/>
                    <a:pt x="996" y="3256"/>
                  </a:cubicBezTo>
                  <a:cubicBezTo>
                    <a:pt x="1115" y="3256"/>
                    <a:pt x="1222" y="3207"/>
                    <a:pt x="1300" y="3131"/>
                  </a:cubicBezTo>
                  <a:cubicBezTo>
                    <a:pt x="1376" y="3052"/>
                    <a:pt x="1425" y="2946"/>
                    <a:pt x="1425" y="2826"/>
                  </a:cubicBezTo>
                  <a:cubicBezTo>
                    <a:pt x="1425" y="2709"/>
                    <a:pt x="1376" y="2600"/>
                    <a:pt x="1300" y="2524"/>
                  </a:cubicBezTo>
                  <a:close/>
                  <a:moveTo>
                    <a:pt x="301" y="1451"/>
                  </a:moveTo>
                  <a:cubicBezTo>
                    <a:pt x="383" y="1451"/>
                    <a:pt x="461" y="1486"/>
                    <a:pt x="515" y="1539"/>
                  </a:cubicBezTo>
                  <a:cubicBezTo>
                    <a:pt x="570" y="1592"/>
                    <a:pt x="603" y="1671"/>
                    <a:pt x="603" y="1753"/>
                  </a:cubicBezTo>
                  <a:cubicBezTo>
                    <a:pt x="603" y="1835"/>
                    <a:pt x="568" y="1911"/>
                    <a:pt x="515" y="1965"/>
                  </a:cubicBezTo>
                  <a:cubicBezTo>
                    <a:pt x="461" y="2020"/>
                    <a:pt x="383" y="2053"/>
                    <a:pt x="301" y="2053"/>
                  </a:cubicBezTo>
                  <a:cubicBezTo>
                    <a:pt x="220" y="2053"/>
                    <a:pt x="142" y="2020"/>
                    <a:pt x="89" y="1965"/>
                  </a:cubicBezTo>
                  <a:cubicBezTo>
                    <a:pt x="33" y="1911"/>
                    <a:pt x="0" y="1835"/>
                    <a:pt x="0" y="1753"/>
                  </a:cubicBezTo>
                  <a:cubicBezTo>
                    <a:pt x="0" y="1671"/>
                    <a:pt x="35" y="1592"/>
                    <a:pt x="89" y="1539"/>
                  </a:cubicBezTo>
                  <a:cubicBezTo>
                    <a:pt x="144" y="1486"/>
                    <a:pt x="220" y="1451"/>
                    <a:pt x="301" y="1451"/>
                  </a:cubicBezTo>
                  <a:close/>
                  <a:moveTo>
                    <a:pt x="451" y="1601"/>
                  </a:moveTo>
                  <a:cubicBezTo>
                    <a:pt x="412" y="1562"/>
                    <a:pt x="358" y="1537"/>
                    <a:pt x="301" y="1537"/>
                  </a:cubicBezTo>
                  <a:cubicBezTo>
                    <a:pt x="243" y="1537"/>
                    <a:pt x="190" y="1560"/>
                    <a:pt x="153" y="1601"/>
                  </a:cubicBezTo>
                  <a:cubicBezTo>
                    <a:pt x="114" y="1640"/>
                    <a:pt x="89" y="1691"/>
                    <a:pt x="89" y="1749"/>
                  </a:cubicBezTo>
                  <a:cubicBezTo>
                    <a:pt x="89" y="1808"/>
                    <a:pt x="111" y="1862"/>
                    <a:pt x="153" y="1899"/>
                  </a:cubicBezTo>
                  <a:cubicBezTo>
                    <a:pt x="192" y="1938"/>
                    <a:pt x="245" y="1961"/>
                    <a:pt x="301" y="1961"/>
                  </a:cubicBezTo>
                  <a:cubicBezTo>
                    <a:pt x="360" y="1961"/>
                    <a:pt x="414" y="1938"/>
                    <a:pt x="451" y="1899"/>
                  </a:cubicBezTo>
                  <a:cubicBezTo>
                    <a:pt x="490" y="1860"/>
                    <a:pt x="515" y="1806"/>
                    <a:pt x="515" y="1749"/>
                  </a:cubicBezTo>
                  <a:cubicBezTo>
                    <a:pt x="515" y="1693"/>
                    <a:pt x="492" y="1642"/>
                    <a:pt x="451" y="1601"/>
                  </a:cubicBezTo>
                  <a:close/>
                  <a:moveTo>
                    <a:pt x="2608" y="89"/>
                  </a:moveTo>
                  <a:cubicBezTo>
                    <a:pt x="2503" y="89"/>
                    <a:pt x="2404" y="132"/>
                    <a:pt x="2334" y="202"/>
                  </a:cubicBezTo>
                  <a:cubicBezTo>
                    <a:pt x="2267" y="272"/>
                    <a:pt x="2221" y="369"/>
                    <a:pt x="2221" y="474"/>
                  </a:cubicBezTo>
                  <a:cubicBezTo>
                    <a:pt x="2221" y="581"/>
                    <a:pt x="2267" y="677"/>
                    <a:pt x="2334" y="747"/>
                  </a:cubicBezTo>
                  <a:cubicBezTo>
                    <a:pt x="2404" y="815"/>
                    <a:pt x="2503" y="860"/>
                    <a:pt x="2608" y="860"/>
                  </a:cubicBezTo>
                  <a:cubicBezTo>
                    <a:pt x="2713" y="860"/>
                    <a:pt x="2811" y="817"/>
                    <a:pt x="2879" y="747"/>
                  </a:cubicBezTo>
                  <a:cubicBezTo>
                    <a:pt x="2949" y="677"/>
                    <a:pt x="2992" y="581"/>
                    <a:pt x="2992" y="474"/>
                  </a:cubicBezTo>
                  <a:cubicBezTo>
                    <a:pt x="2992" y="262"/>
                    <a:pt x="2820" y="89"/>
                    <a:pt x="2608" y="89"/>
                  </a:cubicBezTo>
                  <a:close/>
                </a:path>
              </a:pathLst>
            </a:custGeom>
            <a:solidFill>
              <a:srgbClr val="88A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-3188264" y="2461666"/>
              <a:ext cx="780115" cy="743215"/>
            </a:xfrm>
            <a:custGeom>
              <a:rect b="b" l="l" r="r" t="t"/>
              <a:pathLst>
                <a:path extrusionOk="0" h="4975" w="5222">
                  <a:moveTo>
                    <a:pt x="4350" y="0"/>
                  </a:moveTo>
                  <a:cubicBezTo>
                    <a:pt x="4742" y="385"/>
                    <a:pt x="5026" y="878"/>
                    <a:pt x="5152" y="1433"/>
                  </a:cubicBezTo>
                  <a:cubicBezTo>
                    <a:pt x="5010" y="1448"/>
                    <a:pt x="4880" y="1512"/>
                    <a:pt x="4786" y="1610"/>
                  </a:cubicBezTo>
                  <a:cubicBezTo>
                    <a:pt x="4675" y="1721"/>
                    <a:pt x="4607" y="1876"/>
                    <a:pt x="4607" y="2046"/>
                  </a:cubicBezTo>
                  <a:cubicBezTo>
                    <a:pt x="4607" y="2217"/>
                    <a:pt x="4675" y="2371"/>
                    <a:pt x="4786" y="2484"/>
                  </a:cubicBezTo>
                  <a:cubicBezTo>
                    <a:pt x="4886" y="2585"/>
                    <a:pt x="5018" y="2649"/>
                    <a:pt x="5164" y="2661"/>
                  </a:cubicBezTo>
                  <a:cubicBezTo>
                    <a:pt x="4917" y="3870"/>
                    <a:pt x="3918" y="4806"/>
                    <a:pt x="2674" y="4954"/>
                  </a:cubicBezTo>
                  <a:cubicBezTo>
                    <a:pt x="2676" y="4933"/>
                    <a:pt x="2676" y="4913"/>
                    <a:pt x="2676" y="4894"/>
                  </a:cubicBezTo>
                  <a:cubicBezTo>
                    <a:pt x="2676" y="4705"/>
                    <a:pt x="2600" y="4534"/>
                    <a:pt x="2476" y="4411"/>
                  </a:cubicBezTo>
                  <a:cubicBezTo>
                    <a:pt x="2353" y="4288"/>
                    <a:pt x="2180" y="4212"/>
                    <a:pt x="1993" y="4212"/>
                  </a:cubicBezTo>
                  <a:cubicBezTo>
                    <a:pt x="1802" y="4212"/>
                    <a:pt x="1633" y="4288"/>
                    <a:pt x="1510" y="4411"/>
                  </a:cubicBezTo>
                  <a:cubicBezTo>
                    <a:pt x="1407" y="4514"/>
                    <a:pt x="1337" y="4648"/>
                    <a:pt x="1317" y="4798"/>
                  </a:cubicBezTo>
                  <a:cubicBezTo>
                    <a:pt x="790" y="4602"/>
                    <a:pt x="334" y="4257"/>
                    <a:pt x="0" y="3815"/>
                  </a:cubicBezTo>
                  <a:cubicBezTo>
                    <a:pt x="1238" y="3872"/>
                    <a:pt x="1701" y="3615"/>
                    <a:pt x="2090" y="2667"/>
                  </a:cubicBezTo>
                  <a:cubicBezTo>
                    <a:pt x="2503" y="1660"/>
                    <a:pt x="3457" y="2795"/>
                    <a:pt x="3737" y="1218"/>
                  </a:cubicBezTo>
                  <a:cubicBezTo>
                    <a:pt x="3871" y="467"/>
                    <a:pt x="4121" y="138"/>
                    <a:pt x="4350" y="0"/>
                  </a:cubicBezTo>
                  <a:close/>
                  <a:moveTo>
                    <a:pt x="5166" y="1518"/>
                  </a:moveTo>
                  <a:cubicBezTo>
                    <a:pt x="5043" y="1530"/>
                    <a:pt x="4930" y="1588"/>
                    <a:pt x="4845" y="1670"/>
                  </a:cubicBezTo>
                  <a:cubicBezTo>
                    <a:pt x="4751" y="1765"/>
                    <a:pt x="4691" y="1898"/>
                    <a:pt x="4691" y="2042"/>
                  </a:cubicBezTo>
                  <a:cubicBezTo>
                    <a:pt x="4691" y="2188"/>
                    <a:pt x="4751" y="2320"/>
                    <a:pt x="4845" y="2414"/>
                  </a:cubicBezTo>
                  <a:cubicBezTo>
                    <a:pt x="4932" y="2503"/>
                    <a:pt x="5049" y="2558"/>
                    <a:pt x="5176" y="2567"/>
                  </a:cubicBezTo>
                  <a:cubicBezTo>
                    <a:pt x="5205" y="2404"/>
                    <a:pt x="5219" y="2238"/>
                    <a:pt x="5219" y="2067"/>
                  </a:cubicBezTo>
                  <a:cubicBezTo>
                    <a:pt x="5222" y="1882"/>
                    <a:pt x="5203" y="1697"/>
                    <a:pt x="5166" y="1518"/>
                  </a:cubicBezTo>
                  <a:close/>
                  <a:moveTo>
                    <a:pt x="2581" y="4962"/>
                  </a:moveTo>
                  <a:cubicBezTo>
                    <a:pt x="2583" y="4940"/>
                    <a:pt x="2585" y="4915"/>
                    <a:pt x="2585" y="4892"/>
                  </a:cubicBezTo>
                  <a:cubicBezTo>
                    <a:pt x="2585" y="4728"/>
                    <a:pt x="2520" y="4580"/>
                    <a:pt x="2411" y="4471"/>
                  </a:cubicBezTo>
                  <a:cubicBezTo>
                    <a:pt x="2304" y="4364"/>
                    <a:pt x="2153" y="4296"/>
                    <a:pt x="1989" y="4296"/>
                  </a:cubicBezTo>
                  <a:cubicBezTo>
                    <a:pt x="1824" y="4296"/>
                    <a:pt x="1676" y="4364"/>
                    <a:pt x="1567" y="4471"/>
                  </a:cubicBezTo>
                  <a:cubicBezTo>
                    <a:pt x="1475" y="4563"/>
                    <a:pt x="1413" y="4687"/>
                    <a:pt x="1399" y="4826"/>
                  </a:cubicBezTo>
                  <a:cubicBezTo>
                    <a:pt x="1689" y="4923"/>
                    <a:pt x="1997" y="4975"/>
                    <a:pt x="2320" y="4975"/>
                  </a:cubicBezTo>
                  <a:cubicBezTo>
                    <a:pt x="2408" y="4972"/>
                    <a:pt x="2497" y="4970"/>
                    <a:pt x="2581" y="4962"/>
                  </a:cubicBezTo>
                  <a:close/>
                </a:path>
              </a:pathLst>
            </a:custGeom>
            <a:solidFill>
              <a:srgbClr val="88A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-2737558" y="2820050"/>
              <a:ext cx="83061" cy="83210"/>
            </a:xfrm>
            <a:custGeom>
              <a:rect b="b" l="l" r="r" t="t"/>
              <a:pathLst>
                <a:path extrusionOk="0" h="557" w="556">
                  <a:moveTo>
                    <a:pt x="278" y="556"/>
                  </a:moveTo>
                  <a:cubicBezTo>
                    <a:pt x="430" y="556"/>
                    <a:pt x="555" y="433"/>
                    <a:pt x="555" y="279"/>
                  </a:cubicBezTo>
                  <a:cubicBezTo>
                    <a:pt x="555" y="126"/>
                    <a:pt x="432" y="1"/>
                    <a:pt x="278" y="1"/>
                  </a:cubicBezTo>
                  <a:cubicBezTo>
                    <a:pt x="128" y="1"/>
                    <a:pt x="0" y="124"/>
                    <a:pt x="0" y="279"/>
                  </a:cubicBezTo>
                  <a:cubicBezTo>
                    <a:pt x="0" y="429"/>
                    <a:pt x="128" y="556"/>
                    <a:pt x="278" y="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23"/>
          <p:cNvGrpSpPr/>
          <p:nvPr/>
        </p:nvGrpSpPr>
        <p:grpSpPr>
          <a:xfrm>
            <a:off x="2142783" y="1237080"/>
            <a:ext cx="6237683" cy="329567"/>
            <a:chOff x="552450" y="401675"/>
            <a:chExt cx="8079900" cy="426900"/>
          </a:xfrm>
        </p:grpSpPr>
        <p:sp>
          <p:nvSpPr>
            <p:cNvPr id="222" name="Google Shape;222;p2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23"/>
          <p:cNvSpPr txBox="1"/>
          <p:nvPr>
            <p:ph hasCustomPrompt="1" type="title"/>
          </p:nvPr>
        </p:nvSpPr>
        <p:spPr>
          <a:xfrm rot="294">
            <a:off x="3412800" y="2218300"/>
            <a:ext cx="35136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7" name="Google Shape;227;p23"/>
          <p:cNvSpPr txBox="1"/>
          <p:nvPr>
            <p:ph idx="1" type="subTitle"/>
          </p:nvPr>
        </p:nvSpPr>
        <p:spPr>
          <a:xfrm>
            <a:off x="3623675" y="3899100"/>
            <a:ext cx="3091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428" name="Shape 3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p21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0" name="Google Shape;3430;p21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431" name="Google Shape;3431;p21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21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21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21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5" name="Google Shape;3435;p218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6" name="Google Shape;3436;p218"/>
          <p:cNvSpPr txBox="1"/>
          <p:nvPr>
            <p:ph idx="2" type="title"/>
          </p:nvPr>
        </p:nvSpPr>
        <p:spPr>
          <a:xfrm>
            <a:off x="903750" y="1749300"/>
            <a:ext cx="193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37" name="Google Shape;3437;p218"/>
          <p:cNvSpPr txBox="1"/>
          <p:nvPr>
            <p:ph idx="1" type="subTitle"/>
          </p:nvPr>
        </p:nvSpPr>
        <p:spPr>
          <a:xfrm>
            <a:off x="925988" y="2277000"/>
            <a:ext cx="1938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38" name="Google Shape;3438;p218"/>
          <p:cNvSpPr txBox="1"/>
          <p:nvPr>
            <p:ph idx="3" type="title"/>
          </p:nvPr>
        </p:nvSpPr>
        <p:spPr>
          <a:xfrm>
            <a:off x="3602719" y="174930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39" name="Google Shape;3439;p218"/>
          <p:cNvSpPr txBox="1"/>
          <p:nvPr>
            <p:ph idx="4" type="subTitle"/>
          </p:nvPr>
        </p:nvSpPr>
        <p:spPr>
          <a:xfrm>
            <a:off x="3613313" y="227700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40" name="Google Shape;3440;p218"/>
          <p:cNvSpPr txBox="1"/>
          <p:nvPr>
            <p:ph idx="5" type="title"/>
          </p:nvPr>
        </p:nvSpPr>
        <p:spPr>
          <a:xfrm>
            <a:off x="903450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41" name="Google Shape;3441;p218"/>
          <p:cNvSpPr txBox="1"/>
          <p:nvPr>
            <p:ph idx="6" type="subTitle"/>
          </p:nvPr>
        </p:nvSpPr>
        <p:spPr>
          <a:xfrm>
            <a:off x="926063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42" name="Google Shape;3442;p218"/>
          <p:cNvSpPr txBox="1"/>
          <p:nvPr>
            <p:ph idx="7" type="title"/>
          </p:nvPr>
        </p:nvSpPr>
        <p:spPr>
          <a:xfrm>
            <a:off x="3602719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43" name="Google Shape;3443;p218"/>
          <p:cNvSpPr txBox="1"/>
          <p:nvPr>
            <p:ph idx="8" type="subTitle"/>
          </p:nvPr>
        </p:nvSpPr>
        <p:spPr>
          <a:xfrm>
            <a:off x="3613238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44" name="Google Shape;3444;p218"/>
          <p:cNvSpPr txBox="1"/>
          <p:nvPr>
            <p:ph idx="9" type="title"/>
          </p:nvPr>
        </p:nvSpPr>
        <p:spPr>
          <a:xfrm>
            <a:off x="6233770" y="174930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45" name="Google Shape;3445;p218"/>
          <p:cNvSpPr txBox="1"/>
          <p:nvPr>
            <p:ph idx="13" type="subTitle"/>
          </p:nvPr>
        </p:nvSpPr>
        <p:spPr>
          <a:xfrm>
            <a:off x="6255863" y="228960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46" name="Google Shape;3446;p218"/>
          <p:cNvSpPr txBox="1"/>
          <p:nvPr>
            <p:ph idx="14" type="title"/>
          </p:nvPr>
        </p:nvSpPr>
        <p:spPr>
          <a:xfrm>
            <a:off x="6233770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47" name="Google Shape;3447;p218"/>
          <p:cNvSpPr txBox="1"/>
          <p:nvPr>
            <p:ph idx="15" type="subTitle"/>
          </p:nvPr>
        </p:nvSpPr>
        <p:spPr>
          <a:xfrm>
            <a:off x="6255788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48" name="Google Shape;3448;p218"/>
          <p:cNvGrpSpPr/>
          <p:nvPr/>
        </p:nvGrpSpPr>
        <p:grpSpPr>
          <a:xfrm rot="-772050">
            <a:off x="7298022" y="153508"/>
            <a:ext cx="1302599" cy="1303396"/>
            <a:chOff x="7530588" y="382981"/>
            <a:chExt cx="1302582" cy="1303380"/>
          </a:xfrm>
        </p:grpSpPr>
        <p:sp>
          <p:nvSpPr>
            <p:cNvPr id="3449" name="Google Shape;3449;p218"/>
            <p:cNvSpPr/>
            <p:nvPr/>
          </p:nvSpPr>
          <p:spPr>
            <a:xfrm rot="892134">
              <a:off x="7763764" y="583692"/>
              <a:ext cx="956322" cy="95632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218"/>
            <p:cNvSpPr/>
            <p:nvPr/>
          </p:nvSpPr>
          <p:spPr>
            <a:xfrm rot="-8220844">
              <a:off x="7721062" y="574253"/>
              <a:ext cx="921634" cy="921634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218"/>
            <p:cNvSpPr/>
            <p:nvPr/>
          </p:nvSpPr>
          <p:spPr>
            <a:xfrm rot="-8220844">
              <a:off x="7893618" y="949438"/>
              <a:ext cx="503697" cy="516222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218"/>
            <p:cNvSpPr/>
            <p:nvPr/>
          </p:nvSpPr>
          <p:spPr>
            <a:xfrm rot="-8220844">
              <a:off x="7782384" y="568843"/>
              <a:ext cx="847895" cy="76872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3" name="Google Shape;3453;p218"/>
          <p:cNvSpPr/>
          <p:nvPr/>
        </p:nvSpPr>
        <p:spPr>
          <a:xfrm rot="8577204">
            <a:off x="8349726" y="1205862"/>
            <a:ext cx="316288" cy="316369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4" name="Google Shape;3454;p218"/>
          <p:cNvSpPr/>
          <p:nvPr/>
        </p:nvSpPr>
        <p:spPr>
          <a:xfrm rot="8577085">
            <a:off x="6895024" y="381730"/>
            <a:ext cx="489346" cy="489480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455" name="Shape 3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6" name="Google Shape;3456;p21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7" name="Google Shape;3457;p21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458" name="Google Shape;3458;p21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21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21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21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2" name="Google Shape;3462;p219"/>
          <p:cNvSpPr txBox="1"/>
          <p:nvPr>
            <p:ph hasCustomPrompt="1" type="title"/>
          </p:nvPr>
        </p:nvSpPr>
        <p:spPr>
          <a:xfrm rot="-535">
            <a:off x="1861862" y="1725456"/>
            <a:ext cx="19284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63" name="Google Shape;3463;p219"/>
          <p:cNvSpPr txBox="1"/>
          <p:nvPr>
            <p:ph idx="1" type="subTitle"/>
          </p:nvPr>
        </p:nvSpPr>
        <p:spPr>
          <a:xfrm>
            <a:off x="1640850" y="3426600"/>
            <a:ext cx="24048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64" name="Google Shape;3464;p219"/>
          <p:cNvSpPr txBox="1"/>
          <p:nvPr>
            <p:ph hasCustomPrompt="1" idx="2" type="title"/>
          </p:nvPr>
        </p:nvSpPr>
        <p:spPr>
          <a:xfrm>
            <a:off x="5352316" y="1732553"/>
            <a:ext cx="19293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65" name="Google Shape;3465;p219"/>
          <p:cNvSpPr txBox="1"/>
          <p:nvPr>
            <p:ph idx="3" type="subTitle"/>
          </p:nvPr>
        </p:nvSpPr>
        <p:spPr>
          <a:xfrm>
            <a:off x="5114563" y="3426300"/>
            <a:ext cx="2404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66" name="Google Shape;3466;p219"/>
          <p:cNvGrpSpPr/>
          <p:nvPr/>
        </p:nvGrpSpPr>
        <p:grpSpPr>
          <a:xfrm>
            <a:off x="7769832" y="3176181"/>
            <a:ext cx="1308352" cy="1308606"/>
            <a:chOff x="7764407" y="575481"/>
            <a:chExt cx="1308352" cy="1308606"/>
          </a:xfrm>
        </p:grpSpPr>
        <p:sp>
          <p:nvSpPr>
            <p:cNvPr id="3467" name="Google Shape;3467;p21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8" name="Google Shape;3468;p21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3469" name="Google Shape;3469;p21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0" name="Google Shape;3470;p21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1" name="Google Shape;3471;p21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2" name="Google Shape;3472;p21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73" name="Google Shape;3473;p219"/>
          <p:cNvGrpSpPr/>
          <p:nvPr/>
        </p:nvGrpSpPr>
        <p:grpSpPr>
          <a:xfrm rot="1591012">
            <a:off x="255361" y="3719967"/>
            <a:ext cx="765445" cy="765594"/>
            <a:chOff x="7764407" y="575481"/>
            <a:chExt cx="1308352" cy="1308606"/>
          </a:xfrm>
        </p:grpSpPr>
        <p:sp>
          <p:nvSpPr>
            <p:cNvPr id="3474" name="Google Shape;3474;p21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5" name="Google Shape;3475;p21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3476" name="Google Shape;3476;p21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7" name="Google Shape;3477;p21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8" name="Google Shape;3478;p21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9" name="Google Shape;3479;p21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80" name="Google Shape;3480;p219"/>
          <p:cNvSpPr/>
          <p:nvPr/>
        </p:nvSpPr>
        <p:spPr>
          <a:xfrm>
            <a:off x="993081" y="4281718"/>
            <a:ext cx="349624" cy="321774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1" name="Google Shape;3481;p219"/>
          <p:cNvSpPr/>
          <p:nvPr/>
        </p:nvSpPr>
        <p:spPr>
          <a:xfrm>
            <a:off x="7896964" y="4416376"/>
            <a:ext cx="426868" cy="426901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accent2"/>
        </a:solidFill>
      </p:bgPr>
    </p:bg>
    <p:spTree>
      <p:nvGrpSpPr>
        <p:cNvPr id="3482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p22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84" name="Google Shape;3484;p22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485" name="Google Shape;3485;p22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22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22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22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9" name="Google Shape;3489;p220"/>
          <p:cNvSpPr txBox="1"/>
          <p:nvPr>
            <p:ph type="ctrTitle"/>
          </p:nvPr>
        </p:nvSpPr>
        <p:spPr>
          <a:xfrm>
            <a:off x="2571776" y="970275"/>
            <a:ext cx="40005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90" name="Google Shape;3490;p220"/>
          <p:cNvSpPr txBox="1"/>
          <p:nvPr>
            <p:ph idx="1" type="subTitle"/>
          </p:nvPr>
        </p:nvSpPr>
        <p:spPr>
          <a:xfrm>
            <a:off x="2679325" y="1960151"/>
            <a:ext cx="37854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91" name="Google Shape;3491;p220"/>
          <p:cNvSpPr txBox="1"/>
          <p:nvPr>
            <p:ph idx="2" type="subTitle"/>
          </p:nvPr>
        </p:nvSpPr>
        <p:spPr>
          <a:xfrm rot="-962">
            <a:off x="2963720" y="42298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92" name="Google Shape;3492;p220"/>
          <p:cNvSpPr/>
          <p:nvPr/>
        </p:nvSpPr>
        <p:spPr>
          <a:xfrm>
            <a:off x="1420170" y="3866250"/>
            <a:ext cx="452388" cy="452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3" name="Google Shape;3493;p220"/>
          <p:cNvSpPr/>
          <p:nvPr/>
        </p:nvSpPr>
        <p:spPr>
          <a:xfrm rot="3225843">
            <a:off x="709236" y="3422281"/>
            <a:ext cx="1874246" cy="1525057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4" name="Google Shape;3494;p220"/>
          <p:cNvSpPr/>
          <p:nvPr/>
        </p:nvSpPr>
        <p:spPr>
          <a:xfrm>
            <a:off x="419576" y="4453263"/>
            <a:ext cx="300428" cy="300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5" name="Google Shape;3495;p220"/>
          <p:cNvGrpSpPr/>
          <p:nvPr/>
        </p:nvGrpSpPr>
        <p:grpSpPr>
          <a:xfrm rot="823452">
            <a:off x="750513" y="2098687"/>
            <a:ext cx="912772" cy="1009338"/>
            <a:chOff x="1191357" y="3451057"/>
            <a:chExt cx="597555" cy="660773"/>
          </a:xfrm>
        </p:grpSpPr>
        <p:sp>
          <p:nvSpPr>
            <p:cNvPr id="3496" name="Google Shape;3496;p220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220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220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220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220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1" name="Google Shape;3501;p220"/>
          <p:cNvGrpSpPr/>
          <p:nvPr/>
        </p:nvGrpSpPr>
        <p:grpSpPr>
          <a:xfrm rot="-10005687">
            <a:off x="7176473" y="640475"/>
            <a:ext cx="1900295" cy="1900078"/>
            <a:chOff x="277881" y="2901316"/>
            <a:chExt cx="1900344" cy="1900126"/>
          </a:xfrm>
        </p:grpSpPr>
        <p:sp>
          <p:nvSpPr>
            <p:cNvPr id="3502" name="Google Shape;3502;p220"/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03" name="Google Shape;3503;p220"/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3504" name="Google Shape;3504;p220"/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rect b="b" l="l" r="r" t="t"/>
                <a:pathLst>
                  <a:path extrusionOk="0" h="18323" w="18323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5" name="Google Shape;3505;p220"/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rect b="b" l="l" r="r" t="t"/>
                <a:pathLst>
                  <a:path extrusionOk="0" h="10263" w="10014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6" name="Google Shape;3506;p220"/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rect b="b" l="l" r="r" t="t"/>
                <a:pathLst>
                  <a:path extrusionOk="0" h="15283" w="16857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7" name="Google Shape;3507;p220"/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rect b="b" l="l" r="r" t="t"/>
                <a:pathLst>
                  <a:path extrusionOk="0" h="1807" w="1811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08" name="Google Shape;3508;p220"/>
          <p:cNvSpPr/>
          <p:nvPr/>
        </p:nvSpPr>
        <p:spPr>
          <a:xfrm rot="-9721048">
            <a:off x="7249053" y="670182"/>
            <a:ext cx="683619" cy="68379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9" name="Google Shape;3509;p220"/>
          <p:cNvSpPr/>
          <p:nvPr/>
        </p:nvSpPr>
        <p:spPr>
          <a:xfrm rot="-9720997">
            <a:off x="8465674" y="2411364"/>
            <a:ext cx="320672" cy="320768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0" name="Google Shape;3510;p220"/>
          <p:cNvSpPr/>
          <p:nvPr/>
        </p:nvSpPr>
        <p:spPr>
          <a:xfrm rot="-9721047">
            <a:off x="7855628" y="2590821"/>
            <a:ext cx="146813" cy="14685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1" name="Google Shape;3511;p220"/>
          <p:cNvSpPr/>
          <p:nvPr/>
        </p:nvSpPr>
        <p:spPr>
          <a:xfrm rot="-9721073">
            <a:off x="6906618" y="951315"/>
            <a:ext cx="121490" cy="121524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2" name="Google Shape;3512;p220"/>
          <p:cNvSpPr txBox="1"/>
          <p:nvPr/>
        </p:nvSpPr>
        <p:spPr>
          <a:xfrm>
            <a:off x="2638875" y="3554025"/>
            <a:ext cx="38667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513" name="Shape 3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p22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5" name="Google Shape;3515;p22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516" name="Google Shape;3516;p22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22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22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22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0" name="Google Shape;3520;p221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3521" name="Google Shape;3521;p221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22" name="Google Shape;3522;p221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3523" name="Google Shape;3523;p221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4" name="Google Shape;3524;p221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5" name="Google Shape;3525;p221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6" name="Google Shape;3526;p221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27" name="Google Shape;3527;p221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3528" name="Google Shape;3528;p221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29" name="Google Shape;3529;p221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3530" name="Google Shape;3530;p221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1" name="Google Shape;3531;p221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2" name="Google Shape;3532;p221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3" name="Google Shape;3533;p221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2"/>
        </a:solidFill>
      </p:bgPr>
    </p:bg>
    <p:spTree>
      <p:nvGrpSpPr>
        <p:cNvPr id="3534" name="Shape 3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5" name="Google Shape;3535;p22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6" name="Google Shape;3536;p22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537" name="Google Shape;3537;p22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222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222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222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1" name="Google Shape;3541;p222"/>
          <p:cNvSpPr/>
          <p:nvPr/>
        </p:nvSpPr>
        <p:spPr>
          <a:xfrm>
            <a:off x="7946263" y="1248225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2" name="Google Shape;3542;p222"/>
          <p:cNvSpPr/>
          <p:nvPr/>
        </p:nvSpPr>
        <p:spPr>
          <a:xfrm>
            <a:off x="7946263" y="2237190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3" name="Google Shape;3543;p222"/>
          <p:cNvSpPr/>
          <p:nvPr/>
        </p:nvSpPr>
        <p:spPr>
          <a:xfrm>
            <a:off x="7946263" y="3226156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4" name="Google Shape;3544;p222"/>
          <p:cNvSpPr/>
          <p:nvPr/>
        </p:nvSpPr>
        <p:spPr>
          <a:xfrm flipH="1" rot="10800000">
            <a:off x="114300" y="3735032"/>
            <a:ext cx="2476802" cy="1326193"/>
          </a:xfrm>
          <a:custGeom>
            <a:rect b="b" l="l" r="r" t="t"/>
            <a:pathLst>
              <a:path extrusionOk="0" h="27964" w="54058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5" name="Google Shape;3545;p222"/>
          <p:cNvSpPr/>
          <p:nvPr/>
        </p:nvSpPr>
        <p:spPr>
          <a:xfrm>
            <a:off x="816373" y="3806482"/>
            <a:ext cx="217527" cy="217109"/>
          </a:xfrm>
          <a:custGeom>
            <a:rect b="b" l="l" r="r" t="t"/>
            <a:pathLst>
              <a:path extrusionOk="0" h="947" w="949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6" name="Google Shape;3546;p222"/>
          <p:cNvSpPr/>
          <p:nvPr/>
        </p:nvSpPr>
        <p:spPr>
          <a:xfrm rot="5400000">
            <a:off x="937346" y="4366700"/>
            <a:ext cx="236782" cy="236826"/>
          </a:xfrm>
          <a:custGeom>
            <a:rect b="b" l="l" r="r" t="t"/>
            <a:pathLst>
              <a:path extrusionOk="0" h="1033" w="1033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50" name="Shape 3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1" name="Google Shape;3551;p22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2" name="Google Shape;3552;p224"/>
          <p:cNvSpPr/>
          <p:nvPr/>
        </p:nvSpPr>
        <p:spPr>
          <a:xfrm>
            <a:off x="697000" y="1197178"/>
            <a:ext cx="7727022" cy="2792412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3" name="Google Shape;3553;p224"/>
          <p:cNvSpPr txBox="1"/>
          <p:nvPr>
            <p:ph idx="1" type="subTitle"/>
          </p:nvPr>
        </p:nvSpPr>
        <p:spPr>
          <a:xfrm rot="-546">
            <a:off x="956175" y="4045951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54" name="Google Shape;3554;p224"/>
          <p:cNvSpPr txBox="1"/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3555" name="Google Shape;3555;p22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556" name="Google Shape;3556;p22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224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224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224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60" name="Shape 3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1" name="Google Shape;3561;p22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2" name="Google Shape;3562;p22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563" name="Google Shape;3563;p22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22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22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22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7" name="Google Shape;3567;p225"/>
          <p:cNvSpPr txBox="1"/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68" name="Google Shape;3568;p225"/>
          <p:cNvSpPr txBox="1"/>
          <p:nvPr>
            <p:ph idx="1" type="subTitle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9" name="Google Shape;3569;p225"/>
          <p:cNvSpPr txBox="1"/>
          <p:nvPr>
            <p:ph hasCustomPrompt="1" idx="2" type="title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70" name="Google Shape;3570;p225"/>
          <p:cNvSpPr/>
          <p:nvPr/>
        </p:nvSpPr>
        <p:spPr>
          <a:xfrm>
            <a:off x="6227500" y="1103025"/>
            <a:ext cx="1232825" cy="153824"/>
          </a:xfrm>
          <a:custGeom>
            <a:rect b="b" l="l" r="r" t="t"/>
            <a:pathLst>
              <a:path extrusionOk="0" h="946" w="7583">
                <a:moveTo>
                  <a:pt x="474" y="0"/>
                </a:moveTo>
                <a:lnTo>
                  <a:pt x="7109" y="0"/>
                </a:lnTo>
                <a:cubicBezTo>
                  <a:pt x="7368" y="0"/>
                  <a:pt x="7582" y="214"/>
                  <a:pt x="7582" y="473"/>
                </a:cubicBezTo>
                <a:lnTo>
                  <a:pt x="7582" y="473"/>
                </a:lnTo>
                <a:cubicBezTo>
                  <a:pt x="7582" y="734"/>
                  <a:pt x="7368" y="946"/>
                  <a:pt x="7109" y="946"/>
                </a:cubicBezTo>
                <a:lnTo>
                  <a:pt x="474" y="946"/>
                </a:lnTo>
                <a:cubicBezTo>
                  <a:pt x="214" y="946"/>
                  <a:pt x="1" y="732"/>
                  <a:pt x="1" y="473"/>
                </a:cubicBezTo>
                <a:lnTo>
                  <a:pt x="1" y="473"/>
                </a:lnTo>
                <a:cubicBezTo>
                  <a:pt x="1" y="214"/>
                  <a:pt x="214" y="0"/>
                  <a:pt x="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1" name="Google Shape;3571;p225"/>
          <p:cNvSpPr/>
          <p:nvPr/>
        </p:nvSpPr>
        <p:spPr>
          <a:xfrm>
            <a:off x="7539026" y="1103025"/>
            <a:ext cx="556503" cy="153824"/>
          </a:xfrm>
          <a:custGeom>
            <a:rect b="b" l="l" r="r" t="t"/>
            <a:pathLst>
              <a:path extrusionOk="0" h="946" w="3423">
                <a:moveTo>
                  <a:pt x="476" y="0"/>
                </a:moveTo>
                <a:lnTo>
                  <a:pt x="2949" y="0"/>
                </a:lnTo>
                <a:cubicBezTo>
                  <a:pt x="3209" y="0"/>
                  <a:pt x="3422" y="214"/>
                  <a:pt x="3422" y="473"/>
                </a:cubicBezTo>
                <a:lnTo>
                  <a:pt x="3422" y="473"/>
                </a:lnTo>
                <a:cubicBezTo>
                  <a:pt x="3422" y="734"/>
                  <a:pt x="3209" y="946"/>
                  <a:pt x="2949" y="946"/>
                </a:cubicBezTo>
                <a:lnTo>
                  <a:pt x="476" y="946"/>
                </a:lnTo>
                <a:cubicBezTo>
                  <a:pt x="217" y="946"/>
                  <a:pt x="3" y="732"/>
                  <a:pt x="3" y="473"/>
                </a:cubicBezTo>
                <a:lnTo>
                  <a:pt x="3" y="473"/>
                </a:lnTo>
                <a:cubicBezTo>
                  <a:pt x="1" y="214"/>
                  <a:pt x="214" y="0"/>
                  <a:pt x="4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2" name="Google Shape;3572;p225"/>
          <p:cNvSpPr/>
          <p:nvPr/>
        </p:nvSpPr>
        <p:spPr>
          <a:xfrm>
            <a:off x="273628" y="3000174"/>
            <a:ext cx="168275" cy="16830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73" name="Shape 3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4" name="Google Shape;3574;p22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75" name="Google Shape;3575;p22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576" name="Google Shape;3576;p22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22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22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22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0" name="Google Shape;3580;p226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81" name="Google Shape;3581;p226"/>
          <p:cNvSpPr txBox="1"/>
          <p:nvPr>
            <p:ph idx="1" type="body"/>
          </p:nvPr>
        </p:nvSpPr>
        <p:spPr>
          <a:xfrm>
            <a:off x="720000" y="1533525"/>
            <a:ext cx="7704000" cy="1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582" name="Google Shape;3582;p226"/>
          <p:cNvSpPr/>
          <p:nvPr/>
        </p:nvSpPr>
        <p:spPr>
          <a:xfrm rot="4304125">
            <a:off x="7672168" y="1031002"/>
            <a:ext cx="1793781" cy="1459569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3" name="Google Shape;3583;p226"/>
          <p:cNvSpPr/>
          <p:nvPr/>
        </p:nvSpPr>
        <p:spPr>
          <a:xfrm rot="7355165">
            <a:off x="8197463" y="1374859"/>
            <a:ext cx="578861" cy="579015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84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22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6" name="Google Shape;3586;p22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587" name="Google Shape;3587;p22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22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22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22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1" name="Google Shape;3591;p227"/>
          <p:cNvSpPr txBox="1"/>
          <p:nvPr>
            <p:ph idx="1" type="subTitle"/>
          </p:nvPr>
        </p:nvSpPr>
        <p:spPr>
          <a:xfrm>
            <a:off x="1436675" y="2384025"/>
            <a:ext cx="24201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2" name="Google Shape;3592;p227"/>
          <p:cNvSpPr txBox="1"/>
          <p:nvPr>
            <p:ph idx="2" type="subTitle"/>
          </p:nvPr>
        </p:nvSpPr>
        <p:spPr>
          <a:xfrm>
            <a:off x="5121272" y="2383425"/>
            <a:ext cx="24231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3" name="Google Shape;3593;p227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94" name="Google Shape;3594;p227"/>
          <p:cNvSpPr txBox="1"/>
          <p:nvPr>
            <p:ph idx="3" type="title"/>
          </p:nvPr>
        </p:nvSpPr>
        <p:spPr>
          <a:xfrm>
            <a:off x="1441859" y="338902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95" name="Google Shape;3595;p227"/>
          <p:cNvSpPr txBox="1"/>
          <p:nvPr>
            <p:ph idx="4" type="title"/>
          </p:nvPr>
        </p:nvSpPr>
        <p:spPr>
          <a:xfrm>
            <a:off x="5125772" y="33890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96" name="Google Shape;3596;p227"/>
          <p:cNvSpPr/>
          <p:nvPr/>
        </p:nvSpPr>
        <p:spPr>
          <a:xfrm>
            <a:off x="7943850" y="714375"/>
            <a:ext cx="1128900" cy="112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7" name="Google Shape;3597;p227"/>
          <p:cNvGrpSpPr/>
          <p:nvPr/>
        </p:nvGrpSpPr>
        <p:grpSpPr>
          <a:xfrm rot="-846281">
            <a:off x="7879557" y="690583"/>
            <a:ext cx="1078052" cy="1078403"/>
            <a:chOff x="5759760" y="3433415"/>
            <a:chExt cx="583422" cy="583612"/>
          </a:xfrm>
        </p:grpSpPr>
        <p:sp>
          <p:nvSpPr>
            <p:cNvPr id="3598" name="Google Shape;3598;p227"/>
            <p:cNvSpPr/>
            <p:nvPr/>
          </p:nvSpPr>
          <p:spPr>
            <a:xfrm>
              <a:off x="5759760" y="3433415"/>
              <a:ext cx="583422" cy="583612"/>
            </a:xfrm>
            <a:custGeom>
              <a:rect b="b" l="l" r="r" t="t"/>
              <a:pathLst>
                <a:path extrusionOk="0" h="12306" w="12302">
                  <a:moveTo>
                    <a:pt x="6540" y="217"/>
                  </a:moveTo>
                  <a:cubicBezTo>
                    <a:pt x="9818" y="430"/>
                    <a:pt x="12302" y="3262"/>
                    <a:pt x="12090" y="6542"/>
                  </a:cubicBezTo>
                  <a:cubicBezTo>
                    <a:pt x="11876" y="9820"/>
                    <a:pt x="9042" y="12306"/>
                    <a:pt x="5762" y="12092"/>
                  </a:cubicBezTo>
                  <a:cubicBezTo>
                    <a:pt x="2487" y="11878"/>
                    <a:pt x="1" y="9047"/>
                    <a:pt x="214" y="5767"/>
                  </a:cubicBezTo>
                  <a:cubicBezTo>
                    <a:pt x="426" y="2487"/>
                    <a:pt x="3260" y="1"/>
                    <a:pt x="6540" y="217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227"/>
            <p:cNvSpPr/>
            <p:nvPr/>
          </p:nvSpPr>
          <p:spPr>
            <a:xfrm>
              <a:off x="5834360" y="3463578"/>
              <a:ext cx="315613" cy="339421"/>
            </a:xfrm>
            <a:custGeom>
              <a:rect b="b" l="l" r="r" t="t"/>
              <a:pathLst>
                <a:path extrusionOk="0" h="7157" w="6655">
                  <a:moveTo>
                    <a:pt x="5732" y="251"/>
                  </a:moveTo>
                  <a:cubicBezTo>
                    <a:pt x="5999" y="269"/>
                    <a:pt x="6233" y="393"/>
                    <a:pt x="6398" y="580"/>
                  </a:cubicBezTo>
                  <a:cubicBezTo>
                    <a:pt x="6562" y="769"/>
                    <a:pt x="6655" y="1016"/>
                    <a:pt x="6636" y="1283"/>
                  </a:cubicBezTo>
                  <a:cubicBezTo>
                    <a:pt x="6620" y="1551"/>
                    <a:pt x="6497" y="1783"/>
                    <a:pt x="6307" y="1947"/>
                  </a:cubicBezTo>
                  <a:cubicBezTo>
                    <a:pt x="6122" y="2112"/>
                    <a:pt x="5874" y="2205"/>
                    <a:pt x="5606" y="2188"/>
                  </a:cubicBezTo>
                  <a:cubicBezTo>
                    <a:pt x="5339" y="2170"/>
                    <a:pt x="5104" y="2046"/>
                    <a:pt x="4940" y="1859"/>
                  </a:cubicBezTo>
                  <a:cubicBezTo>
                    <a:pt x="4775" y="1674"/>
                    <a:pt x="4683" y="1423"/>
                    <a:pt x="4701" y="1156"/>
                  </a:cubicBezTo>
                  <a:cubicBezTo>
                    <a:pt x="4720" y="888"/>
                    <a:pt x="4843" y="656"/>
                    <a:pt x="5030" y="492"/>
                  </a:cubicBezTo>
                  <a:cubicBezTo>
                    <a:pt x="5216" y="329"/>
                    <a:pt x="5464" y="237"/>
                    <a:pt x="5732" y="251"/>
                  </a:cubicBezTo>
                  <a:close/>
                  <a:moveTo>
                    <a:pt x="1535" y="4298"/>
                  </a:moveTo>
                  <a:cubicBezTo>
                    <a:pt x="1925" y="4323"/>
                    <a:pt x="2271" y="4506"/>
                    <a:pt x="2509" y="4777"/>
                  </a:cubicBezTo>
                  <a:cubicBezTo>
                    <a:pt x="2748" y="5051"/>
                    <a:pt x="2884" y="5417"/>
                    <a:pt x="2859" y="5805"/>
                  </a:cubicBezTo>
                  <a:cubicBezTo>
                    <a:pt x="2832" y="6196"/>
                    <a:pt x="2651" y="6541"/>
                    <a:pt x="2378" y="6780"/>
                  </a:cubicBezTo>
                  <a:cubicBezTo>
                    <a:pt x="2106" y="7018"/>
                    <a:pt x="1740" y="7156"/>
                    <a:pt x="1350" y="7129"/>
                  </a:cubicBezTo>
                  <a:cubicBezTo>
                    <a:pt x="959" y="7105"/>
                    <a:pt x="616" y="6922"/>
                    <a:pt x="375" y="6650"/>
                  </a:cubicBezTo>
                  <a:cubicBezTo>
                    <a:pt x="136" y="6377"/>
                    <a:pt x="1" y="6009"/>
                    <a:pt x="25" y="5622"/>
                  </a:cubicBezTo>
                  <a:cubicBezTo>
                    <a:pt x="52" y="5231"/>
                    <a:pt x="235" y="4886"/>
                    <a:pt x="507" y="4647"/>
                  </a:cubicBezTo>
                  <a:cubicBezTo>
                    <a:pt x="780" y="4409"/>
                    <a:pt x="1144" y="4271"/>
                    <a:pt x="1535" y="4298"/>
                  </a:cubicBezTo>
                  <a:close/>
                  <a:moveTo>
                    <a:pt x="2333" y="4937"/>
                  </a:moveTo>
                  <a:cubicBezTo>
                    <a:pt x="2133" y="4711"/>
                    <a:pt x="1845" y="4559"/>
                    <a:pt x="1522" y="4538"/>
                  </a:cubicBezTo>
                  <a:cubicBezTo>
                    <a:pt x="1195" y="4518"/>
                    <a:pt x="893" y="4629"/>
                    <a:pt x="667" y="4830"/>
                  </a:cubicBezTo>
                  <a:cubicBezTo>
                    <a:pt x="441" y="5028"/>
                    <a:pt x="289" y="5316"/>
                    <a:pt x="268" y="5639"/>
                  </a:cubicBezTo>
                  <a:cubicBezTo>
                    <a:pt x="247" y="5966"/>
                    <a:pt x="358" y="6270"/>
                    <a:pt x="558" y="6496"/>
                  </a:cubicBezTo>
                  <a:cubicBezTo>
                    <a:pt x="759" y="6722"/>
                    <a:pt x="1043" y="6872"/>
                    <a:pt x="1368" y="6893"/>
                  </a:cubicBezTo>
                  <a:cubicBezTo>
                    <a:pt x="1695" y="6914"/>
                    <a:pt x="1997" y="6805"/>
                    <a:pt x="2224" y="6603"/>
                  </a:cubicBezTo>
                  <a:cubicBezTo>
                    <a:pt x="2452" y="6406"/>
                    <a:pt x="2602" y="6118"/>
                    <a:pt x="2622" y="5793"/>
                  </a:cubicBezTo>
                  <a:cubicBezTo>
                    <a:pt x="2643" y="5468"/>
                    <a:pt x="2530" y="5164"/>
                    <a:pt x="2333" y="4937"/>
                  </a:cubicBezTo>
                  <a:close/>
                  <a:moveTo>
                    <a:pt x="3468" y="12"/>
                  </a:moveTo>
                  <a:cubicBezTo>
                    <a:pt x="3638" y="23"/>
                    <a:pt x="3788" y="103"/>
                    <a:pt x="3891" y="220"/>
                  </a:cubicBezTo>
                  <a:cubicBezTo>
                    <a:pt x="3998" y="339"/>
                    <a:pt x="4056" y="498"/>
                    <a:pt x="4043" y="668"/>
                  </a:cubicBezTo>
                  <a:cubicBezTo>
                    <a:pt x="4033" y="837"/>
                    <a:pt x="3953" y="987"/>
                    <a:pt x="3836" y="1092"/>
                  </a:cubicBezTo>
                  <a:cubicBezTo>
                    <a:pt x="3716" y="1197"/>
                    <a:pt x="3558" y="1257"/>
                    <a:pt x="3387" y="1244"/>
                  </a:cubicBezTo>
                  <a:cubicBezTo>
                    <a:pt x="3219" y="1234"/>
                    <a:pt x="3069" y="1154"/>
                    <a:pt x="2964" y="1034"/>
                  </a:cubicBezTo>
                  <a:cubicBezTo>
                    <a:pt x="2859" y="917"/>
                    <a:pt x="2799" y="757"/>
                    <a:pt x="2812" y="588"/>
                  </a:cubicBezTo>
                  <a:cubicBezTo>
                    <a:pt x="2826" y="420"/>
                    <a:pt x="2902" y="269"/>
                    <a:pt x="3021" y="165"/>
                  </a:cubicBezTo>
                  <a:cubicBezTo>
                    <a:pt x="3139" y="60"/>
                    <a:pt x="3299" y="0"/>
                    <a:pt x="3468" y="12"/>
                  </a:cubicBezTo>
                  <a:close/>
                  <a:moveTo>
                    <a:pt x="3756" y="339"/>
                  </a:moveTo>
                  <a:cubicBezTo>
                    <a:pt x="3682" y="253"/>
                    <a:pt x="3577" y="198"/>
                    <a:pt x="3455" y="193"/>
                  </a:cubicBezTo>
                  <a:cubicBezTo>
                    <a:pt x="3334" y="185"/>
                    <a:pt x="3221" y="226"/>
                    <a:pt x="3139" y="300"/>
                  </a:cubicBezTo>
                  <a:cubicBezTo>
                    <a:pt x="3054" y="374"/>
                    <a:pt x="2997" y="481"/>
                    <a:pt x="2993" y="601"/>
                  </a:cubicBezTo>
                  <a:cubicBezTo>
                    <a:pt x="2984" y="722"/>
                    <a:pt x="3026" y="835"/>
                    <a:pt x="3100" y="917"/>
                  </a:cubicBezTo>
                  <a:cubicBezTo>
                    <a:pt x="3176" y="1002"/>
                    <a:pt x="3281" y="1055"/>
                    <a:pt x="3402" y="1063"/>
                  </a:cubicBezTo>
                  <a:cubicBezTo>
                    <a:pt x="3521" y="1071"/>
                    <a:pt x="3634" y="1030"/>
                    <a:pt x="3716" y="956"/>
                  </a:cubicBezTo>
                  <a:cubicBezTo>
                    <a:pt x="3803" y="882"/>
                    <a:pt x="3856" y="775"/>
                    <a:pt x="3865" y="656"/>
                  </a:cubicBezTo>
                  <a:cubicBezTo>
                    <a:pt x="3871" y="537"/>
                    <a:pt x="3830" y="424"/>
                    <a:pt x="3756" y="339"/>
                  </a:cubicBezTo>
                  <a:close/>
                  <a:moveTo>
                    <a:pt x="5719" y="432"/>
                  </a:moveTo>
                  <a:cubicBezTo>
                    <a:pt x="5503" y="415"/>
                    <a:pt x="5300" y="492"/>
                    <a:pt x="5150" y="627"/>
                  </a:cubicBezTo>
                  <a:cubicBezTo>
                    <a:pt x="4998" y="761"/>
                    <a:pt x="4895" y="950"/>
                    <a:pt x="4882" y="1170"/>
                  </a:cubicBezTo>
                  <a:cubicBezTo>
                    <a:pt x="4866" y="1386"/>
                    <a:pt x="4944" y="1588"/>
                    <a:pt x="5078" y="1740"/>
                  </a:cubicBezTo>
                  <a:cubicBezTo>
                    <a:pt x="5211" y="1892"/>
                    <a:pt x="5401" y="1995"/>
                    <a:pt x="5619" y="2007"/>
                  </a:cubicBezTo>
                  <a:cubicBezTo>
                    <a:pt x="5834" y="2024"/>
                    <a:pt x="6038" y="1945"/>
                    <a:pt x="6190" y="1812"/>
                  </a:cubicBezTo>
                  <a:cubicBezTo>
                    <a:pt x="6342" y="1678"/>
                    <a:pt x="6445" y="1487"/>
                    <a:pt x="6458" y="1269"/>
                  </a:cubicBezTo>
                  <a:cubicBezTo>
                    <a:pt x="6486" y="835"/>
                    <a:pt x="6157" y="459"/>
                    <a:pt x="5719" y="43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227"/>
            <p:cNvSpPr/>
            <p:nvPr/>
          </p:nvSpPr>
          <p:spPr>
            <a:xfrm>
              <a:off x="5815058" y="3536707"/>
              <a:ext cx="519161" cy="470788"/>
            </a:xfrm>
            <a:custGeom>
              <a:rect b="b" l="l" r="r" t="t"/>
              <a:pathLst>
                <a:path extrusionOk="0" h="9927" w="10947">
                  <a:moveTo>
                    <a:pt x="9412" y="0"/>
                  </a:moveTo>
                  <a:cubicBezTo>
                    <a:pt x="10165" y="837"/>
                    <a:pt x="10679" y="1886"/>
                    <a:pt x="10860" y="3038"/>
                  </a:cubicBezTo>
                  <a:lnTo>
                    <a:pt x="10887" y="3219"/>
                  </a:lnTo>
                  <a:cubicBezTo>
                    <a:pt x="10934" y="3591"/>
                    <a:pt x="10946" y="3973"/>
                    <a:pt x="10922" y="4364"/>
                  </a:cubicBezTo>
                  <a:cubicBezTo>
                    <a:pt x="10899" y="4714"/>
                    <a:pt x="10848" y="5053"/>
                    <a:pt x="10768" y="5380"/>
                  </a:cubicBezTo>
                  <a:lnTo>
                    <a:pt x="10722" y="5555"/>
                  </a:lnTo>
                  <a:cubicBezTo>
                    <a:pt x="10054" y="7998"/>
                    <a:pt x="7878" y="9778"/>
                    <a:pt x="5316" y="9916"/>
                  </a:cubicBezTo>
                  <a:cubicBezTo>
                    <a:pt x="5324" y="9875"/>
                    <a:pt x="5326" y="9834"/>
                    <a:pt x="5328" y="9793"/>
                  </a:cubicBezTo>
                  <a:cubicBezTo>
                    <a:pt x="5355" y="9408"/>
                    <a:pt x="5222" y="9048"/>
                    <a:pt x="4985" y="8779"/>
                  </a:cubicBezTo>
                  <a:cubicBezTo>
                    <a:pt x="4749" y="8507"/>
                    <a:pt x="4409" y="8329"/>
                    <a:pt x="4023" y="8302"/>
                  </a:cubicBezTo>
                  <a:cubicBezTo>
                    <a:pt x="3638" y="8277"/>
                    <a:pt x="3278" y="8411"/>
                    <a:pt x="3009" y="8647"/>
                  </a:cubicBezTo>
                  <a:cubicBezTo>
                    <a:pt x="2785" y="8843"/>
                    <a:pt x="2626" y="9106"/>
                    <a:pt x="2561" y="9410"/>
                  </a:cubicBezTo>
                  <a:cubicBezTo>
                    <a:pt x="1508" y="8939"/>
                    <a:pt x="622" y="8174"/>
                    <a:pt x="0" y="7222"/>
                  </a:cubicBezTo>
                  <a:cubicBezTo>
                    <a:pt x="2532" y="7506"/>
                    <a:pt x="3509" y="7043"/>
                    <a:pt x="4434" y="5147"/>
                  </a:cubicBezTo>
                  <a:cubicBezTo>
                    <a:pt x="5417" y="3138"/>
                    <a:pt x="7218" y="5590"/>
                    <a:pt x="8004" y="2400"/>
                  </a:cubicBezTo>
                  <a:cubicBezTo>
                    <a:pt x="8370" y="893"/>
                    <a:pt x="8929" y="253"/>
                    <a:pt x="9412" y="0"/>
                  </a:cubicBezTo>
                  <a:close/>
                  <a:moveTo>
                    <a:pt x="5131" y="9922"/>
                  </a:moveTo>
                  <a:cubicBezTo>
                    <a:pt x="5139" y="9875"/>
                    <a:pt x="5148" y="9828"/>
                    <a:pt x="5150" y="9778"/>
                  </a:cubicBezTo>
                  <a:cubicBezTo>
                    <a:pt x="5170" y="9441"/>
                    <a:pt x="5055" y="9126"/>
                    <a:pt x="4849" y="8894"/>
                  </a:cubicBezTo>
                  <a:cubicBezTo>
                    <a:pt x="4644" y="8660"/>
                    <a:pt x="4348" y="8503"/>
                    <a:pt x="4010" y="8479"/>
                  </a:cubicBezTo>
                  <a:cubicBezTo>
                    <a:pt x="3673" y="8458"/>
                    <a:pt x="3361" y="8575"/>
                    <a:pt x="3124" y="8781"/>
                  </a:cubicBezTo>
                  <a:cubicBezTo>
                    <a:pt x="2921" y="8958"/>
                    <a:pt x="2777" y="9203"/>
                    <a:pt x="2729" y="9482"/>
                  </a:cubicBezTo>
                  <a:cubicBezTo>
                    <a:pt x="3309" y="9719"/>
                    <a:pt x="3936" y="9871"/>
                    <a:pt x="4594" y="9912"/>
                  </a:cubicBezTo>
                  <a:cubicBezTo>
                    <a:pt x="4777" y="9924"/>
                    <a:pt x="4954" y="9926"/>
                    <a:pt x="5131" y="992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227"/>
            <p:cNvSpPr/>
            <p:nvPr/>
          </p:nvSpPr>
          <p:spPr>
            <a:xfrm>
              <a:off x="6114357" y="3762165"/>
              <a:ext cx="55724" cy="55630"/>
            </a:xfrm>
            <a:custGeom>
              <a:rect b="b" l="l" r="r" t="t"/>
              <a:pathLst>
                <a:path extrusionOk="0" h="1173" w="1175">
                  <a:moveTo>
                    <a:pt x="626" y="19"/>
                  </a:moveTo>
                  <a:cubicBezTo>
                    <a:pt x="936" y="40"/>
                    <a:pt x="1175" y="309"/>
                    <a:pt x="1154" y="624"/>
                  </a:cubicBezTo>
                  <a:cubicBezTo>
                    <a:pt x="1133" y="934"/>
                    <a:pt x="864" y="1173"/>
                    <a:pt x="552" y="1152"/>
                  </a:cubicBezTo>
                  <a:cubicBezTo>
                    <a:pt x="237" y="1132"/>
                    <a:pt x="0" y="862"/>
                    <a:pt x="21" y="550"/>
                  </a:cubicBezTo>
                  <a:cubicBezTo>
                    <a:pt x="42" y="237"/>
                    <a:pt x="311" y="1"/>
                    <a:pt x="62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2"/>
        </a:solidFill>
      </p:bgPr>
    </p:bg>
    <p:spTree>
      <p:nvGrpSpPr>
        <p:cNvPr id="3602" name="Shape 3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3" name="Google Shape;3603;p22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604" name="Google Shape;3604;p22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22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22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22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8" name="Google Shape;3608;p22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9" name="Google Shape;3609;p228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10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1" name="Google Shape;3611;p22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2" name="Google Shape;3612;p229"/>
          <p:cNvSpPr/>
          <p:nvPr/>
        </p:nvSpPr>
        <p:spPr>
          <a:xfrm>
            <a:off x="697000" y="930800"/>
            <a:ext cx="7727022" cy="3340403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3" name="Google Shape;3613;p22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614" name="Google Shape;3614;p22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22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22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22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8" name="Google Shape;3618;p229"/>
          <p:cNvSpPr txBox="1"/>
          <p:nvPr>
            <p:ph type="title"/>
          </p:nvPr>
        </p:nvSpPr>
        <p:spPr>
          <a:xfrm>
            <a:off x="1016088" y="1227200"/>
            <a:ext cx="3975300" cy="5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9" name="Google Shape;3619;p229"/>
          <p:cNvSpPr txBox="1"/>
          <p:nvPr>
            <p:ph idx="1" type="subTitle"/>
          </p:nvPr>
        </p:nvSpPr>
        <p:spPr>
          <a:xfrm rot="-259">
            <a:off x="1016087" y="1874950"/>
            <a:ext cx="39753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20" name="Google Shape;3620;p229"/>
          <p:cNvSpPr/>
          <p:nvPr/>
        </p:nvSpPr>
        <p:spPr>
          <a:xfrm>
            <a:off x="7197192" y="1089921"/>
            <a:ext cx="780642" cy="123424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1" name="Google Shape;3621;p229"/>
          <p:cNvSpPr/>
          <p:nvPr/>
        </p:nvSpPr>
        <p:spPr>
          <a:xfrm>
            <a:off x="5967911" y="1162865"/>
            <a:ext cx="627568" cy="119511"/>
          </a:xfrm>
          <a:custGeom>
            <a:rect b="b" l="l" r="r" t="t"/>
            <a:pathLst>
              <a:path extrusionOk="0" h="947" w="4973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2" name="Google Shape;3622;p229"/>
          <p:cNvSpPr/>
          <p:nvPr/>
        </p:nvSpPr>
        <p:spPr>
          <a:xfrm>
            <a:off x="6651770" y="1162865"/>
            <a:ext cx="431587" cy="119511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3" name="Google Shape;3623;p229"/>
          <p:cNvSpPr/>
          <p:nvPr/>
        </p:nvSpPr>
        <p:spPr>
          <a:xfrm>
            <a:off x="7139015" y="1162865"/>
            <a:ext cx="592107" cy="119511"/>
          </a:xfrm>
          <a:custGeom>
            <a:rect b="b" l="l" r="r" t="t"/>
            <a:pathLst>
              <a:path extrusionOk="0" h="947" w="4692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4" name="Google Shape;3624;p229"/>
          <p:cNvSpPr/>
          <p:nvPr/>
        </p:nvSpPr>
        <p:spPr>
          <a:xfrm>
            <a:off x="7824893" y="1144692"/>
            <a:ext cx="158249" cy="145761"/>
          </a:xfrm>
          <a:custGeom>
            <a:rect b="b" l="l" r="r" t="t"/>
            <a:pathLst>
              <a:path extrusionOk="0" h="1155" w="1254">
                <a:moveTo>
                  <a:pt x="725" y="50"/>
                </a:moveTo>
                <a:lnTo>
                  <a:pt x="87" y="1154"/>
                </a:lnTo>
                <a:lnTo>
                  <a:pt x="1" y="1105"/>
                </a:lnTo>
                <a:lnTo>
                  <a:pt x="638" y="1"/>
                </a:lnTo>
                <a:close/>
                <a:moveTo>
                  <a:pt x="1253" y="50"/>
                </a:moveTo>
                <a:lnTo>
                  <a:pt x="1169" y="1"/>
                </a:lnTo>
                <a:lnTo>
                  <a:pt x="531" y="1105"/>
                </a:lnTo>
                <a:lnTo>
                  <a:pt x="616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5" name="Google Shape;3625;p229"/>
          <p:cNvSpPr/>
          <p:nvPr/>
        </p:nvSpPr>
        <p:spPr>
          <a:xfrm>
            <a:off x="5967911" y="1420820"/>
            <a:ext cx="119507" cy="119259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6" name="Google Shape;3626;p229"/>
          <p:cNvSpPr/>
          <p:nvPr/>
        </p:nvSpPr>
        <p:spPr>
          <a:xfrm>
            <a:off x="6182824" y="1420820"/>
            <a:ext cx="119759" cy="119511"/>
          </a:xfrm>
          <a:custGeom>
            <a:rect b="b" l="l" r="r" t="t"/>
            <a:pathLst>
              <a:path extrusionOk="0" h="947" w="949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7" name="Google Shape;3627;p229"/>
          <p:cNvSpPr/>
          <p:nvPr/>
        </p:nvSpPr>
        <p:spPr>
          <a:xfrm>
            <a:off x="6408842" y="1420820"/>
            <a:ext cx="387040" cy="119259"/>
          </a:xfrm>
          <a:custGeom>
            <a:rect b="b" l="l" r="r" t="t"/>
            <a:pathLst>
              <a:path extrusionOk="0" h="945" w="3067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28" name="Shape 3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9" name="Google Shape;3629;p23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0" name="Google Shape;3630;p230"/>
          <p:cNvSpPr/>
          <p:nvPr/>
        </p:nvSpPr>
        <p:spPr>
          <a:xfrm>
            <a:off x="697000" y="1027900"/>
            <a:ext cx="7727022" cy="3134510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31" name="Google Shape;3631;p23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632" name="Google Shape;3632;p23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23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23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23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6" name="Google Shape;3636;p230"/>
          <p:cNvSpPr txBox="1"/>
          <p:nvPr>
            <p:ph type="title"/>
          </p:nvPr>
        </p:nvSpPr>
        <p:spPr>
          <a:xfrm>
            <a:off x="1442700" y="1323975"/>
            <a:ext cx="6258600" cy="25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637" name="Google Shape;3637;p230"/>
          <p:cNvGrpSpPr/>
          <p:nvPr/>
        </p:nvGrpSpPr>
        <p:grpSpPr>
          <a:xfrm>
            <a:off x="6180562" y="4095502"/>
            <a:ext cx="2148254" cy="426910"/>
            <a:chOff x="2633694" y="2674236"/>
            <a:chExt cx="1790958" cy="355877"/>
          </a:xfrm>
        </p:grpSpPr>
        <p:sp>
          <p:nvSpPr>
            <p:cNvPr id="3638" name="Google Shape;3638;p230"/>
            <p:cNvSpPr/>
            <p:nvPr/>
          </p:nvSpPr>
          <p:spPr>
            <a:xfrm>
              <a:off x="2633694" y="2808212"/>
              <a:ext cx="1790958" cy="221902"/>
            </a:xfrm>
            <a:custGeom>
              <a:rect b="b" l="l" r="r" t="t"/>
              <a:pathLst>
                <a:path extrusionOk="0" h="4679" w="37764">
                  <a:moveTo>
                    <a:pt x="2339" y="0"/>
                  </a:moveTo>
                  <a:lnTo>
                    <a:pt x="35423" y="0"/>
                  </a:lnTo>
                  <a:cubicBezTo>
                    <a:pt x="36710" y="0"/>
                    <a:pt x="37763" y="1053"/>
                    <a:pt x="37763" y="2339"/>
                  </a:cubicBezTo>
                  <a:lnTo>
                    <a:pt x="37763" y="2339"/>
                  </a:lnTo>
                  <a:cubicBezTo>
                    <a:pt x="37763" y="3628"/>
                    <a:pt x="36708" y="4679"/>
                    <a:pt x="35423" y="4679"/>
                  </a:cubicBezTo>
                  <a:lnTo>
                    <a:pt x="2339" y="4679"/>
                  </a:lnTo>
                  <a:cubicBezTo>
                    <a:pt x="1051" y="4679"/>
                    <a:pt x="0" y="3624"/>
                    <a:pt x="0" y="2339"/>
                  </a:cubicBezTo>
                  <a:lnTo>
                    <a:pt x="0" y="2339"/>
                  </a:lnTo>
                  <a:cubicBezTo>
                    <a:pt x="0" y="1051"/>
                    <a:pt x="1051" y="0"/>
                    <a:pt x="2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230"/>
            <p:cNvSpPr/>
            <p:nvPr/>
          </p:nvSpPr>
          <p:spPr>
            <a:xfrm>
              <a:off x="2661675" y="2831592"/>
              <a:ext cx="1369065" cy="175141"/>
            </a:xfrm>
            <a:custGeom>
              <a:rect b="b" l="l" r="r" t="t"/>
              <a:pathLst>
                <a:path extrusionOk="0" h="3693" w="28868">
                  <a:moveTo>
                    <a:pt x="1847" y="1"/>
                  </a:moveTo>
                  <a:lnTo>
                    <a:pt x="27021" y="1"/>
                  </a:lnTo>
                  <a:cubicBezTo>
                    <a:pt x="28037" y="1"/>
                    <a:pt x="28868" y="832"/>
                    <a:pt x="28868" y="1846"/>
                  </a:cubicBezTo>
                  <a:lnTo>
                    <a:pt x="28868" y="1846"/>
                  </a:lnTo>
                  <a:cubicBezTo>
                    <a:pt x="28868" y="2861"/>
                    <a:pt x="28037" y="3692"/>
                    <a:pt x="27021" y="3692"/>
                  </a:cubicBezTo>
                  <a:lnTo>
                    <a:pt x="1847" y="3692"/>
                  </a:lnTo>
                  <a:cubicBezTo>
                    <a:pt x="831" y="3692"/>
                    <a:pt x="1" y="2861"/>
                    <a:pt x="1" y="1846"/>
                  </a:cubicBezTo>
                  <a:lnTo>
                    <a:pt x="1" y="1846"/>
                  </a:lnTo>
                  <a:cubicBezTo>
                    <a:pt x="1" y="830"/>
                    <a:pt x="831" y="1"/>
                    <a:pt x="1847" y="1"/>
                  </a:cubicBezTo>
                  <a:close/>
                </a:path>
              </a:pathLst>
            </a:custGeom>
            <a:solidFill>
              <a:srgbClr val="92D9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230"/>
            <p:cNvSpPr/>
            <p:nvPr/>
          </p:nvSpPr>
          <p:spPr>
            <a:xfrm>
              <a:off x="2661675" y="2831592"/>
              <a:ext cx="104904" cy="167885"/>
            </a:xfrm>
            <a:custGeom>
              <a:rect b="b" l="l" r="r" t="t"/>
              <a:pathLst>
                <a:path extrusionOk="0" h="3540" w="2212">
                  <a:moveTo>
                    <a:pt x="1115" y="3540"/>
                  </a:moveTo>
                  <a:lnTo>
                    <a:pt x="2211" y="1"/>
                  </a:lnTo>
                  <a:lnTo>
                    <a:pt x="1847" y="1"/>
                  </a:lnTo>
                  <a:cubicBezTo>
                    <a:pt x="831" y="1"/>
                    <a:pt x="1" y="832"/>
                    <a:pt x="1" y="1846"/>
                  </a:cubicBezTo>
                  <a:cubicBezTo>
                    <a:pt x="1" y="2602"/>
                    <a:pt x="461" y="3254"/>
                    <a:pt x="1115" y="354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230"/>
            <p:cNvSpPr/>
            <p:nvPr/>
          </p:nvSpPr>
          <p:spPr>
            <a:xfrm>
              <a:off x="2883434" y="2831592"/>
              <a:ext cx="225316" cy="175141"/>
            </a:xfrm>
            <a:custGeom>
              <a:rect b="b" l="l" r="r" t="t"/>
              <a:pathLst>
                <a:path extrusionOk="0" h="3693" w="4751">
                  <a:moveTo>
                    <a:pt x="1144" y="1"/>
                  </a:moveTo>
                  <a:lnTo>
                    <a:pt x="1" y="3692"/>
                  </a:lnTo>
                  <a:lnTo>
                    <a:pt x="3610" y="369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230"/>
            <p:cNvSpPr/>
            <p:nvPr/>
          </p:nvSpPr>
          <p:spPr>
            <a:xfrm>
              <a:off x="3225653" y="2831592"/>
              <a:ext cx="225411" cy="175141"/>
            </a:xfrm>
            <a:custGeom>
              <a:rect b="b" l="l" r="r" t="t"/>
              <a:pathLst>
                <a:path extrusionOk="0" h="3693" w="4753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230"/>
            <p:cNvSpPr/>
            <p:nvPr/>
          </p:nvSpPr>
          <p:spPr>
            <a:xfrm>
              <a:off x="3567966" y="2831592"/>
              <a:ext cx="225316" cy="175141"/>
            </a:xfrm>
            <a:custGeom>
              <a:rect b="b" l="l" r="r" t="t"/>
              <a:pathLst>
                <a:path extrusionOk="0" h="3693" w="4751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230"/>
            <p:cNvSpPr/>
            <p:nvPr/>
          </p:nvSpPr>
          <p:spPr>
            <a:xfrm>
              <a:off x="3910138" y="2834058"/>
              <a:ext cx="120697" cy="172674"/>
            </a:xfrm>
            <a:custGeom>
              <a:rect b="b" l="l" r="r" t="t"/>
              <a:pathLst>
                <a:path extrusionOk="0" h="3641" w="2545">
                  <a:moveTo>
                    <a:pt x="1128" y="0"/>
                  </a:moveTo>
                  <a:lnTo>
                    <a:pt x="1" y="3640"/>
                  </a:lnTo>
                  <a:lnTo>
                    <a:pt x="696" y="3640"/>
                  </a:lnTo>
                  <a:cubicBezTo>
                    <a:pt x="1712" y="3640"/>
                    <a:pt x="2543" y="2809"/>
                    <a:pt x="2543" y="1794"/>
                  </a:cubicBezTo>
                  <a:cubicBezTo>
                    <a:pt x="2545" y="928"/>
                    <a:pt x="1938" y="196"/>
                    <a:pt x="1128" y="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230"/>
            <p:cNvSpPr/>
            <p:nvPr/>
          </p:nvSpPr>
          <p:spPr>
            <a:xfrm>
              <a:off x="3915923" y="2674236"/>
              <a:ext cx="99877" cy="70806"/>
            </a:xfrm>
            <a:custGeom>
              <a:rect b="b" l="l" r="r" t="t"/>
              <a:pathLst>
                <a:path extrusionOk="0" h="1493" w="2106">
                  <a:moveTo>
                    <a:pt x="163" y="740"/>
                  </a:moveTo>
                  <a:lnTo>
                    <a:pt x="747" y="1324"/>
                  </a:lnTo>
                  <a:cubicBezTo>
                    <a:pt x="917" y="1493"/>
                    <a:pt x="1191" y="1493"/>
                    <a:pt x="1362" y="1324"/>
                  </a:cubicBezTo>
                  <a:lnTo>
                    <a:pt x="1944" y="740"/>
                  </a:lnTo>
                  <a:cubicBezTo>
                    <a:pt x="2073" y="613"/>
                    <a:pt x="2106" y="434"/>
                    <a:pt x="2036" y="267"/>
                  </a:cubicBezTo>
                  <a:cubicBezTo>
                    <a:pt x="1968" y="101"/>
                    <a:pt x="1814" y="0"/>
                    <a:pt x="1635" y="0"/>
                  </a:cubicBezTo>
                  <a:lnTo>
                    <a:pt x="469" y="0"/>
                  </a:lnTo>
                  <a:cubicBezTo>
                    <a:pt x="288" y="0"/>
                    <a:pt x="138" y="103"/>
                    <a:pt x="68" y="267"/>
                  </a:cubicBezTo>
                  <a:cubicBezTo>
                    <a:pt x="0" y="432"/>
                    <a:pt x="37" y="615"/>
                    <a:pt x="163" y="740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6" name="Google Shape;3646;p230"/>
          <p:cNvSpPr/>
          <p:nvPr/>
        </p:nvSpPr>
        <p:spPr>
          <a:xfrm>
            <a:off x="719991" y="4282275"/>
            <a:ext cx="260940" cy="240148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7" name="Google Shape;3647;p230"/>
          <p:cNvSpPr/>
          <p:nvPr/>
        </p:nvSpPr>
        <p:spPr>
          <a:xfrm>
            <a:off x="1056825" y="4303691"/>
            <a:ext cx="625008" cy="196900"/>
          </a:xfrm>
          <a:custGeom>
            <a:rect b="b" l="l" r="r" t="t"/>
            <a:pathLst>
              <a:path extrusionOk="0" h="947" w="3006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8" name="Google Shape;3648;p230"/>
          <p:cNvSpPr/>
          <p:nvPr/>
        </p:nvSpPr>
        <p:spPr>
          <a:xfrm>
            <a:off x="1850464" y="4303691"/>
            <a:ext cx="428107" cy="196900"/>
          </a:xfrm>
          <a:custGeom>
            <a:rect b="b" l="l" r="r" t="t"/>
            <a:pathLst>
              <a:path extrusionOk="0" h="947" w="2059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2"/>
        </a:solidFill>
      </p:bgPr>
    </p:bg>
    <p:spTree>
      <p:nvGrpSpPr>
        <p:cNvPr id="3649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0" name="Google Shape;3650;p23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1" name="Google Shape;3651;p23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652" name="Google Shape;3652;p23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23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23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23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6" name="Google Shape;3656;p231"/>
          <p:cNvSpPr txBox="1"/>
          <p:nvPr>
            <p:ph type="title"/>
          </p:nvPr>
        </p:nvSpPr>
        <p:spPr>
          <a:xfrm>
            <a:off x="2490600" y="1614600"/>
            <a:ext cx="41628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57" name="Google Shape;3657;p231"/>
          <p:cNvSpPr txBox="1"/>
          <p:nvPr>
            <p:ph idx="1" type="subTitle"/>
          </p:nvPr>
        </p:nvSpPr>
        <p:spPr>
          <a:xfrm>
            <a:off x="2479125" y="2734850"/>
            <a:ext cx="41628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58" name="Google Shape;3658;p231"/>
          <p:cNvSpPr/>
          <p:nvPr/>
        </p:nvSpPr>
        <p:spPr>
          <a:xfrm>
            <a:off x="8038964" y="2136263"/>
            <a:ext cx="200227" cy="199811"/>
          </a:xfrm>
          <a:custGeom>
            <a:rect b="b" l="l" r="r" t="t"/>
            <a:pathLst>
              <a:path extrusionOk="0" h="961" w="963">
                <a:moveTo>
                  <a:pt x="482" y="960"/>
                </a:moveTo>
                <a:cubicBezTo>
                  <a:pt x="747" y="960"/>
                  <a:pt x="963" y="745"/>
                  <a:pt x="963" y="481"/>
                </a:cubicBezTo>
                <a:cubicBezTo>
                  <a:pt x="963" y="216"/>
                  <a:pt x="747" y="0"/>
                  <a:pt x="482" y="0"/>
                </a:cubicBezTo>
                <a:cubicBezTo>
                  <a:pt x="217" y="0"/>
                  <a:pt x="1" y="216"/>
                  <a:pt x="1" y="481"/>
                </a:cubicBezTo>
                <a:cubicBezTo>
                  <a:pt x="1" y="742"/>
                  <a:pt x="219" y="960"/>
                  <a:pt x="482" y="960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9" name="Google Shape;3659;p231"/>
          <p:cNvSpPr/>
          <p:nvPr/>
        </p:nvSpPr>
        <p:spPr>
          <a:xfrm rot="4304125">
            <a:off x="7672168" y="1031002"/>
            <a:ext cx="1793781" cy="1459569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0" name="Google Shape;3660;p231"/>
          <p:cNvSpPr/>
          <p:nvPr/>
        </p:nvSpPr>
        <p:spPr>
          <a:xfrm rot="7355165">
            <a:off x="8197463" y="1374859"/>
            <a:ext cx="578861" cy="579015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1" name="Google Shape;3661;p231"/>
          <p:cNvSpPr/>
          <p:nvPr/>
        </p:nvSpPr>
        <p:spPr>
          <a:xfrm>
            <a:off x="720009" y="4386686"/>
            <a:ext cx="88589" cy="216812"/>
          </a:xfrm>
          <a:custGeom>
            <a:rect b="b" l="l" r="r" t="t"/>
            <a:pathLst>
              <a:path extrusionOk="0" h="1718" w="702">
                <a:moveTo>
                  <a:pt x="701" y="281"/>
                </a:moveTo>
                <a:lnTo>
                  <a:pt x="278" y="281"/>
                </a:lnTo>
                <a:lnTo>
                  <a:pt x="278" y="1438"/>
                </a:lnTo>
                <a:lnTo>
                  <a:pt x="701" y="1438"/>
                </a:lnTo>
                <a:lnTo>
                  <a:pt x="701" y="1718"/>
                </a:lnTo>
                <a:lnTo>
                  <a:pt x="0" y="1718"/>
                </a:lnTo>
                <a:lnTo>
                  <a:pt x="0" y="1"/>
                </a:lnTo>
                <a:lnTo>
                  <a:pt x="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2" name="Google Shape;3662;p231"/>
          <p:cNvSpPr/>
          <p:nvPr/>
        </p:nvSpPr>
        <p:spPr>
          <a:xfrm>
            <a:off x="873842" y="4435273"/>
            <a:ext cx="592107" cy="119511"/>
          </a:xfrm>
          <a:custGeom>
            <a:rect b="b" l="l" r="r" t="t"/>
            <a:pathLst>
              <a:path extrusionOk="0" h="947" w="4692">
                <a:moveTo>
                  <a:pt x="473" y="0"/>
                </a:moveTo>
                <a:lnTo>
                  <a:pt x="4218" y="0"/>
                </a:lnTo>
                <a:cubicBezTo>
                  <a:pt x="4477" y="0"/>
                  <a:pt x="4691" y="214"/>
                  <a:pt x="4691" y="473"/>
                </a:cubicBezTo>
                <a:lnTo>
                  <a:pt x="4691" y="473"/>
                </a:lnTo>
                <a:cubicBezTo>
                  <a:pt x="4691" y="735"/>
                  <a:pt x="4477" y="946"/>
                  <a:pt x="4218" y="946"/>
                </a:cubicBezTo>
                <a:lnTo>
                  <a:pt x="473" y="946"/>
                </a:lnTo>
                <a:cubicBezTo>
                  <a:pt x="212" y="946"/>
                  <a:pt x="1" y="735"/>
                  <a:pt x="1" y="473"/>
                </a:cubicBezTo>
                <a:lnTo>
                  <a:pt x="1" y="473"/>
                </a:lnTo>
                <a:cubicBezTo>
                  <a:pt x="1" y="214"/>
                  <a:pt x="212" y="0"/>
                  <a:pt x="473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3" name="Google Shape;3663;p231"/>
          <p:cNvSpPr/>
          <p:nvPr/>
        </p:nvSpPr>
        <p:spPr>
          <a:xfrm>
            <a:off x="1530695" y="4435273"/>
            <a:ext cx="296180" cy="119511"/>
          </a:xfrm>
          <a:custGeom>
            <a:rect b="b" l="l" r="r" t="t"/>
            <a:pathLst>
              <a:path extrusionOk="0" h="947" w="2347">
                <a:moveTo>
                  <a:pt x="475" y="0"/>
                </a:moveTo>
                <a:lnTo>
                  <a:pt x="1873" y="0"/>
                </a:lnTo>
                <a:cubicBezTo>
                  <a:pt x="2133" y="0"/>
                  <a:pt x="2346" y="214"/>
                  <a:pt x="2346" y="473"/>
                </a:cubicBezTo>
                <a:lnTo>
                  <a:pt x="2346" y="473"/>
                </a:lnTo>
                <a:cubicBezTo>
                  <a:pt x="2346" y="735"/>
                  <a:pt x="2133" y="946"/>
                  <a:pt x="1873" y="946"/>
                </a:cubicBezTo>
                <a:lnTo>
                  <a:pt x="475" y="946"/>
                </a:lnTo>
                <a:cubicBezTo>
                  <a:pt x="216" y="946"/>
                  <a:pt x="2" y="735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4" name="Google Shape;3664;p231"/>
          <p:cNvSpPr/>
          <p:nvPr/>
        </p:nvSpPr>
        <p:spPr>
          <a:xfrm>
            <a:off x="1891870" y="4386686"/>
            <a:ext cx="88841" cy="216812"/>
          </a:xfrm>
          <a:custGeom>
            <a:rect b="b" l="l" r="r" t="t"/>
            <a:pathLst>
              <a:path extrusionOk="0" h="1718" w="704">
                <a:moveTo>
                  <a:pt x="1" y="1"/>
                </a:moveTo>
                <a:lnTo>
                  <a:pt x="704" y="1"/>
                </a:lnTo>
                <a:lnTo>
                  <a:pt x="704" y="1718"/>
                </a:lnTo>
                <a:lnTo>
                  <a:pt x="1" y="1718"/>
                </a:lnTo>
                <a:lnTo>
                  <a:pt x="1" y="1438"/>
                </a:lnTo>
                <a:lnTo>
                  <a:pt x="426" y="1438"/>
                </a:lnTo>
                <a:lnTo>
                  <a:pt x="426" y="281"/>
                </a:lnTo>
                <a:lnTo>
                  <a:pt x="1" y="2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5" name="Google Shape;3665;p231"/>
          <p:cNvSpPr/>
          <p:nvPr/>
        </p:nvSpPr>
        <p:spPr>
          <a:xfrm>
            <a:off x="3545106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6" name="Google Shape;3666;p231"/>
          <p:cNvSpPr/>
          <p:nvPr/>
        </p:nvSpPr>
        <p:spPr>
          <a:xfrm>
            <a:off x="4683586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7" name="Google Shape;3667;p231"/>
          <p:cNvSpPr/>
          <p:nvPr/>
        </p:nvSpPr>
        <p:spPr>
          <a:xfrm>
            <a:off x="2406625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8" name="Google Shape;3668;p231"/>
          <p:cNvSpPr/>
          <p:nvPr/>
        </p:nvSpPr>
        <p:spPr>
          <a:xfrm>
            <a:off x="5822061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69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p232"/>
          <p:cNvSpPr txBox="1"/>
          <p:nvPr>
            <p:ph type="title"/>
          </p:nvPr>
        </p:nvSpPr>
        <p:spPr>
          <a:xfrm>
            <a:off x="1052775" y="1880325"/>
            <a:ext cx="2404800" cy="18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71" name="Shape 3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2" name="Google Shape;3672;p233"/>
          <p:cNvSpPr/>
          <p:nvPr/>
        </p:nvSpPr>
        <p:spPr>
          <a:xfrm>
            <a:off x="763375" y="1018325"/>
            <a:ext cx="3070200" cy="2298600"/>
          </a:xfrm>
          <a:prstGeom prst="roundRect">
            <a:avLst>
              <a:gd fmla="val 6976" name="adj"/>
            </a:avLst>
          </a:prstGeom>
          <a:solidFill>
            <a:srgbClr val="EB5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3" name="Google Shape;3673;p233"/>
          <p:cNvSpPr/>
          <p:nvPr/>
        </p:nvSpPr>
        <p:spPr>
          <a:xfrm>
            <a:off x="1651528" y="2440091"/>
            <a:ext cx="704339" cy="704399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74" name="Google Shape;3674;p233"/>
          <p:cNvGrpSpPr/>
          <p:nvPr/>
        </p:nvGrpSpPr>
        <p:grpSpPr>
          <a:xfrm>
            <a:off x="763292" y="516200"/>
            <a:ext cx="3070200" cy="426900"/>
            <a:chOff x="552455" y="401675"/>
            <a:chExt cx="3070200" cy="426900"/>
          </a:xfrm>
        </p:grpSpPr>
        <p:sp>
          <p:nvSpPr>
            <p:cNvPr id="3675" name="Google Shape;3675;p233"/>
            <p:cNvSpPr/>
            <p:nvPr/>
          </p:nvSpPr>
          <p:spPr>
            <a:xfrm>
              <a:off x="552455" y="401675"/>
              <a:ext cx="30702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23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23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23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9" name="Google Shape;3679;p233"/>
          <p:cNvSpPr/>
          <p:nvPr/>
        </p:nvSpPr>
        <p:spPr>
          <a:xfrm>
            <a:off x="2142800" y="1617400"/>
            <a:ext cx="6237900" cy="31164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0" name="Google Shape;3680;p233"/>
          <p:cNvSpPr/>
          <p:nvPr/>
        </p:nvSpPr>
        <p:spPr>
          <a:xfrm>
            <a:off x="1009820" y="2519449"/>
            <a:ext cx="278164" cy="278164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1" name="Google Shape;3681;p233"/>
          <p:cNvGrpSpPr/>
          <p:nvPr/>
        </p:nvGrpSpPr>
        <p:grpSpPr>
          <a:xfrm>
            <a:off x="993542" y="1255176"/>
            <a:ext cx="1085590" cy="1085963"/>
            <a:chOff x="-3274611" y="2338122"/>
            <a:chExt cx="866462" cy="866760"/>
          </a:xfrm>
        </p:grpSpPr>
        <p:sp>
          <p:nvSpPr>
            <p:cNvPr id="3682" name="Google Shape;3682;p233"/>
            <p:cNvSpPr/>
            <p:nvPr/>
          </p:nvSpPr>
          <p:spPr>
            <a:xfrm>
              <a:off x="-3274611" y="2338122"/>
              <a:ext cx="866462" cy="866462"/>
            </a:xfrm>
            <a:custGeom>
              <a:rect b="b" l="l" r="r" t="t"/>
              <a:pathLst>
                <a:path extrusionOk="0" h="5800" w="5800">
                  <a:moveTo>
                    <a:pt x="2900" y="5799"/>
                  </a:moveTo>
                  <a:cubicBezTo>
                    <a:pt x="4498" y="5799"/>
                    <a:pt x="5800" y="4496"/>
                    <a:pt x="5800" y="2900"/>
                  </a:cubicBezTo>
                  <a:cubicBezTo>
                    <a:pt x="5800" y="1300"/>
                    <a:pt x="4496" y="1"/>
                    <a:pt x="2900" y="1"/>
                  </a:cubicBezTo>
                  <a:cubicBezTo>
                    <a:pt x="1300" y="1"/>
                    <a:pt x="1" y="1304"/>
                    <a:pt x="1" y="2900"/>
                  </a:cubicBezTo>
                  <a:cubicBezTo>
                    <a:pt x="1" y="4496"/>
                    <a:pt x="1302" y="5799"/>
                    <a:pt x="2900" y="57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233"/>
            <p:cNvSpPr/>
            <p:nvPr/>
          </p:nvSpPr>
          <p:spPr>
            <a:xfrm>
              <a:off x="-3172279" y="2383237"/>
              <a:ext cx="460271" cy="499411"/>
            </a:xfrm>
            <a:custGeom>
              <a:rect b="b" l="l" r="r" t="t"/>
              <a:pathLst>
                <a:path extrusionOk="0" h="3343" w="3081">
                  <a:moveTo>
                    <a:pt x="2608" y="1"/>
                  </a:moveTo>
                  <a:cubicBezTo>
                    <a:pt x="2739" y="1"/>
                    <a:pt x="2855" y="52"/>
                    <a:pt x="2941" y="141"/>
                  </a:cubicBezTo>
                  <a:cubicBezTo>
                    <a:pt x="3027" y="225"/>
                    <a:pt x="3081" y="344"/>
                    <a:pt x="3081" y="474"/>
                  </a:cubicBezTo>
                  <a:cubicBezTo>
                    <a:pt x="3081" y="605"/>
                    <a:pt x="3029" y="721"/>
                    <a:pt x="2941" y="809"/>
                  </a:cubicBezTo>
                  <a:cubicBezTo>
                    <a:pt x="2855" y="895"/>
                    <a:pt x="2739" y="947"/>
                    <a:pt x="2608" y="947"/>
                  </a:cubicBezTo>
                  <a:cubicBezTo>
                    <a:pt x="2476" y="947"/>
                    <a:pt x="2361" y="895"/>
                    <a:pt x="2273" y="809"/>
                  </a:cubicBezTo>
                  <a:cubicBezTo>
                    <a:pt x="2188" y="725"/>
                    <a:pt x="2135" y="605"/>
                    <a:pt x="2135" y="474"/>
                  </a:cubicBezTo>
                  <a:cubicBezTo>
                    <a:pt x="2135" y="344"/>
                    <a:pt x="2186" y="227"/>
                    <a:pt x="2273" y="141"/>
                  </a:cubicBezTo>
                  <a:cubicBezTo>
                    <a:pt x="2361" y="56"/>
                    <a:pt x="2478" y="1"/>
                    <a:pt x="2608" y="1"/>
                  </a:cubicBezTo>
                  <a:close/>
                  <a:moveTo>
                    <a:pt x="994" y="2308"/>
                  </a:moveTo>
                  <a:cubicBezTo>
                    <a:pt x="1138" y="2308"/>
                    <a:pt x="1265" y="2364"/>
                    <a:pt x="1358" y="2458"/>
                  </a:cubicBezTo>
                  <a:cubicBezTo>
                    <a:pt x="1454" y="2555"/>
                    <a:pt x="1510" y="2682"/>
                    <a:pt x="1510" y="2826"/>
                  </a:cubicBezTo>
                  <a:cubicBezTo>
                    <a:pt x="1510" y="2970"/>
                    <a:pt x="1454" y="3100"/>
                    <a:pt x="1358" y="3192"/>
                  </a:cubicBezTo>
                  <a:cubicBezTo>
                    <a:pt x="1265" y="3287"/>
                    <a:pt x="1136" y="3342"/>
                    <a:pt x="992" y="3342"/>
                  </a:cubicBezTo>
                  <a:cubicBezTo>
                    <a:pt x="846" y="3342"/>
                    <a:pt x="718" y="3287"/>
                    <a:pt x="626" y="3192"/>
                  </a:cubicBezTo>
                  <a:cubicBezTo>
                    <a:pt x="533" y="3096"/>
                    <a:pt x="473" y="2968"/>
                    <a:pt x="473" y="2824"/>
                  </a:cubicBezTo>
                  <a:cubicBezTo>
                    <a:pt x="473" y="2680"/>
                    <a:pt x="531" y="2551"/>
                    <a:pt x="626" y="2458"/>
                  </a:cubicBezTo>
                  <a:cubicBezTo>
                    <a:pt x="720" y="2366"/>
                    <a:pt x="852" y="2308"/>
                    <a:pt x="994" y="2308"/>
                  </a:cubicBezTo>
                  <a:close/>
                  <a:moveTo>
                    <a:pt x="1300" y="2524"/>
                  </a:moveTo>
                  <a:cubicBezTo>
                    <a:pt x="1222" y="2446"/>
                    <a:pt x="1115" y="2396"/>
                    <a:pt x="996" y="2396"/>
                  </a:cubicBezTo>
                  <a:cubicBezTo>
                    <a:pt x="876" y="2396"/>
                    <a:pt x="769" y="2446"/>
                    <a:pt x="691" y="2524"/>
                  </a:cubicBezTo>
                  <a:cubicBezTo>
                    <a:pt x="615" y="2600"/>
                    <a:pt x="566" y="2709"/>
                    <a:pt x="566" y="2826"/>
                  </a:cubicBezTo>
                  <a:cubicBezTo>
                    <a:pt x="566" y="2946"/>
                    <a:pt x="615" y="3052"/>
                    <a:pt x="691" y="3131"/>
                  </a:cubicBezTo>
                  <a:cubicBezTo>
                    <a:pt x="769" y="3207"/>
                    <a:pt x="876" y="3256"/>
                    <a:pt x="996" y="3256"/>
                  </a:cubicBezTo>
                  <a:cubicBezTo>
                    <a:pt x="1115" y="3256"/>
                    <a:pt x="1222" y="3207"/>
                    <a:pt x="1300" y="3131"/>
                  </a:cubicBezTo>
                  <a:cubicBezTo>
                    <a:pt x="1376" y="3052"/>
                    <a:pt x="1425" y="2946"/>
                    <a:pt x="1425" y="2826"/>
                  </a:cubicBezTo>
                  <a:cubicBezTo>
                    <a:pt x="1425" y="2709"/>
                    <a:pt x="1376" y="2600"/>
                    <a:pt x="1300" y="2524"/>
                  </a:cubicBezTo>
                  <a:close/>
                  <a:moveTo>
                    <a:pt x="301" y="1451"/>
                  </a:moveTo>
                  <a:cubicBezTo>
                    <a:pt x="383" y="1451"/>
                    <a:pt x="461" y="1486"/>
                    <a:pt x="515" y="1539"/>
                  </a:cubicBezTo>
                  <a:cubicBezTo>
                    <a:pt x="570" y="1592"/>
                    <a:pt x="603" y="1671"/>
                    <a:pt x="603" y="1753"/>
                  </a:cubicBezTo>
                  <a:cubicBezTo>
                    <a:pt x="603" y="1835"/>
                    <a:pt x="568" y="1911"/>
                    <a:pt x="515" y="1965"/>
                  </a:cubicBezTo>
                  <a:cubicBezTo>
                    <a:pt x="461" y="2020"/>
                    <a:pt x="383" y="2053"/>
                    <a:pt x="301" y="2053"/>
                  </a:cubicBezTo>
                  <a:cubicBezTo>
                    <a:pt x="220" y="2053"/>
                    <a:pt x="142" y="2020"/>
                    <a:pt x="89" y="1965"/>
                  </a:cubicBezTo>
                  <a:cubicBezTo>
                    <a:pt x="33" y="1911"/>
                    <a:pt x="0" y="1835"/>
                    <a:pt x="0" y="1753"/>
                  </a:cubicBezTo>
                  <a:cubicBezTo>
                    <a:pt x="0" y="1671"/>
                    <a:pt x="35" y="1592"/>
                    <a:pt x="89" y="1539"/>
                  </a:cubicBezTo>
                  <a:cubicBezTo>
                    <a:pt x="144" y="1486"/>
                    <a:pt x="220" y="1451"/>
                    <a:pt x="301" y="1451"/>
                  </a:cubicBezTo>
                  <a:close/>
                  <a:moveTo>
                    <a:pt x="451" y="1601"/>
                  </a:moveTo>
                  <a:cubicBezTo>
                    <a:pt x="412" y="1562"/>
                    <a:pt x="358" y="1537"/>
                    <a:pt x="301" y="1537"/>
                  </a:cubicBezTo>
                  <a:cubicBezTo>
                    <a:pt x="243" y="1537"/>
                    <a:pt x="190" y="1560"/>
                    <a:pt x="153" y="1601"/>
                  </a:cubicBezTo>
                  <a:cubicBezTo>
                    <a:pt x="114" y="1640"/>
                    <a:pt x="89" y="1691"/>
                    <a:pt x="89" y="1749"/>
                  </a:cubicBezTo>
                  <a:cubicBezTo>
                    <a:pt x="89" y="1808"/>
                    <a:pt x="111" y="1862"/>
                    <a:pt x="153" y="1899"/>
                  </a:cubicBezTo>
                  <a:cubicBezTo>
                    <a:pt x="192" y="1938"/>
                    <a:pt x="245" y="1961"/>
                    <a:pt x="301" y="1961"/>
                  </a:cubicBezTo>
                  <a:cubicBezTo>
                    <a:pt x="360" y="1961"/>
                    <a:pt x="414" y="1938"/>
                    <a:pt x="451" y="1899"/>
                  </a:cubicBezTo>
                  <a:cubicBezTo>
                    <a:pt x="490" y="1860"/>
                    <a:pt x="515" y="1806"/>
                    <a:pt x="515" y="1749"/>
                  </a:cubicBezTo>
                  <a:cubicBezTo>
                    <a:pt x="515" y="1693"/>
                    <a:pt x="492" y="1642"/>
                    <a:pt x="451" y="1601"/>
                  </a:cubicBezTo>
                  <a:close/>
                  <a:moveTo>
                    <a:pt x="2608" y="89"/>
                  </a:moveTo>
                  <a:cubicBezTo>
                    <a:pt x="2503" y="89"/>
                    <a:pt x="2404" y="132"/>
                    <a:pt x="2334" y="202"/>
                  </a:cubicBezTo>
                  <a:cubicBezTo>
                    <a:pt x="2267" y="272"/>
                    <a:pt x="2221" y="369"/>
                    <a:pt x="2221" y="474"/>
                  </a:cubicBezTo>
                  <a:cubicBezTo>
                    <a:pt x="2221" y="581"/>
                    <a:pt x="2267" y="677"/>
                    <a:pt x="2334" y="747"/>
                  </a:cubicBezTo>
                  <a:cubicBezTo>
                    <a:pt x="2404" y="815"/>
                    <a:pt x="2503" y="860"/>
                    <a:pt x="2608" y="860"/>
                  </a:cubicBezTo>
                  <a:cubicBezTo>
                    <a:pt x="2713" y="860"/>
                    <a:pt x="2811" y="817"/>
                    <a:pt x="2879" y="747"/>
                  </a:cubicBezTo>
                  <a:cubicBezTo>
                    <a:pt x="2949" y="677"/>
                    <a:pt x="2992" y="581"/>
                    <a:pt x="2992" y="474"/>
                  </a:cubicBezTo>
                  <a:cubicBezTo>
                    <a:pt x="2992" y="262"/>
                    <a:pt x="2820" y="89"/>
                    <a:pt x="2608" y="89"/>
                  </a:cubicBezTo>
                  <a:close/>
                </a:path>
              </a:pathLst>
            </a:custGeom>
            <a:solidFill>
              <a:srgbClr val="88A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233"/>
            <p:cNvSpPr/>
            <p:nvPr/>
          </p:nvSpPr>
          <p:spPr>
            <a:xfrm>
              <a:off x="-3188264" y="2461666"/>
              <a:ext cx="780115" cy="743215"/>
            </a:xfrm>
            <a:custGeom>
              <a:rect b="b" l="l" r="r" t="t"/>
              <a:pathLst>
                <a:path extrusionOk="0" h="4975" w="5222">
                  <a:moveTo>
                    <a:pt x="4350" y="0"/>
                  </a:moveTo>
                  <a:cubicBezTo>
                    <a:pt x="4742" y="385"/>
                    <a:pt x="5026" y="878"/>
                    <a:pt x="5152" y="1433"/>
                  </a:cubicBezTo>
                  <a:cubicBezTo>
                    <a:pt x="5010" y="1448"/>
                    <a:pt x="4880" y="1512"/>
                    <a:pt x="4786" y="1610"/>
                  </a:cubicBezTo>
                  <a:cubicBezTo>
                    <a:pt x="4675" y="1721"/>
                    <a:pt x="4607" y="1876"/>
                    <a:pt x="4607" y="2046"/>
                  </a:cubicBezTo>
                  <a:cubicBezTo>
                    <a:pt x="4607" y="2217"/>
                    <a:pt x="4675" y="2371"/>
                    <a:pt x="4786" y="2484"/>
                  </a:cubicBezTo>
                  <a:cubicBezTo>
                    <a:pt x="4886" y="2585"/>
                    <a:pt x="5018" y="2649"/>
                    <a:pt x="5164" y="2661"/>
                  </a:cubicBezTo>
                  <a:cubicBezTo>
                    <a:pt x="4917" y="3870"/>
                    <a:pt x="3918" y="4806"/>
                    <a:pt x="2674" y="4954"/>
                  </a:cubicBezTo>
                  <a:cubicBezTo>
                    <a:pt x="2676" y="4933"/>
                    <a:pt x="2676" y="4913"/>
                    <a:pt x="2676" y="4894"/>
                  </a:cubicBezTo>
                  <a:cubicBezTo>
                    <a:pt x="2676" y="4705"/>
                    <a:pt x="2600" y="4534"/>
                    <a:pt x="2476" y="4411"/>
                  </a:cubicBezTo>
                  <a:cubicBezTo>
                    <a:pt x="2353" y="4288"/>
                    <a:pt x="2180" y="4212"/>
                    <a:pt x="1993" y="4212"/>
                  </a:cubicBezTo>
                  <a:cubicBezTo>
                    <a:pt x="1802" y="4212"/>
                    <a:pt x="1633" y="4288"/>
                    <a:pt x="1510" y="4411"/>
                  </a:cubicBezTo>
                  <a:cubicBezTo>
                    <a:pt x="1407" y="4514"/>
                    <a:pt x="1337" y="4648"/>
                    <a:pt x="1317" y="4798"/>
                  </a:cubicBezTo>
                  <a:cubicBezTo>
                    <a:pt x="790" y="4602"/>
                    <a:pt x="334" y="4257"/>
                    <a:pt x="0" y="3815"/>
                  </a:cubicBezTo>
                  <a:cubicBezTo>
                    <a:pt x="1238" y="3872"/>
                    <a:pt x="1701" y="3615"/>
                    <a:pt x="2090" y="2667"/>
                  </a:cubicBezTo>
                  <a:cubicBezTo>
                    <a:pt x="2503" y="1660"/>
                    <a:pt x="3457" y="2795"/>
                    <a:pt x="3737" y="1218"/>
                  </a:cubicBezTo>
                  <a:cubicBezTo>
                    <a:pt x="3871" y="467"/>
                    <a:pt x="4121" y="138"/>
                    <a:pt x="4350" y="0"/>
                  </a:cubicBezTo>
                  <a:close/>
                  <a:moveTo>
                    <a:pt x="5166" y="1518"/>
                  </a:moveTo>
                  <a:cubicBezTo>
                    <a:pt x="5043" y="1530"/>
                    <a:pt x="4930" y="1588"/>
                    <a:pt x="4845" y="1670"/>
                  </a:cubicBezTo>
                  <a:cubicBezTo>
                    <a:pt x="4751" y="1765"/>
                    <a:pt x="4691" y="1898"/>
                    <a:pt x="4691" y="2042"/>
                  </a:cubicBezTo>
                  <a:cubicBezTo>
                    <a:pt x="4691" y="2188"/>
                    <a:pt x="4751" y="2320"/>
                    <a:pt x="4845" y="2414"/>
                  </a:cubicBezTo>
                  <a:cubicBezTo>
                    <a:pt x="4932" y="2503"/>
                    <a:pt x="5049" y="2558"/>
                    <a:pt x="5176" y="2567"/>
                  </a:cubicBezTo>
                  <a:cubicBezTo>
                    <a:pt x="5205" y="2404"/>
                    <a:pt x="5219" y="2238"/>
                    <a:pt x="5219" y="2067"/>
                  </a:cubicBezTo>
                  <a:cubicBezTo>
                    <a:pt x="5222" y="1882"/>
                    <a:pt x="5203" y="1697"/>
                    <a:pt x="5166" y="1518"/>
                  </a:cubicBezTo>
                  <a:close/>
                  <a:moveTo>
                    <a:pt x="2581" y="4962"/>
                  </a:moveTo>
                  <a:cubicBezTo>
                    <a:pt x="2583" y="4940"/>
                    <a:pt x="2585" y="4915"/>
                    <a:pt x="2585" y="4892"/>
                  </a:cubicBezTo>
                  <a:cubicBezTo>
                    <a:pt x="2585" y="4728"/>
                    <a:pt x="2520" y="4580"/>
                    <a:pt x="2411" y="4471"/>
                  </a:cubicBezTo>
                  <a:cubicBezTo>
                    <a:pt x="2304" y="4364"/>
                    <a:pt x="2153" y="4296"/>
                    <a:pt x="1989" y="4296"/>
                  </a:cubicBezTo>
                  <a:cubicBezTo>
                    <a:pt x="1824" y="4296"/>
                    <a:pt x="1676" y="4364"/>
                    <a:pt x="1567" y="4471"/>
                  </a:cubicBezTo>
                  <a:cubicBezTo>
                    <a:pt x="1475" y="4563"/>
                    <a:pt x="1413" y="4687"/>
                    <a:pt x="1399" y="4826"/>
                  </a:cubicBezTo>
                  <a:cubicBezTo>
                    <a:pt x="1689" y="4923"/>
                    <a:pt x="1997" y="4975"/>
                    <a:pt x="2320" y="4975"/>
                  </a:cubicBezTo>
                  <a:cubicBezTo>
                    <a:pt x="2408" y="4972"/>
                    <a:pt x="2497" y="4970"/>
                    <a:pt x="2581" y="4962"/>
                  </a:cubicBezTo>
                  <a:close/>
                </a:path>
              </a:pathLst>
            </a:custGeom>
            <a:solidFill>
              <a:srgbClr val="88A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233"/>
            <p:cNvSpPr/>
            <p:nvPr/>
          </p:nvSpPr>
          <p:spPr>
            <a:xfrm>
              <a:off x="-2737558" y="2820050"/>
              <a:ext cx="83061" cy="83210"/>
            </a:xfrm>
            <a:custGeom>
              <a:rect b="b" l="l" r="r" t="t"/>
              <a:pathLst>
                <a:path extrusionOk="0" h="557" w="556">
                  <a:moveTo>
                    <a:pt x="278" y="556"/>
                  </a:moveTo>
                  <a:cubicBezTo>
                    <a:pt x="430" y="556"/>
                    <a:pt x="555" y="433"/>
                    <a:pt x="555" y="279"/>
                  </a:cubicBezTo>
                  <a:cubicBezTo>
                    <a:pt x="555" y="126"/>
                    <a:pt x="432" y="1"/>
                    <a:pt x="278" y="1"/>
                  </a:cubicBezTo>
                  <a:cubicBezTo>
                    <a:pt x="128" y="1"/>
                    <a:pt x="0" y="124"/>
                    <a:pt x="0" y="279"/>
                  </a:cubicBezTo>
                  <a:cubicBezTo>
                    <a:pt x="0" y="429"/>
                    <a:pt x="128" y="556"/>
                    <a:pt x="278" y="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6" name="Google Shape;3686;p233"/>
          <p:cNvGrpSpPr/>
          <p:nvPr/>
        </p:nvGrpSpPr>
        <p:grpSpPr>
          <a:xfrm>
            <a:off x="2142783" y="1237080"/>
            <a:ext cx="6237683" cy="329567"/>
            <a:chOff x="552450" y="401675"/>
            <a:chExt cx="8079900" cy="426900"/>
          </a:xfrm>
        </p:grpSpPr>
        <p:sp>
          <p:nvSpPr>
            <p:cNvPr id="3687" name="Google Shape;3687;p23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23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23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23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1" name="Google Shape;3691;p233"/>
          <p:cNvSpPr txBox="1"/>
          <p:nvPr>
            <p:ph hasCustomPrompt="1" type="title"/>
          </p:nvPr>
        </p:nvSpPr>
        <p:spPr>
          <a:xfrm rot="294">
            <a:off x="3412800" y="2218300"/>
            <a:ext cx="35136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692" name="Google Shape;3692;p233"/>
          <p:cNvSpPr txBox="1"/>
          <p:nvPr>
            <p:ph idx="1" type="subTitle"/>
          </p:nvPr>
        </p:nvSpPr>
        <p:spPr>
          <a:xfrm>
            <a:off x="3623675" y="3899100"/>
            <a:ext cx="3091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693" name="Shape 36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694" name="Shape 3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5" name="Google Shape;3695;p23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696" name="Google Shape;3696;p23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23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23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23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0" name="Google Shape;3700;p23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1" name="Google Shape;3701;p235"/>
          <p:cNvSpPr txBox="1"/>
          <p:nvPr>
            <p:ph type="title"/>
          </p:nvPr>
        </p:nvSpPr>
        <p:spPr>
          <a:xfrm>
            <a:off x="22404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02" name="Google Shape;3702;p235"/>
          <p:cNvSpPr txBox="1"/>
          <p:nvPr>
            <p:ph idx="1" type="subTitle"/>
          </p:nvPr>
        </p:nvSpPr>
        <p:spPr>
          <a:xfrm>
            <a:off x="2079550" y="2426200"/>
            <a:ext cx="2229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3" name="Google Shape;3703;p235"/>
          <p:cNvSpPr txBox="1"/>
          <p:nvPr>
            <p:ph hasCustomPrompt="1" idx="2" type="title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04" name="Google Shape;3704;p235"/>
          <p:cNvSpPr txBox="1"/>
          <p:nvPr>
            <p:ph hasCustomPrompt="1" idx="3" type="title"/>
          </p:nvPr>
        </p:nvSpPr>
        <p:spPr>
          <a:xfrm>
            <a:off x="881056" y="3370847"/>
            <a:ext cx="7956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05" name="Google Shape;3705;p235"/>
          <p:cNvSpPr txBox="1"/>
          <p:nvPr>
            <p:ph idx="4" type="title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06" name="Google Shape;3706;p235"/>
          <p:cNvSpPr txBox="1"/>
          <p:nvPr>
            <p:ph idx="5" type="subTitle"/>
          </p:nvPr>
        </p:nvSpPr>
        <p:spPr>
          <a:xfrm>
            <a:off x="2087410" y="3782550"/>
            <a:ext cx="22296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7" name="Google Shape;3707;p235"/>
          <p:cNvSpPr txBox="1"/>
          <p:nvPr>
            <p:ph idx="6" type="title"/>
          </p:nvPr>
        </p:nvSpPr>
        <p:spPr>
          <a:xfrm>
            <a:off x="6109156" y="333972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08" name="Google Shape;3708;p235"/>
          <p:cNvSpPr txBox="1"/>
          <p:nvPr>
            <p:ph idx="7" type="subTitle"/>
          </p:nvPr>
        </p:nvSpPr>
        <p:spPr>
          <a:xfrm>
            <a:off x="5932350" y="3782554"/>
            <a:ext cx="22374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9" name="Google Shape;3709;p235"/>
          <p:cNvSpPr txBox="1"/>
          <p:nvPr>
            <p:ph idx="8" type="title"/>
          </p:nvPr>
        </p:nvSpPr>
        <p:spPr>
          <a:xfrm>
            <a:off x="61091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10" name="Google Shape;3710;p235"/>
          <p:cNvSpPr txBox="1"/>
          <p:nvPr>
            <p:ph idx="9" type="subTitle"/>
          </p:nvPr>
        </p:nvSpPr>
        <p:spPr>
          <a:xfrm>
            <a:off x="5932362" y="2424850"/>
            <a:ext cx="22374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11" name="Google Shape;3711;p235"/>
          <p:cNvSpPr txBox="1"/>
          <p:nvPr>
            <p:ph hasCustomPrompt="1" idx="13" type="title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12" name="Google Shape;3712;p235"/>
          <p:cNvSpPr txBox="1"/>
          <p:nvPr>
            <p:ph hasCustomPrompt="1" idx="14" type="title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13" name="Google Shape;3713;p235"/>
          <p:cNvSpPr txBox="1"/>
          <p:nvPr>
            <p:ph idx="15" type="title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714" name="Google Shape;3714;p235"/>
          <p:cNvGrpSpPr/>
          <p:nvPr/>
        </p:nvGrpSpPr>
        <p:grpSpPr>
          <a:xfrm>
            <a:off x="7764407" y="575481"/>
            <a:ext cx="1308352" cy="1308606"/>
            <a:chOff x="7764407" y="575481"/>
            <a:chExt cx="1308352" cy="1308606"/>
          </a:xfrm>
        </p:grpSpPr>
        <p:sp>
          <p:nvSpPr>
            <p:cNvPr id="3715" name="Google Shape;3715;p235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16" name="Google Shape;3716;p235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3717" name="Google Shape;3717;p235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8" name="Google Shape;3718;p235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9" name="Google Shape;3719;p235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0" name="Google Shape;3720;p235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21" name="Google Shape;3721;p235"/>
          <p:cNvSpPr/>
          <p:nvPr/>
        </p:nvSpPr>
        <p:spPr>
          <a:xfrm>
            <a:off x="7455971" y="575487"/>
            <a:ext cx="593886" cy="59399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722" name="Shape 3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3" name="Google Shape;3723;p236"/>
          <p:cNvGrpSpPr/>
          <p:nvPr/>
        </p:nvGrpSpPr>
        <p:grpSpPr>
          <a:xfrm>
            <a:off x="1160658" y="717681"/>
            <a:ext cx="6822668" cy="360474"/>
            <a:chOff x="552450" y="401675"/>
            <a:chExt cx="8079900" cy="426900"/>
          </a:xfrm>
        </p:grpSpPr>
        <p:sp>
          <p:nvSpPr>
            <p:cNvPr id="3724" name="Google Shape;3724;p23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23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23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23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8" name="Google Shape;3728;p236"/>
          <p:cNvSpPr/>
          <p:nvPr/>
        </p:nvSpPr>
        <p:spPr>
          <a:xfrm>
            <a:off x="1160653" y="1133608"/>
            <a:ext cx="6822600" cy="32922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9" name="Google Shape;3729;p236"/>
          <p:cNvSpPr txBox="1"/>
          <p:nvPr>
            <p:ph type="title"/>
          </p:nvPr>
        </p:nvSpPr>
        <p:spPr>
          <a:xfrm rot="-732">
            <a:off x="2457400" y="3203847"/>
            <a:ext cx="42291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30" name="Google Shape;3730;p236"/>
          <p:cNvSpPr txBox="1"/>
          <p:nvPr>
            <p:ph idx="1" type="subTitle"/>
          </p:nvPr>
        </p:nvSpPr>
        <p:spPr>
          <a:xfrm>
            <a:off x="2457400" y="1533250"/>
            <a:ext cx="4229100" cy="15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lt1"/>
        </a:solidFill>
      </p:bgPr>
    </p:bg>
    <p:spTree>
      <p:nvGrpSpPr>
        <p:cNvPr id="3731" name="Shape 3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2" name="Google Shape;3732;p23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3" name="Google Shape;3733;p23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734" name="Google Shape;3734;p23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23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23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23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8" name="Google Shape;3738;p237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39" name="Google Shape;3739;p237"/>
          <p:cNvSpPr/>
          <p:nvPr/>
        </p:nvSpPr>
        <p:spPr>
          <a:xfrm>
            <a:off x="6706361" y="974537"/>
            <a:ext cx="699681" cy="197401"/>
          </a:xfrm>
          <a:custGeom>
            <a:rect b="b" l="l" r="r" t="t"/>
            <a:pathLst>
              <a:path extrusionOk="0" h="1554" w="5508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0" name="Google Shape;3740;p237"/>
          <p:cNvGrpSpPr/>
          <p:nvPr/>
        </p:nvGrpSpPr>
        <p:grpSpPr>
          <a:xfrm rot="1454574">
            <a:off x="7429934" y="440631"/>
            <a:ext cx="1199725" cy="1169337"/>
            <a:chOff x="7352643" y="433005"/>
            <a:chExt cx="1199742" cy="1169354"/>
          </a:xfrm>
        </p:grpSpPr>
        <p:sp>
          <p:nvSpPr>
            <p:cNvPr id="3741" name="Google Shape;3741;p237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237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237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237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5" name="Google Shape;3745;p237"/>
          <p:cNvSpPr/>
          <p:nvPr/>
        </p:nvSpPr>
        <p:spPr>
          <a:xfrm>
            <a:off x="5887211" y="974537"/>
            <a:ext cx="699681" cy="197401"/>
          </a:xfrm>
          <a:custGeom>
            <a:rect b="b" l="l" r="r" t="t"/>
            <a:pathLst>
              <a:path extrusionOk="0" h="1554" w="5508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6" name="Google Shape;3746;p237"/>
          <p:cNvGrpSpPr/>
          <p:nvPr/>
        </p:nvGrpSpPr>
        <p:grpSpPr>
          <a:xfrm rot="2954896">
            <a:off x="168653" y="4078555"/>
            <a:ext cx="862337" cy="840495"/>
            <a:chOff x="7352643" y="433005"/>
            <a:chExt cx="1199742" cy="1169354"/>
          </a:xfrm>
        </p:grpSpPr>
        <p:sp>
          <p:nvSpPr>
            <p:cNvPr id="3747" name="Google Shape;3747;p237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237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237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237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bg>
      <p:bgPr>
        <a:solidFill>
          <a:schemeClr val="lt1"/>
        </a:solidFill>
      </p:bgPr>
    </p:bg>
    <p:spTree>
      <p:nvGrpSpPr>
        <p:cNvPr id="3751" name="Shape 3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2" name="Google Shape;3752;p23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3" name="Google Shape;3753;p23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754" name="Google Shape;3754;p23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23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23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23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8" name="Google Shape;3758;p238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759" name="Google Shape;3759;p238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3760" name="Google Shape;3760;p238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61" name="Google Shape;3761;p238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3762" name="Google Shape;3762;p238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3" name="Google Shape;3763;p238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4" name="Google Shape;3764;p238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5" name="Google Shape;3765;p238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66" name="Google Shape;3766;p238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3767" name="Google Shape;3767;p238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68" name="Google Shape;3768;p238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3769" name="Google Shape;3769;p238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0" name="Google Shape;3770;p238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1" name="Google Shape;3771;p238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2" name="Google Shape;3772;p238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2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31" name="Google Shape;231;p2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2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 txBox="1"/>
          <p:nvPr>
            <p:ph type="title"/>
          </p:nvPr>
        </p:nvSpPr>
        <p:spPr>
          <a:xfrm>
            <a:off x="22404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25"/>
          <p:cNvSpPr txBox="1"/>
          <p:nvPr>
            <p:ph idx="1" type="subTitle"/>
          </p:nvPr>
        </p:nvSpPr>
        <p:spPr>
          <a:xfrm>
            <a:off x="2079550" y="2426200"/>
            <a:ext cx="2229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5"/>
          <p:cNvSpPr txBox="1"/>
          <p:nvPr>
            <p:ph hasCustomPrompt="1" idx="2" type="title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9" name="Google Shape;239;p25"/>
          <p:cNvSpPr txBox="1"/>
          <p:nvPr>
            <p:ph hasCustomPrompt="1" idx="3" type="title"/>
          </p:nvPr>
        </p:nvSpPr>
        <p:spPr>
          <a:xfrm>
            <a:off x="881056" y="3370847"/>
            <a:ext cx="7956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0" name="Google Shape;240;p25"/>
          <p:cNvSpPr txBox="1"/>
          <p:nvPr>
            <p:ph idx="4" type="title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25"/>
          <p:cNvSpPr txBox="1"/>
          <p:nvPr>
            <p:ph idx="5" type="subTitle"/>
          </p:nvPr>
        </p:nvSpPr>
        <p:spPr>
          <a:xfrm>
            <a:off x="2087410" y="3782550"/>
            <a:ext cx="22296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5"/>
          <p:cNvSpPr txBox="1"/>
          <p:nvPr>
            <p:ph idx="6" type="title"/>
          </p:nvPr>
        </p:nvSpPr>
        <p:spPr>
          <a:xfrm>
            <a:off x="6109156" y="333972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25"/>
          <p:cNvSpPr txBox="1"/>
          <p:nvPr>
            <p:ph idx="7" type="subTitle"/>
          </p:nvPr>
        </p:nvSpPr>
        <p:spPr>
          <a:xfrm>
            <a:off x="5932350" y="3782554"/>
            <a:ext cx="22374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5"/>
          <p:cNvSpPr txBox="1"/>
          <p:nvPr>
            <p:ph idx="8" type="title"/>
          </p:nvPr>
        </p:nvSpPr>
        <p:spPr>
          <a:xfrm>
            <a:off x="61091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25"/>
          <p:cNvSpPr txBox="1"/>
          <p:nvPr>
            <p:ph idx="9" type="subTitle"/>
          </p:nvPr>
        </p:nvSpPr>
        <p:spPr>
          <a:xfrm>
            <a:off x="5932362" y="2424850"/>
            <a:ext cx="22374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5"/>
          <p:cNvSpPr txBox="1"/>
          <p:nvPr>
            <p:ph hasCustomPrompt="1" idx="13" type="title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25"/>
          <p:cNvSpPr txBox="1"/>
          <p:nvPr>
            <p:ph hasCustomPrompt="1" idx="14" type="title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25"/>
          <p:cNvSpPr txBox="1"/>
          <p:nvPr>
            <p:ph idx="15" type="title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9" name="Google Shape;249;p25"/>
          <p:cNvGrpSpPr/>
          <p:nvPr/>
        </p:nvGrpSpPr>
        <p:grpSpPr>
          <a:xfrm>
            <a:off x="7764407" y="575481"/>
            <a:ext cx="1308352" cy="1308606"/>
            <a:chOff x="7764407" y="575481"/>
            <a:chExt cx="1308352" cy="1308606"/>
          </a:xfrm>
        </p:grpSpPr>
        <p:sp>
          <p:nvSpPr>
            <p:cNvPr id="250" name="Google Shape;250;p25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p25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52" name="Google Shape;252;p25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5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5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5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6" name="Google Shape;256;p25"/>
          <p:cNvSpPr/>
          <p:nvPr/>
        </p:nvSpPr>
        <p:spPr>
          <a:xfrm>
            <a:off x="7455971" y="575487"/>
            <a:ext cx="593886" cy="59399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3">
    <p:bg>
      <p:bgPr>
        <a:solidFill>
          <a:schemeClr val="lt1"/>
        </a:solidFill>
      </p:bgPr>
    </p:bg>
    <p:spTree>
      <p:nvGrpSpPr>
        <p:cNvPr id="3773" name="Shape 3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4" name="Google Shape;3774;p23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5" name="Google Shape;3775;p23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776" name="Google Shape;3776;p23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23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23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23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0" name="Google Shape;3780;p239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81" name="Google Shape;3781;p239"/>
          <p:cNvSpPr/>
          <p:nvPr/>
        </p:nvSpPr>
        <p:spPr>
          <a:xfrm rot="423713">
            <a:off x="494816" y="3568421"/>
            <a:ext cx="440976" cy="441097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2" name="Google Shape;3782;p239"/>
          <p:cNvSpPr/>
          <p:nvPr/>
        </p:nvSpPr>
        <p:spPr>
          <a:xfrm flipH="1" rot="-3237051">
            <a:off x="-70552" y="3201499"/>
            <a:ext cx="1457989" cy="1186350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4">
    <p:bg>
      <p:bgPr>
        <a:solidFill>
          <a:schemeClr val="lt1"/>
        </a:solidFill>
      </p:bgPr>
    </p:bg>
    <p:spTree>
      <p:nvGrpSpPr>
        <p:cNvPr id="3783" name="Shape 3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4" name="Google Shape;3784;p24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5" name="Google Shape;3785;p24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786" name="Google Shape;3786;p24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24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24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24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0" name="Google Shape;3790;p240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91" name="Google Shape;3791;p240"/>
          <p:cNvSpPr/>
          <p:nvPr/>
        </p:nvSpPr>
        <p:spPr>
          <a:xfrm>
            <a:off x="6588757" y="1127899"/>
            <a:ext cx="268332" cy="246951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2" name="Google Shape;3792;p240"/>
          <p:cNvSpPr/>
          <p:nvPr/>
        </p:nvSpPr>
        <p:spPr>
          <a:xfrm>
            <a:off x="6935134" y="1149922"/>
            <a:ext cx="642713" cy="202478"/>
          </a:xfrm>
          <a:custGeom>
            <a:rect b="b" l="l" r="r" t="t"/>
            <a:pathLst>
              <a:path extrusionOk="0" h="947" w="3006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3" name="Google Shape;3793;p240"/>
          <p:cNvSpPr/>
          <p:nvPr/>
        </p:nvSpPr>
        <p:spPr>
          <a:xfrm>
            <a:off x="7751259" y="1149922"/>
            <a:ext cx="440235" cy="202478"/>
          </a:xfrm>
          <a:custGeom>
            <a:rect b="b" l="l" r="r" t="t"/>
            <a:pathLst>
              <a:path extrusionOk="0" h="947" w="2059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4" name="Google Shape;3794;p240"/>
          <p:cNvGrpSpPr/>
          <p:nvPr/>
        </p:nvGrpSpPr>
        <p:grpSpPr>
          <a:xfrm rot="675683">
            <a:off x="311829" y="3969087"/>
            <a:ext cx="912771" cy="1009337"/>
            <a:chOff x="1191357" y="3451057"/>
            <a:chExt cx="597555" cy="660773"/>
          </a:xfrm>
        </p:grpSpPr>
        <p:sp>
          <p:nvSpPr>
            <p:cNvPr id="3795" name="Google Shape;3795;p240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240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240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240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240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">
    <p:bg>
      <p:bgPr>
        <a:solidFill>
          <a:schemeClr val="accent2"/>
        </a:solidFill>
      </p:bgPr>
    </p:bg>
    <p:spTree>
      <p:nvGrpSpPr>
        <p:cNvPr id="3800" name="Shape 3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1" name="Google Shape;3801;p24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02" name="Google Shape;3802;p24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803" name="Google Shape;3803;p24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24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24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24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7" name="Google Shape;3807;p241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808" name="Google Shape;3808;p241"/>
          <p:cNvGrpSpPr/>
          <p:nvPr/>
        </p:nvGrpSpPr>
        <p:grpSpPr>
          <a:xfrm rot="823452">
            <a:off x="8072400" y="847312"/>
            <a:ext cx="912772" cy="1009338"/>
            <a:chOff x="1191357" y="3451057"/>
            <a:chExt cx="597555" cy="660773"/>
          </a:xfrm>
        </p:grpSpPr>
        <p:sp>
          <p:nvSpPr>
            <p:cNvPr id="3809" name="Google Shape;3809;p241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241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241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241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241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spTree>
      <p:nvGrpSpPr>
        <p:cNvPr id="3814" name="Shape 3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5" name="Google Shape;3815;p24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6" name="Google Shape;3816;p24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817" name="Google Shape;3817;p24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242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242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242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1" name="Google Shape;3821;p242"/>
          <p:cNvSpPr txBox="1"/>
          <p:nvPr>
            <p:ph idx="1" type="subTitle"/>
          </p:nvPr>
        </p:nvSpPr>
        <p:spPr>
          <a:xfrm rot="299">
            <a:off x="4572000" y="2896925"/>
            <a:ext cx="34470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22" name="Google Shape;3822;p242"/>
          <p:cNvSpPr txBox="1"/>
          <p:nvPr>
            <p:ph type="title"/>
          </p:nvPr>
        </p:nvSpPr>
        <p:spPr>
          <a:xfrm>
            <a:off x="4572000" y="1430375"/>
            <a:ext cx="3447000" cy="146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23" name="Google Shape;3823;p242"/>
          <p:cNvSpPr/>
          <p:nvPr>
            <p:ph idx="2" type="pic"/>
          </p:nvPr>
        </p:nvSpPr>
        <p:spPr>
          <a:xfrm>
            <a:off x="1373525" y="1191463"/>
            <a:ext cx="2710200" cy="3028500"/>
          </a:xfrm>
          <a:prstGeom prst="roundRect">
            <a:avLst>
              <a:gd fmla="val 9964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4" name="Google Shape;3824;p242"/>
          <p:cNvSpPr/>
          <p:nvPr/>
        </p:nvSpPr>
        <p:spPr>
          <a:xfrm>
            <a:off x="593954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5" name="Google Shape;3825;p242"/>
          <p:cNvSpPr/>
          <p:nvPr/>
        </p:nvSpPr>
        <p:spPr>
          <a:xfrm>
            <a:off x="480106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6" name="Google Shape;3826;p242"/>
          <p:cNvGrpSpPr/>
          <p:nvPr/>
        </p:nvGrpSpPr>
        <p:grpSpPr>
          <a:xfrm rot="1454298">
            <a:off x="118915" y="3968809"/>
            <a:ext cx="1128632" cy="1100045"/>
            <a:chOff x="7352643" y="433005"/>
            <a:chExt cx="1199742" cy="1169354"/>
          </a:xfrm>
        </p:grpSpPr>
        <p:sp>
          <p:nvSpPr>
            <p:cNvPr id="3827" name="Google Shape;3827;p242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242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242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242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242"/>
          <p:cNvSpPr/>
          <p:nvPr/>
        </p:nvSpPr>
        <p:spPr>
          <a:xfrm flipH="1">
            <a:off x="178957" y="3738137"/>
            <a:ext cx="452388" cy="452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2" name="Google Shape;3832;p242"/>
          <p:cNvSpPr/>
          <p:nvPr/>
        </p:nvSpPr>
        <p:spPr>
          <a:xfrm flipH="1">
            <a:off x="1373534" y="4603488"/>
            <a:ext cx="244483" cy="24452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3" name="Google Shape;3833;p242"/>
          <p:cNvSpPr/>
          <p:nvPr/>
        </p:nvSpPr>
        <p:spPr>
          <a:xfrm>
            <a:off x="707802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spTree>
      <p:nvGrpSpPr>
        <p:cNvPr id="3834" name="Shape 3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5" name="Google Shape;3835;p24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6" name="Google Shape;3836;p24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837" name="Google Shape;3837;p24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24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24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24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1" name="Google Shape;3841;p243"/>
          <p:cNvSpPr txBox="1"/>
          <p:nvPr>
            <p:ph idx="1" type="subTitle"/>
          </p:nvPr>
        </p:nvSpPr>
        <p:spPr>
          <a:xfrm rot="420">
            <a:off x="5358075" y="2660125"/>
            <a:ext cx="24564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42" name="Google Shape;3842;p243"/>
          <p:cNvSpPr txBox="1"/>
          <p:nvPr>
            <p:ph type="title"/>
          </p:nvPr>
        </p:nvSpPr>
        <p:spPr>
          <a:xfrm>
            <a:off x="5631513" y="2071775"/>
            <a:ext cx="1757400" cy="5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43" name="Google Shape;3843;p243"/>
          <p:cNvSpPr/>
          <p:nvPr>
            <p:ph idx="2" type="pic"/>
          </p:nvPr>
        </p:nvSpPr>
        <p:spPr>
          <a:xfrm>
            <a:off x="1481629" y="1635513"/>
            <a:ext cx="3247200" cy="1803300"/>
          </a:xfrm>
          <a:prstGeom prst="rect">
            <a:avLst/>
          </a:prstGeom>
          <a:noFill/>
          <a:ln>
            <a:noFill/>
          </a:ln>
        </p:spPr>
      </p:sp>
      <p:sp>
        <p:nvSpPr>
          <p:cNvPr id="3844" name="Google Shape;3844;p243"/>
          <p:cNvSpPr/>
          <p:nvPr/>
        </p:nvSpPr>
        <p:spPr>
          <a:xfrm>
            <a:off x="6802912" y="1040725"/>
            <a:ext cx="1046687" cy="165490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5" name="Google Shape;3845;p243"/>
          <p:cNvSpPr/>
          <p:nvPr/>
        </p:nvSpPr>
        <p:spPr>
          <a:xfrm>
            <a:off x="5154700" y="1138531"/>
            <a:ext cx="841444" cy="160244"/>
          </a:xfrm>
          <a:custGeom>
            <a:rect b="b" l="l" r="r" t="t"/>
            <a:pathLst>
              <a:path extrusionOk="0" h="947" w="4973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6" name="Google Shape;3846;p243"/>
          <p:cNvSpPr/>
          <p:nvPr/>
        </p:nvSpPr>
        <p:spPr>
          <a:xfrm>
            <a:off x="6071615" y="1138531"/>
            <a:ext cx="578673" cy="160244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7" name="Google Shape;3847;p243"/>
          <p:cNvSpPr/>
          <p:nvPr/>
        </p:nvSpPr>
        <p:spPr>
          <a:xfrm>
            <a:off x="6724910" y="1138531"/>
            <a:ext cx="793898" cy="160244"/>
          </a:xfrm>
          <a:custGeom>
            <a:rect b="b" l="l" r="r" t="t"/>
            <a:pathLst>
              <a:path extrusionOk="0" h="947" w="4692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8" name="Google Shape;3848;p243"/>
          <p:cNvSpPr/>
          <p:nvPr/>
        </p:nvSpPr>
        <p:spPr>
          <a:xfrm>
            <a:off x="720012" y="4354900"/>
            <a:ext cx="1046687" cy="165490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9" name="Google Shape;3849;p243"/>
          <p:cNvSpPr/>
          <p:nvPr/>
        </p:nvSpPr>
        <p:spPr>
          <a:xfrm>
            <a:off x="1366265" y="4272256"/>
            <a:ext cx="578673" cy="160244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MAIN_POINT_1_1_1">
    <p:bg>
      <p:bgPr>
        <a:solidFill>
          <a:schemeClr val="accent2"/>
        </a:solidFill>
      </p:bgPr>
    </p:bg>
    <p:spTree>
      <p:nvGrpSpPr>
        <p:cNvPr id="3850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Google Shape;3851;p24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2" name="Google Shape;3852;p24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853" name="Google Shape;3853;p24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244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244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244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57" name="Google Shape;3857;p244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58" name="Google Shape;3858;p244"/>
          <p:cNvSpPr txBox="1"/>
          <p:nvPr>
            <p:ph idx="1" type="body"/>
          </p:nvPr>
        </p:nvSpPr>
        <p:spPr>
          <a:xfrm>
            <a:off x="720000" y="1533525"/>
            <a:ext cx="7704000" cy="23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859" name="Google Shape;3859;p244"/>
          <p:cNvSpPr/>
          <p:nvPr/>
        </p:nvSpPr>
        <p:spPr>
          <a:xfrm>
            <a:off x="593954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0" name="Google Shape;3860;p244"/>
          <p:cNvSpPr/>
          <p:nvPr/>
        </p:nvSpPr>
        <p:spPr>
          <a:xfrm>
            <a:off x="480106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1" name="Google Shape;3861;p244"/>
          <p:cNvSpPr/>
          <p:nvPr/>
        </p:nvSpPr>
        <p:spPr>
          <a:xfrm>
            <a:off x="707802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2">
    <p:bg>
      <p:bgPr>
        <a:solidFill>
          <a:schemeClr val="accent2"/>
        </a:solidFill>
      </p:bgPr>
    </p:bg>
    <p:spTree>
      <p:nvGrpSpPr>
        <p:cNvPr id="3862" name="Shape 3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3" name="Google Shape;3863;p24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4" name="Google Shape;3864;p24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865" name="Google Shape;3865;p24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24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24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24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9" name="Google Shape;3869;p245"/>
          <p:cNvSpPr txBox="1"/>
          <p:nvPr>
            <p:ph idx="1" type="subTitle"/>
          </p:nvPr>
        </p:nvSpPr>
        <p:spPr>
          <a:xfrm>
            <a:off x="1936263" y="3692325"/>
            <a:ext cx="2420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0" name="Google Shape;3870;p245"/>
          <p:cNvSpPr txBox="1"/>
          <p:nvPr>
            <p:ph idx="2" type="subTitle"/>
          </p:nvPr>
        </p:nvSpPr>
        <p:spPr>
          <a:xfrm>
            <a:off x="4784638" y="3692275"/>
            <a:ext cx="2423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1" name="Google Shape;3871;p245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72" name="Google Shape;3872;p245"/>
          <p:cNvSpPr txBox="1"/>
          <p:nvPr>
            <p:ph idx="3" type="title"/>
          </p:nvPr>
        </p:nvSpPr>
        <p:spPr>
          <a:xfrm>
            <a:off x="1941522" y="327487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73" name="Google Shape;3873;p245"/>
          <p:cNvSpPr txBox="1"/>
          <p:nvPr>
            <p:ph idx="4" type="title"/>
          </p:nvPr>
        </p:nvSpPr>
        <p:spPr>
          <a:xfrm>
            <a:off x="4789134" y="32748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74" name="Google Shape;3874;p245"/>
          <p:cNvSpPr/>
          <p:nvPr>
            <p:ph idx="5" type="pic"/>
          </p:nvPr>
        </p:nvSpPr>
        <p:spPr>
          <a:xfrm>
            <a:off x="2391313" y="1693650"/>
            <a:ext cx="1509900" cy="1452000"/>
          </a:xfrm>
          <a:prstGeom prst="roundRect">
            <a:avLst>
              <a:gd fmla="val 12275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5" name="Google Shape;3875;p245"/>
          <p:cNvSpPr/>
          <p:nvPr>
            <p:ph idx="6" type="pic"/>
          </p:nvPr>
        </p:nvSpPr>
        <p:spPr>
          <a:xfrm>
            <a:off x="5241238" y="1693639"/>
            <a:ext cx="1509900" cy="1452000"/>
          </a:xfrm>
          <a:prstGeom prst="roundRect">
            <a:avLst>
              <a:gd fmla="val 14418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6" name="Google Shape;3876;p245"/>
          <p:cNvSpPr/>
          <p:nvPr/>
        </p:nvSpPr>
        <p:spPr>
          <a:xfrm>
            <a:off x="7946263" y="1248225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7" name="Google Shape;3877;p245"/>
          <p:cNvSpPr/>
          <p:nvPr/>
        </p:nvSpPr>
        <p:spPr>
          <a:xfrm>
            <a:off x="7946263" y="2237190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8" name="Google Shape;3878;p245"/>
          <p:cNvSpPr/>
          <p:nvPr/>
        </p:nvSpPr>
        <p:spPr>
          <a:xfrm>
            <a:off x="7946263" y="3226156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879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" name="Google Shape;3880;p24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1" name="Google Shape;3881;p24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882" name="Google Shape;3882;p24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24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24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24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6" name="Google Shape;3886;p246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87" name="Google Shape;3887;p246"/>
          <p:cNvSpPr txBox="1"/>
          <p:nvPr>
            <p:ph idx="2" type="title"/>
          </p:nvPr>
        </p:nvSpPr>
        <p:spPr>
          <a:xfrm>
            <a:off x="923025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88" name="Google Shape;3888;p246"/>
          <p:cNvSpPr txBox="1"/>
          <p:nvPr>
            <p:ph idx="1" type="subTitle"/>
          </p:nvPr>
        </p:nvSpPr>
        <p:spPr>
          <a:xfrm>
            <a:off x="922125" y="2571749"/>
            <a:ext cx="1958700" cy="12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9" name="Google Shape;3889;p246"/>
          <p:cNvSpPr txBox="1"/>
          <p:nvPr>
            <p:ph idx="3" type="title"/>
          </p:nvPr>
        </p:nvSpPr>
        <p:spPr>
          <a:xfrm>
            <a:off x="3526675" y="2121900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90" name="Google Shape;3890;p246"/>
          <p:cNvSpPr txBox="1"/>
          <p:nvPr>
            <p:ph idx="4" type="subTitle"/>
          </p:nvPr>
        </p:nvSpPr>
        <p:spPr>
          <a:xfrm>
            <a:off x="3526675" y="2571899"/>
            <a:ext cx="19569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1" name="Google Shape;3891;p246"/>
          <p:cNvSpPr txBox="1"/>
          <p:nvPr>
            <p:ph idx="5" type="title"/>
          </p:nvPr>
        </p:nvSpPr>
        <p:spPr>
          <a:xfrm>
            <a:off x="6130350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92" name="Google Shape;3892;p246"/>
          <p:cNvSpPr txBox="1"/>
          <p:nvPr>
            <p:ph idx="6" type="subTitle"/>
          </p:nvPr>
        </p:nvSpPr>
        <p:spPr>
          <a:xfrm>
            <a:off x="6130350" y="2571899"/>
            <a:ext cx="19569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3" name="Google Shape;3893;p246"/>
          <p:cNvSpPr/>
          <p:nvPr/>
        </p:nvSpPr>
        <p:spPr>
          <a:xfrm>
            <a:off x="6929708" y="969222"/>
            <a:ext cx="196098" cy="195643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4" name="Google Shape;3894;p246"/>
          <p:cNvSpPr/>
          <p:nvPr/>
        </p:nvSpPr>
        <p:spPr>
          <a:xfrm>
            <a:off x="7194649" y="969228"/>
            <a:ext cx="196097" cy="195643"/>
          </a:xfrm>
          <a:custGeom>
            <a:rect b="b" l="l" r="r" t="t"/>
            <a:pathLst>
              <a:path extrusionOk="0" h="947" w="949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5" name="Google Shape;3895;p246"/>
          <p:cNvSpPr/>
          <p:nvPr/>
        </p:nvSpPr>
        <p:spPr>
          <a:xfrm>
            <a:off x="7489841" y="969228"/>
            <a:ext cx="779478" cy="195655"/>
          </a:xfrm>
          <a:custGeom>
            <a:rect b="b" l="l" r="r" t="t"/>
            <a:pathLst>
              <a:path extrusionOk="0" h="945" w="3067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6" name="Google Shape;3896;p246"/>
          <p:cNvSpPr/>
          <p:nvPr/>
        </p:nvSpPr>
        <p:spPr>
          <a:xfrm>
            <a:off x="1261496" y="4407852"/>
            <a:ext cx="196107" cy="195650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7" name="Google Shape;3897;p246"/>
          <p:cNvSpPr/>
          <p:nvPr/>
        </p:nvSpPr>
        <p:spPr>
          <a:xfrm>
            <a:off x="922126" y="4407852"/>
            <a:ext cx="196107" cy="195650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898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Google Shape;3899;p24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00" name="Google Shape;3900;p24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901" name="Google Shape;3901;p24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24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24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24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5" name="Google Shape;3905;p247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06" name="Google Shape;3906;p247"/>
          <p:cNvSpPr txBox="1"/>
          <p:nvPr>
            <p:ph idx="2" type="title"/>
          </p:nvPr>
        </p:nvSpPr>
        <p:spPr>
          <a:xfrm>
            <a:off x="2163750" y="180832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07" name="Google Shape;3907;p247"/>
          <p:cNvSpPr txBox="1"/>
          <p:nvPr>
            <p:ph idx="1" type="subTitle"/>
          </p:nvPr>
        </p:nvSpPr>
        <p:spPr>
          <a:xfrm>
            <a:off x="1815713" y="2342313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08" name="Google Shape;3908;p247"/>
          <p:cNvSpPr txBox="1"/>
          <p:nvPr>
            <p:ph idx="3" type="title"/>
          </p:nvPr>
        </p:nvSpPr>
        <p:spPr>
          <a:xfrm>
            <a:off x="5261384" y="1807500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09" name="Google Shape;3909;p247"/>
          <p:cNvSpPr txBox="1"/>
          <p:nvPr>
            <p:ph idx="4" type="subTitle"/>
          </p:nvPr>
        </p:nvSpPr>
        <p:spPr>
          <a:xfrm>
            <a:off x="4957215" y="233407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0" name="Google Shape;3910;p247"/>
          <p:cNvSpPr txBox="1"/>
          <p:nvPr>
            <p:ph idx="5" type="title"/>
          </p:nvPr>
        </p:nvSpPr>
        <p:spPr>
          <a:xfrm>
            <a:off x="2163802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11" name="Google Shape;3911;p247"/>
          <p:cNvSpPr txBox="1"/>
          <p:nvPr>
            <p:ph idx="6" type="subTitle"/>
          </p:nvPr>
        </p:nvSpPr>
        <p:spPr>
          <a:xfrm>
            <a:off x="1815700" y="386772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2" name="Google Shape;3912;p247"/>
          <p:cNvSpPr txBox="1"/>
          <p:nvPr>
            <p:ph idx="7" type="title"/>
          </p:nvPr>
        </p:nvSpPr>
        <p:spPr>
          <a:xfrm>
            <a:off x="5261375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13" name="Google Shape;3913;p247"/>
          <p:cNvSpPr txBox="1"/>
          <p:nvPr>
            <p:ph idx="8" type="subTitle"/>
          </p:nvPr>
        </p:nvSpPr>
        <p:spPr>
          <a:xfrm>
            <a:off x="4957202" y="386772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4" name="Google Shape;3914;p247"/>
          <p:cNvSpPr/>
          <p:nvPr/>
        </p:nvSpPr>
        <p:spPr>
          <a:xfrm>
            <a:off x="6966975" y="1083425"/>
            <a:ext cx="986749" cy="199751"/>
          </a:xfrm>
          <a:custGeom>
            <a:rect b="b" l="l" r="r" t="t"/>
            <a:pathLst>
              <a:path extrusionOk="0" h="947" w="4694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15" name="Google Shape;3915;p247"/>
          <p:cNvGrpSpPr/>
          <p:nvPr/>
        </p:nvGrpSpPr>
        <p:grpSpPr>
          <a:xfrm>
            <a:off x="7580498" y="313907"/>
            <a:ext cx="1440046" cy="1407772"/>
            <a:chOff x="7499398" y="624507"/>
            <a:chExt cx="1440046" cy="1407772"/>
          </a:xfrm>
        </p:grpSpPr>
        <p:sp>
          <p:nvSpPr>
            <p:cNvPr id="3916" name="Google Shape;3916;p24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17" name="Google Shape;3917;p24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3918" name="Google Shape;3918;p24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9" name="Google Shape;3919;p24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0" name="Google Shape;3920;p24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1" name="Google Shape;3921;p24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22" name="Google Shape;3922;p247"/>
          <p:cNvSpPr/>
          <p:nvPr/>
        </p:nvSpPr>
        <p:spPr>
          <a:xfrm>
            <a:off x="276638" y="4345000"/>
            <a:ext cx="886720" cy="199751"/>
          </a:xfrm>
          <a:custGeom>
            <a:rect b="b" l="l" r="r" t="t"/>
            <a:pathLst>
              <a:path extrusionOk="0" h="947" w="4694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923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4" name="Google Shape;3924;p24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25" name="Google Shape;3925;p24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926" name="Google Shape;3926;p24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24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24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24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0" name="Google Shape;3930;p248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31" name="Google Shape;3931;p248"/>
          <p:cNvSpPr txBox="1"/>
          <p:nvPr>
            <p:ph idx="2" type="title"/>
          </p:nvPr>
        </p:nvSpPr>
        <p:spPr>
          <a:xfrm>
            <a:off x="903750" y="1749300"/>
            <a:ext cx="193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32" name="Google Shape;3932;p248"/>
          <p:cNvSpPr txBox="1"/>
          <p:nvPr>
            <p:ph idx="1" type="subTitle"/>
          </p:nvPr>
        </p:nvSpPr>
        <p:spPr>
          <a:xfrm>
            <a:off x="925988" y="2277000"/>
            <a:ext cx="1938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33" name="Google Shape;3933;p248"/>
          <p:cNvSpPr txBox="1"/>
          <p:nvPr>
            <p:ph idx="3" type="title"/>
          </p:nvPr>
        </p:nvSpPr>
        <p:spPr>
          <a:xfrm>
            <a:off x="3602719" y="174930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34" name="Google Shape;3934;p248"/>
          <p:cNvSpPr txBox="1"/>
          <p:nvPr>
            <p:ph idx="4" type="subTitle"/>
          </p:nvPr>
        </p:nvSpPr>
        <p:spPr>
          <a:xfrm>
            <a:off x="3613313" y="227700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35" name="Google Shape;3935;p248"/>
          <p:cNvSpPr txBox="1"/>
          <p:nvPr>
            <p:ph idx="5" type="title"/>
          </p:nvPr>
        </p:nvSpPr>
        <p:spPr>
          <a:xfrm>
            <a:off x="903450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36" name="Google Shape;3936;p248"/>
          <p:cNvSpPr txBox="1"/>
          <p:nvPr>
            <p:ph idx="6" type="subTitle"/>
          </p:nvPr>
        </p:nvSpPr>
        <p:spPr>
          <a:xfrm>
            <a:off x="926063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37" name="Google Shape;3937;p248"/>
          <p:cNvSpPr txBox="1"/>
          <p:nvPr>
            <p:ph idx="7" type="title"/>
          </p:nvPr>
        </p:nvSpPr>
        <p:spPr>
          <a:xfrm>
            <a:off x="3602719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38" name="Google Shape;3938;p248"/>
          <p:cNvSpPr txBox="1"/>
          <p:nvPr>
            <p:ph idx="8" type="subTitle"/>
          </p:nvPr>
        </p:nvSpPr>
        <p:spPr>
          <a:xfrm>
            <a:off x="3613238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39" name="Google Shape;3939;p248"/>
          <p:cNvSpPr txBox="1"/>
          <p:nvPr>
            <p:ph idx="9" type="title"/>
          </p:nvPr>
        </p:nvSpPr>
        <p:spPr>
          <a:xfrm>
            <a:off x="6233770" y="174930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40" name="Google Shape;3940;p248"/>
          <p:cNvSpPr txBox="1"/>
          <p:nvPr>
            <p:ph idx="13" type="subTitle"/>
          </p:nvPr>
        </p:nvSpPr>
        <p:spPr>
          <a:xfrm>
            <a:off x="6255863" y="228960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41" name="Google Shape;3941;p248"/>
          <p:cNvSpPr txBox="1"/>
          <p:nvPr>
            <p:ph idx="14" type="title"/>
          </p:nvPr>
        </p:nvSpPr>
        <p:spPr>
          <a:xfrm>
            <a:off x="6233770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42" name="Google Shape;3942;p248"/>
          <p:cNvSpPr txBox="1"/>
          <p:nvPr>
            <p:ph idx="15" type="subTitle"/>
          </p:nvPr>
        </p:nvSpPr>
        <p:spPr>
          <a:xfrm>
            <a:off x="6255788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43" name="Google Shape;3943;p248"/>
          <p:cNvGrpSpPr/>
          <p:nvPr/>
        </p:nvGrpSpPr>
        <p:grpSpPr>
          <a:xfrm rot="-772050">
            <a:off x="7298022" y="153508"/>
            <a:ext cx="1302599" cy="1303396"/>
            <a:chOff x="7530588" y="382981"/>
            <a:chExt cx="1302582" cy="1303380"/>
          </a:xfrm>
        </p:grpSpPr>
        <p:sp>
          <p:nvSpPr>
            <p:cNvPr id="3944" name="Google Shape;3944;p248"/>
            <p:cNvSpPr/>
            <p:nvPr/>
          </p:nvSpPr>
          <p:spPr>
            <a:xfrm rot="892134">
              <a:off x="7763764" y="583692"/>
              <a:ext cx="956322" cy="95632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248"/>
            <p:cNvSpPr/>
            <p:nvPr/>
          </p:nvSpPr>
          <p:spPr>
            <a:xfrm rot="-8220844">
              <a:off x="7721062" y="574253"/>
              <a:ext cx="921634" cy="921634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248"/>
            <p:cNvSpPr/>
            <p:nvPr/>
          </p:nvSpPr>
          <p:spPr>
            <a:xfrm rot="-8220844">
              <a:off x="7893618" y="949438"/>
              <a:ext cx="503697" cy="516222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248"/>
            <p:cNvSpPr/>
            <p:nvPr/>
          </p:nvSpPr>
          <p:spPr>
            <a:xfrm rot="-8220844">
              <a:off x="7782384" y="568843"/>
              <a:ext cx="847895" cy="76872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8" name="Google Shape;3948;p248"/>
          <p:cNvSpPr/>
          <p:nvPr/>
        </p:nvSpPr>
        <p:spPr>
          <a:xfrm rot="8577204">
            <a:off x="8349726" y="1205862"/>
            <a:ext cx="316288" cy="316369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9" name="Google Shape;3949;p248"/>
          <p:cNvSpPr/>
          <p:nvPr/>
        </p:nvSpPr>
        <p:spPr>
          <a:xfrm rot="8577085">
            <a:off x="6895024" y="381730"/>
            <a:ext cx="489346" cy="489480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6"/>
          <p:cNvGrpSpPr/>
          <p:nvPr/>
        </p:nvGrpSpPr>
        <p:grpSpPr>
          <a:xfrm>
            <a:off x="1160658" y="717681"/>
            <a:ext cx="6822668" cy="360474"/>
            <a:chOff x="552450" y="401675"/>
            <a:chExt cx="8079900" cy="426900"/>
          </a:xfrm>
        </p:grpSpPr>
        <p:sp>
          <p:nvSpPr>
            <p:cNvPr id="259" name="Google Shape;259;p2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" name="Google Shape;263;p26"/>
          <p:cNvSpPr/>
          <p:nvPr/>
        </p:nvSpPr>
        <p:spPr>
          <a:xfrm>
            <a:off x="1160653" y="1133608"/>
            <a:ext cx="6822600" cy="32922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6"/>
          <p:cNvSpPr txBox="1"/>
          <p:nvPr>
            <p:ph type="title"/>
          </p:nvPr>
        </p:nvSpPr>
        <p:spPr>
          <a:xfrm rot="-732">
            <a:off x="2457400" y="3203847"/>
            <a:ext cx="42291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5" name="Google Shape;265;p26"/>
          <p:cNvSpPr txBox="1"/>
          <p:nvPr>
            <p:ph idx="1" type="subTitle"/>
          </p:nvPr>
        </p:nvSpPr>
        <p:spPr>
          <a:xfrm>
            <a:off x="2457400" y="1533250"/>
            <a:ext cx="4229100" cy="15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950" name="Shape 3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1" name="Google Shape;3951;p24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52" name="Google Shape;3952;p24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953" name="Google Shape;3953;p24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24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24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24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7" name="Google Shape;3957;p249"/>
          <p:cNvSpPr txBox="1"/>
          <p:nvPr>
            <p:ph hasCustomPrompt="1" type="title"/>
          </p:nvPr>
        </p:nvSpPr>
        <p:spPr>
          <a:xfrm rot="-535">
            <a:off x="1861862" y="1725456"/>
            <a:ext cx="19284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58" name="Google Shape;3958;p249"/>
          <p:cNvSpPr txBox="1"/>
          <p:nvPr>
            <p:ph idx="1" type="subTitle"/>
          </p:nvPr>
        </p:nvSpPr>
        <p:spPr>
          <a:xfrm>
            <a:off x="1640850" y="3426600"/>
            <a:ext cx="24048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59" name="Google Shape;3959;p249"/>
          <p:cNvSpPr txBox="1"/>
          <p:nvPr>
            <p:ph hasCustomPrompt="1" idx="2" type="title"/>
          </p:nvPr>
        </p:nvSpPr>
        <p:spPr>
          <a:xfrm>
            <a:off x="5352316" y="1732553"/>
            <a:ext cx="19293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60" name="Google Shape;3960;p249"/>
          <p:cNvSpPr txBox="1"/>
          <p:nvPr>
            <p:ph idx="3" type="subTitle"/>
          </p:nvPr>
        </p:nvSpPr>
        <p:spPr>
          <a:xfrm>
            <a:off x="5114563" y="3426300"/>
            <a:ext cx="2404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61" name="Google Shape;3961;p249"/>
          <p:cNvGrpSpPr/>
          <p:nvPr/>
        </p:nvGrpSpPr>
        <p:grpSpPr>
          <a:xfrm>
            <a:off x="7769832" y="3176181"/>
            <a:ext cx="1308352" cy="1308606"/>
            <a:chOff x="7764407" y="575481"/>
            <a:chExt cx="1308352" cy="1308606"/>
          </a:xfrm>
        </p:grpSpPr>
        <p:sp>
          <p:nvSpPr>
            <p:cNvPr id="3962" name="Google Shape;3962;p24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63" name="Google Shape;3963;p24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3964" name="Google Shape;3964;p24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5" name="Google Shape;3965;p24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6" name="Google Shape;3966;p24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7" name="Google Shape;3967;p24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68" name="Google Shape;3968;p249"/>
          <p:cNvGrpSpPr/>
          <p:nvPr/>
        </p:nvGrpSpPr>
        <p:grpSpPr>
          <a:xfrm rot="1591012">
            <a:off x="255361" y="3719967"/>
            <a:ext cx="765445" cy="765594"/>
            <a:chOff x="7764407" y="575481"/>
            <a:chExt cx="1308352" cy="1308606"/>
          </a:xfrm>
        </p:grpSpPr>
        <p:sp>
          <p:nvSpPr>
            <p:cNvPr id="3969" name="Google Shape;3969;p24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70" name="Google Shape;3970;p24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3971" name="Google Shape;3971;p24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2" name="Google Shape;3972;p24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3" name="Google Shape;3973;p24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4" name="Google Shape;3974;p24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75" name="Google Shape;3975;p249"/>
          <p:cNvSpPr/>
          <p:nvPr/>
        </p:nvSpPr>
        <p:spPr>
          <a:xfrm>
            <a:off x="993081" y="4281718"/>
            <a:ext cx="349624" cy="321774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6" name="Google Shape;3976;p249"/>
          <p:cNvSpPr/>
          <p:nvPr/>
        </p:nvSpPr>
        <p:spPr>
          <a:xfrm>
            <a:off x="7896964" y="4416376"/>
            <a:ext cx="426868" cy="426901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accent2"/>
        </a:solidFill>
      </p:bgPr>
    </p:bg>
    <p:spTree>
      <p:nvGrpSpPr>
        <p:cNvPr id="3977" name="Shape 3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8" name="Google Shape;3978;p25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9" name="Google Shape;3979;p25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980" name="Google Shape;3980;p25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25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25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25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4" name="Google Shape;3984;p250"/>
          <p:cNvSpPr txBox="1"/>
          <p:nvPr>
            <p:ph type="ctrTitle"/>
          </p:nvPr>
        </p:nvSpPr>
        <p:spPr>
          <a:xfrm>
            <a:off x="2571776" y="970275"/>
            <a:ext cx="40005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85" name="Google Shape;3985;p250"/>
          <p:cNvSpPr txBox="1"/>
          <p:nvPr>
            <p:ph idx="1" type="subTitle"/>
          </p:nvPr>
        </p:nvSpPr>
        <p:spPr>
          <a:xfrm>
            <a:off x="2679325" y="1960151"/>
            <a:ext cx="37854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6" name="Google Shape;3986;p250"/>
          <p:cNvSpPr txBox="1"/>
          <p:nvPr>
            <p:ph idx="2" type="subTitle"/>
          </p:nvPr>
        </p:nvSpPr>
        <p:spPr>
          <a:xfrm rot="-962">
            <a:off x="2963720" y="42298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7" name="Google Shape;3987;p250"/>
          <p:cNvSpPr/>
          <p:nvPr/>
        </p:nvSpPr>
        <p:spPr>
          <a:xfrm>
            <a:off x="1420170" y="3866250"/>
            <a:ext cx="452388" cy="452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8" name="Google Shape;3988;p250"/>
          <p:cNvSpPr/>
          <p:nvPr/>
        </p:nvSpPr>
        <p:spPr>
          <a:xfrm rot="3225843">
            <a:off x="709236" y="3422281"/>
            <a:ext cx="1874246" cy="1525057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9" name="Google Shape;3989;p250"/>
          <p:cNvSpPr/>
          <p:nvPr/>
        </p:nvSpPr>
        <p:spPr>
          <a:xfrm>
            <a:off x="419576" y="4453263"/>
            <a:ext cx="300428" cy="300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0" name="Google Shape;3990;p250"/>
          <p:cNvGrpSpPr/>
          <p:nvPr/>
        </p:nvGrpSpPr>
        <p:grpSpPr>
          <a:xfrm rot="823452">
            <a:off x="750513" y="2098687"/>
            <a:ext cx="912772" cy="1009338"/>
            <a:chOff x="1191357" y="3451057"/>
            <a:chExt cx="597555" cy="660773"/>
          </a:xfrm>
        </p:grpSpPr>
        <p:sp>
          <p:nvSpPr>
            <p:cNvPr id="3991" name="Google Shape;3991;p250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250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250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250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250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6" name="Google Shape;3996;p250"/>
          <p:cNvGrpSpPr/>
          <p:nvPr/>
        </p:nvGrpSpPr>
        <p:grpSpPr>
          <a:xfrm rot="-10005687">
            <a:off x="7176473" y="640475"/>
            <a:ext cx="1900295" cy="1900078"/>
            <a:chOff x="277881" y="2901316"/>
            <a:chExt cx="1900344" cy="1900126"/>
          </a:xfrm>
        </p:grpSpPr>
        <p:sp>
          <p:nvSpPr>
            <p:cNvPr id="3997" name="Google Shape;3997;p250"/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8" name="Google Shape;3998;p250"/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3999" name="Google Shape;3999;p250"/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rect b="b" l="l" r="r" t="t"/>
                <a:pathLst>
                  <a:path extrusionOk="0" h="18323" w="18323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0" name="Google Shape;4000;p250"/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rect b="b" l="l" r="r" t="t"/>
                <a:pathLst>
                  <a:path extrusionOk="0" h="10263" w="10014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1" name="Google Shape;4001;p250"/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rect b="b" l="l" r="r" t="t"/>
                <a:pathLst>
                  <a:path extrusionOk="0" h="15283" w="16857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2" name="Google Shape;4002;p250"/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rect b="b" l="l" r="r" t="t"/>
                <a:pathLst>
                  <a:path extrusionOk="0" h="1807" w="1811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03" name="Google Shape;4003;p250"/>
          <p:cNvSpPr/>
          <p:nvPr/>
        </p:nvSpPr>
        <p:spPr>
          <a:xfrm rot="-9721048">
            <a:off x="7249053" y="670182"/>
            <a:ext cx="683619" cy="68379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4" name="Google Shape;4004;p250"/>
          <p:cNvSpPr/>
          <p:nvPr/>
        </p:nvSpPr>
        <p:spPr>
          <a:xfrm rot="-9720997">
            <a:off x="8465674" y="2411364"/>
            <a:ext cx="320672" cy="320768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5" name="Google Shape;4005;p250"/>
          <p:cNvSpPr/>
          <p:nvPr/>
        </p:nvSpPr>
        <p:spPr>
          <a:xfrm rot="-9721047">
            <a:off x="7855628" y="2590821"/>
            <a:ext cx="146813" cy="14685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6" name="Google Shape;4006;p250"/>
          <p:cNvSpPr/>
          <p:nvPr/>
        </p:nvSpPr>
        <p:spPr>
          <a:xfrm rot="-9721073">
            <a:off x="6906618" y="951315"/>
            <a:ext cx="121490" cy="121524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7" name="Google Shape;4007;p250"/>
          <p:cNvSpPr txBox="1"/>
          <p:nvPr/>
        </p:nvSpPr>
        <p:spPr>
          <a:xfrm>
            <a:off x="2638875" y="3554025"/>
            <a:ext cx="38667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008" name="Shape 4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Google Shape;4009;p25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0" name="Google Shape;4010;p25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011" name="Google Shape;4011;p25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25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25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25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5" name="Google Shape;4015;p251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4016" name="Google Shape;4016;p251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17" name="Google Shape;4017;p251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018" name="Google Shape;4018;p251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9" name="Google Shape;4019;p251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0" name="Google Shape;4020;p251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1" name="Google Shape;4021;p251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22" name="Google Shape;4022;p251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4023" name="Google Shape;4023;p251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24" name="Google Shape;4024;p251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025" name="Google Shape;4025;p251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6" name="Google Shape;4026;p251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7" name="Google Shape;4027;p251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8" name="Google Shape;4028;p251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2"/>
        </a:solidFill>
      </p:bgPr>
    </p:bg>
    <p:spTree>
      <p:nvGrpSpPr>
        <p:cNvPr id="4029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25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1" name="Google Shape;4031;p25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032" name="Google Shape;4032;p25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252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252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252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6" name="Google Shape;4036;p252"/>
          <p:cNvSpPr/>
          <p:nvPr/>
        </p:nvSpPr>
        <p:spPr>
          <a:xfrm>
            <a:off x="7946263" y="1248225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7" name="Google Shape;4037;p252"/>
          <p:cNvSpPr/>
          <p:nvPr/>
        </p:nvSpPr>
        <p:spPr>
          <a:xfrm>
            <a:off x="7946263" y="2237190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8" name="Google Shape;4038;p252"/>
          <p:cNvSpPr/>
          <p:nvPr/>
        </p:nvSpPr>
        <p:spPr>
          <a:xfrm>
            <a:off x="7946263" y="3226156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9" name="Google Shape;4039;p252"/>
          <p:cNvSpPr/>
          <p:nvPr/>
        </p:nvSpPr>
        <p:spPr>
          <a:xfrm flipH="1" rot="10800000">
            <a:off x="114300" y="3735032"/>
            <a:ext cx="2476802" cy="1326193"/>
          </a:xfrm>
          <a:custGeom>
            <a:rect b="b" l="l" r="r" t="t"/>
            <a:pathLst>
              <a:path extrusionOk="0" h="27964" w="54058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0" name="Google Shape;4040;p252"/>
          <p:cNvSpPr/>
          <p:nvPr/>
        </p:nvSpPr>
        <p:spPr>
          <a:xfrm>
            <a:off x="816373" y="3806482"/>
            <a:ext cx="217527" cy="217109"/>
          </a:xfrm>
          <a:custGeom>
            <a:rect b="b" l="l" r="r" t="t"/>
            <a:pathLst>
              <a:path extrusionOk="0" h="947" w="949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1" name="Google Shape;4041;p252"/>
          <p:cNvSpPr/>
          <p:nvPr/>
        </p:nvSpPr>
        <p:spPr>
          <a:xfrm rot="5400000">
            <a:off x="937346" y="4366700"/>
            <a:ext cx="236782" cy="236826"/>
          </a:xfrm>
          <a:custGeom>
            <a:rect b="b" l="l" r="r" t="t"/>
            <a:pathLst>
              <a:path extrusionOk="0" h="1033" w="1033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69" name="Google Shape;269;p2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27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4" name="Google Shape;274;p27"/>
          <p:cNvSpPr/>
          <p:nvPr/>
        </p:nvSpPr>
        <p:spPr>
          <a:xfrm>
            <a:off x="6706361" y="974537"/>
            <a:ext cx="699681" cy="197401"/>
          </a:xfrm>
          <a:custGeom>
            <a:rect b="b" l="l" r="r" t="t"/>
            <a:pathLst>
              <a:path extrusionOk="0" h="1554" w="5508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27"/>
          <p:cNvGrpSpPr/>
          <p:nvPr/>
        </p:nvGrpSpPr>
        <p:grpSpPr>
          <a:xfrm rot="1454574">
            <a:off x="7429934" y="440631"/>
            <a:ext cx="1199725" cy="1169337"/>
            <a:chOff x="7352643" y="433005"/>
            <a:chExt cx="1199742" cy="1169354"/>
          </a:xfrm>
        </p:grpSpPr>
        <p:sp>
          <p:nvSpPr>
            <p:cNvPr id="276" name="Google Shape;276;p27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27"/>
          <p:cNvSpPr/>
          <p:nvPr/>
        </p:nvSpPr>
        <p:spPr>
          <a:xfrm>
            <a:off x="5887211" y="974537"/>
            <a:ext cx="699681" cy="197401"/>
          </a:xfrm>
          <a:custGeom>
            <a:rect b="b" l="l" r="r" t="t"/>
            <a:pathLst>
              <a:path extrusionOk="0" h="1554" w="5508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" name="Google Shape;281;p27"/>
          <p:cNvGrpSpPr/>
          <p:nvPr/>
        </p:nvGrpSpPr>
        <p:grpSpPr>
          <a:xfrm rot="2954896">
            <a:off x="168653" y="4078555"/>
            <a:ext cx="862337" cy="840495"/>
            <a:chOff x="7352643" y="433005"/>
            <a:chExt cx="1199742" cy="1169354"/>
          </a:xfrm>
        </p:grpSpPr>
        <p:sp>
          <p:nvSpPr>
            <p:cNvPr id="282" name="Google Shape;282;p27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2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89" name="Google Shape;289;p2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28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94" name="Google Shape;294;p28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295" name="Google Shape;295;p28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" name="Google Shape;296;p28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97" name="Google Shape;297;p28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8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28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8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1" name="Google Shape;301;p28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302" name="Google Shape;302;p28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3" name="Google Shape;303;p28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304" name="Google Shape;304;p28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8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8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3">
    <p:bg>
      <p:bgPr>
        <a:solidFill>
          <a:schemeClr val="l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2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11" name="Google Shape;311;p2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29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6" name="Google Shape;316;p29"/>
          <p:cNvSpPr/>
          <p:nvPr/>
        </p:nvSpPr>
        <p:spPr>
          <a:xfrm rot="423713">
            <a:off x="494816" y="3568421"/>
            <a:ext cx="440976" cy="441097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9"/>
          <p:cNvSpPr/>
          <p:nvPr/>
        </p:nvSpPr>
        <p:spPr>
          <a:xfrm flipH="1" rot="-3237051">
            <a:off x="-70552" y="3201499"/>
            <a:ext cx="1457989" cy="1186350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4"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0" name="Google Shape;320;p3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21" name="Google Shape;321;p3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30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6" name="Google Shape;326;p30"/>
          <p:cNvSpPr/>
          <p:nvPr/>
        </p:nvSpPr>
        <p:spPr>
          <a:xfrm>
            <a:off x="6588757" y="1127899"/>
            <a:ext cx="268332" cy="246951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0"/>
          <p:cNvSpPr/>
          <p:nvPr/>
        </p:nvSpPr>
        <p:spPr>
          <a:xfrm>
            <a:off x="6935134" y="1149922"/>
            <a:ext cx="642713" cy="202478"/>
          </a:xfrm>
          <a:custGeom>
            <a:rect b="b" l="l" r="r" t="t"/>
            <a:pathLst>
              <a:path extrusionOk="0" h="947" w="3006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0"/>
          <p:cNvSpPr/>
          <p:nvPr/>
        </p:nvSpPr>
        <p:spPr>
          <a:xfrm>
            <a:off x="7751259" y="1149922"/>
            <a:ext cx="440235" cy="202478"/>
          </a:xfrm>
          <a:custGeom>
            <a:rect b="b" l="l" r="r" t="t"/>
            <a:pathLst>
              <a:path extrusionOk="0" h="947" w="2059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30"/>
          <p:cNvGrpSpPr/>
          <p:nvPr/>
        </p:nvGrpSpPr>
        <p:grpSpPr>
          <a:xfrm rot="675683">
            <a:off x="311829" y="3969087"/>
            <a:ext cx="912771" cy="1009337"/>
            <a:chOff x="1191357" y="3451057"/>
            <a:chExt cx="597555" cy="660773"/>
          </a:xfrm>
        </p:grpSpPr>
        <p:sp>
          <p:nvSpPr>
            <p:cNvPr id="330" name="Google Shape;330;p30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">
    <p:bg>
      <p:bgPr>
        <a:solidFill>
          <a:schemeClr val="accent2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3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38" name="Google Shape;338;p3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31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43" name="Google Shape;343;p31"/>
          <p:cNvGrpSpPr/>
          <p:nvPr/>
        </p:nvGrpSpPr>
        <p:grpSpPr>
          <a:xfrm rot="823452">
            <a:off x="8072400" y="847312"/>
            <a:ext cx="912772" cy="1009338"/>
            <a:chOff x="1191357" y="3451057"/>
            <a:chExt cx="597555" cy="660773"/>
          </a:xfrm>
        </p:grpSpPr>
        <p:sp>
          <p:nvSpPr>
            <p:cNvPr id="344" name="Google Shape;344;p31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" name="Google Shape;351;p3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52" name="Google Shape;352;p3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32"/>
          <p:cNvSpPr txBox="1"/>
          <p:nvPr>
            <p:ph idx="1" type="subTitle"/>
          </p:nvPr>
        </p:nvSpPr>
        <p:spPr>
          <a:xfrm rot="299">
            <a:off x="4572000" y="2896925"/>
            <a:ext cx="34470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32"/>
          <p:cNvSpPr txBox="1"/>
          <p:nvPr>
            <p:ph type="title"/>
          </p:nvPr>
        </p:nvSpPr>
        <p:spPr>
          <a:xfrm>
            <a:off x="4572000" y="1430375"/>
            <a:ext cx="3447000" cy="146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8" name="Google Shape;358;p32"/>
          <p:cNvSpPr/>
          <p:nvPr>
            <p:ph idx="2" type="pic"/>
          </p:nvPr>
        </p:nvSpPr>
        <p:spPr>
          <a:xfrm>
            <a:off x="1373525" y="1191463"/>
            <a:ext cx="2710200" cy="3028500"/>
          </a:xfrm>
          <a:prstGeom prst="roundRect">
            <a:avLst>
              <a:gd fmla="val 9964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2"/>
          <p:cNvSpPr/>
          <p:nvPr/>
        </p:nvSpPr>
        <p:spPr>
          <a:xfrm>
            <a:off x="593954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2"/>
          <p:cNvSpPr/>
          <p:nvPr/>
        </p:nvSpPr>
        <p:spPr>
          <a:xfrm>
            <a:off x="480106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" name="Google Shape;361;p32"/>
          <p:cNvGrpSpPr/>
          <p:nvPr/>
        </p:nvGrpSpPr>
        <p:grpSpPr>
          <a:xfrm rot="1454298">
            <a:off x="118915" y="3968809"/>
            <a:ext cx="1128632" cy="1100045"/>
            <a:chOff x="7352643" y="433005"/>
            <a:chExt cx="1199742" cy="1169354"/>
          </a:xfrm>
        </p:grpSpPr>
        <p:sp>
          <p:nvSpPr>
            <p:cNvPr id="362" name="Google Shape;362;p32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32"/>
          <p:cNvSpPr/>
          <p:nvPr/>
        </p:nvSpPr>
        <p:spPr>
          <a:xfrm flipH="1">
            <a:off x="178957" y="3738137"/>
            <a:ext cx="452388" cy="452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2"/>
          <p:cNvSpPr/>
          <p:nvPr/>
        </p:nvSpPr>
        <p:spPr>
          <a:xfrm flipH="1">
            <a:off x="1373534" y="4603488"/>
            <a:ext cx="244483" cy="24452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2"/>
          <p:cNvSpPr/>
          <p:nvPr/>
        </p:nvSpPr>
        <p:spPr>
          <a:xfrm>
            <a:off x="707802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3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72" name="Google Shape;372;p3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33"/>
          <p:cNvSpPr txBox="1"/>
          <p:nvPr>
            <p:ph idx="1" type="subTitle"/>
          </p:nvPr>
        </p:nvSpPr>
        <p:spPr>
          <a:xfrm rot="420">
            <a:off x="5358075" y="2660125"/>
            <a:ext cx="24564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33"/>
          <p:cNvSpPr txBox="1"/>
          <p:nvPr>
            <p:ph type="title"/>
          </p:nvPr>
        </p:nvSpPr>
        <p:spPr>
          <a:xfrm>
            <a:off x="5631513" y="2071775"/>
            <a:ext cx="1757400" cy="5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8" name="Google Shape;378;p33"/>
          <p:cNvSpPr/>
          <p:nvPr>
            <p:ph idx="2" type="pic"/>
          </p:nvPr>
        </p:nvSpPr>
        <p:spPr>
          <a:xfrm>
            <a:off x="1481629" y="1635513"/>
            <a:ext cx="3247200" cy="180330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33"/>
          <p:cNvSpPr/>
          <p:nvPr/>
        </p:nvSpPr>
        <p:spPr>
          <a:xfrm>
            <a:off x="6802912" y="1040725"/>
            <a:ext cx="1046687" cy="165490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3"/>
          <p:cNvSpPr/>
          <p:nvPr/>
        </p:nvSpPr>
        <p:spPr>
          <a:xfrm>
            <a:off x="5154700" y="1138531"/>
            <a:ext cx="841444" cy="160244"/>
          </a:xfrm>
          <a:custGeom>
            <a:rect b="b" l="l" r="r" t="t"/>
            <a:pathLst>
              <a:path extrusionOk="0" h="947" w="4973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3"/>
          <p:cNvSpPr/>
          <p:nvPr/>
        </p:nvSpPr>
        <p:spPr>
          <a:xfrm>
            <a:off x="6071615" y="1138531"/>
            <a:ext cx="578673" cy="160244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3"/>
          <p:cNvSpPr/>
          <p:nvPr/>
        </p:nvSpPr>
        <p:spPr>
          <a:xfrm>
            <a:off x="6724910" y="1138531"/>
            <a:ext cx="793898" cy="160244"/>
          </a:xfrm>
          <a:custGeom>
            <a:rect b="b" l="l" r="r" t="t"/>
            <a:pathLst>
              <a:path extrusionOk="0" h="947" w="4692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3"/>
          <p:cNvSpPr/>
          <p:nvPr/>
        </p:nvSpPr>
        <p:spPr>
          <a:xfrm>
            <a:off x="720012" y="4354900"/>
            <a:ext cx="1046687" cy="165490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3"/>
          <p:cNvSpPr/>
          <p:nvPr/>
        </p:nvSpPr>
        <p:spPr>
          <a:xfrm>
            <a:off x="1366265" y="4272256"/>
            <a:ext cx="578673" cy="160244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MAIN_POINT_1_1_1">
    <p:bg>
      <p:bgPr>
        <a:solidFill>
          <a:schemeClr val="accent2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3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88" name="Google Shape;388;p3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34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3" name="Google Shape;393;p34"/>
          <p:cNvSpPr txBox="1"/>
          <p:nvPr>
            <p:ph idx="1" type="body"/>
          </p:nvPr>
        </p:nvSpPr>
        <p:spPr>
          <a:xfrm>
            <a:off x="720000" y="1533525"/>
            <a:ext cx="7704000" cy="23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94" name="Google Shape;394;p34"/>
          <p:cNvSpPr/>
          <p:nvPr/>
        </p:nvSpPr>
        <p:spPr>
          <a:xfrm>
            <a:off x="593954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4"/>
          <p:cNvSpPr/>
          <p:nvPr/>
        </p:nvSpPr>
        <p:spPr>
          <a:xfrm>
            <a:off x="480106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4"/>
          <p:cNvSpPr/>
          <p:nvPr/>
        </p:nvSpPr>
        <p:spPr>
          <a:xfrm>
            <a:off x="707802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2">
    <p:bg>
      <p:bgPr>
        <a:solidFill>
          <a:schemeClr val="accent2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3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00" name="Google Shape;400;p3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Google Shape;404;p35"/>
          <p:cNvSpPr txBox="1"/>
          <p:nvPr>
            <p:ph idx="1" type="subTitle"/>
          </p:nvPr>
        </p:nvSpPr>
        <p:spPr>
          <a:xfrm>
            <a:off x="1936263" y="3692325"/>
            <a:ext cx="2420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35"/>
          <p:cNvSpPr txBox="1"/>
          <p:nvPr>
            <p:ph idx="2" type="subTitle"/>
          </p:nvPr>
        </p:nvSpPr>
        <p:spPr>
          <a:xfrm>
            <a:off x="4784638" y="3692275"/>
            <a:ext cx="2423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5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7" name="Google Shape;407;p35"/>
          <p:cNvSpPr txBox="1"/>
          <p:nvPr>
            <p:ph idx="3" type="title"/>
          </p:nvPr>
        </p:nvSpPr>
        <p:spPr>
          <a:xfrm>
            <a:off x="1941522" y="327487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8" name="Google Shape;408;p35"/>
          <p:cNvSpPr txBox="1"/>
          <p:nvPr>
            <p:ph idx="4" type="title"/>
          </p:nvPr>
        </p:nvSpPr>
        <p:spPr>
          <a:xfrm>
            <a:off x="4789134" y="32748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9" name="Google Shape;409;p35"/>
          <p:cNvSpPr/>
          <p:nvPr>
            <p:ph idx="5" type="pic"/>
          </p:nvPr>
        </p:nvSpPr>
        <p:spPr>
          <a:xfrm>
            <a:off x="2391313" y="1693650"/>
            <a:ext cx="1509900" cy="1452000"/>
          </a:xfrm>
          <a:prstGeom prst="roundRect">
            <a:avLst>
              <a:gd fmla="val 12275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35"/>
          <p:cNvSpPr/>
          <p:nvPr>
            <p:ph idx="6" type="pic"/>
          </p:nvPr>
        </p:nvSpPr>
        <p:spPr>
          <a:xfrm>
            <a:off x="5241238" y="1693639"/>
            <a:ext cx="1509900" cy="1452000"/>
          </a:xfrm>
          <a:prstGeom prst="roundRect">
            <a:avLst>
              <a:gd fmla="val 14418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35"/>
          <p:cNvSpPr/>
          <p:nvPr/>
        </p:nvSpPr>
        <p:spPr>
          <a:xfrm>
            <a:off x="7946263" y="1248225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"/>
          <p:cNvSpPr/>
          <p:nvPr/>
        </p:nvSpPr>
        <p:spPr>
          <a:xfrm>
            <a:off x="7946263" y="2237190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5"/>
          <p:cNvSpPr/>
          <p:nvPr/>
        </p:nvSpPr>
        <p:spPr>
          <a:xfrm>
            <a:off x="7946263" y="3226156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3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17" name="Google Shape;417;p3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Google Shape;421;p36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2" name="Google Shape;422;p36"/>
          <p:cNvSpPr txBox="1"/>
          <p:nvPr>
            <p:ph idx="2" type="title"/>
          </p:nvPr>
        </p:nvSpPr>
        <p:spPr>
          <a:xfrm>
            <a:off x="923025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3" name="Google Shape;423;p36"/>
          <p:cNvSpPr txBox="1"/>
          <p:nvPr>
            <p:ph idx="1" type="subTitle"/>
          </p:nvPr>
        </p:nvSpPr>
        <p:spPr>
          <a:xfrm>
            <a:off x="922125" y="2571749"/>
            <a:ext cx="1958700" cy="12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36"/>
          <p:cNvSpPr txBox="1"/>
          <p:nvPr>
            <p:ph idx="3" type="title"/>
          </p:nvPr>
        </p:nvSpPr>
        <p:spPr>
          <a:xfrm>
            <a:off x="3526675" y="2121900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5" name="Google Shape;425;p36"/>
          <p:cNvSpPr txBox="1"/>
          <p:nvPr>
            <p:ph idx="4" type="subTitle"/>
          </p:nvPr>
        </p:nvSpPr>
        <p:spPr>
          <a:xfrm>
            <a:off x="3526675" y="2571899"/>
            <a:ext cx="19569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36"/>
          <p:cNvSpPr txBox="1"/>
          <p:nvPr>
            <p:ph idx="5" type="title"/>
          </p:nvPr>
        </p:nvSpPr>
        <p:spPr>
          <a:xfrm>
            <a:off x="6130350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7" name="Google Shape;427;p36"/>
          <p:cNvSpPr txBox="1"/>
          <p:nvPr>
            <p:ph idx="6" type="subTitle"/>
          </p:nvPr>
        </p:nvSpPr>
        <p:spPr>
          <a:xfrm>
            <a:off x="6130350" y="2571899"/>
            <a:ext cx="19569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36"/>
          <p:cNvSpPr/>
          <p:nvPr/>
        </p:nvSpPr>
        <p:spPr>
          <a:xfrm>
            <a:off x="6929708" y="969222"/>
            <a:ext cx="196098" cy="195643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6"/>
          <p:cNvSpPr/>
          <p:nvPr/>
        </p:nvSpPr>
        <p:spPr>
          <a:xfrm>
            <a:off x="7194649" y="969228"/>
            <a:ext cx="196097" cy="195643"/>
          </a:xfrm>
          <a:custGeom>
            <a:rect b="b" l="l" r="r" t="t"/>
            <a:pathLst>
              <a:path extrusionOk="0" h="947" w="949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6"/>
          <p:cNvSpPr/>
          <p:nvPr/>
        </p:nvSpPr>
        <p:spPr>
          <a:xfrm>
            <a:off x="7489841" y="969228"/>
            <a:ext cx="779478" cy="195655"/>
          </a:xfrm>
          <a:custGeom>
            <a:rect b="b" l="l" r="r" t="t"/>
            <a:pathLst>
              <a:path extrusionOk="0" h="945" w="3067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6"/>
          <p:cNvSpPr/>
          <p:nvPr/>
        </p:nvSpPr>
        <p:spPr>
          <a:xfrm>
            <a:off x="1261496" y="4407852"/>
            <a:ext cx="196107" cy="195650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6"/>
          <p:cNvSpPr/>
          <p:nvPr/>
        </p:nvSpPr>
        <p:spPr>
          <a:xfrm>
            <a:off x="922126" y="4407852"/>
            <a:ext cx="196107" cy="195650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3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36" name="Google Shape;436;p3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37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1" name="Google Shape;441;p37"/>
          <p:cNvSpPr txBox="1"/>
          <p:nvPr>
            <p:ph idx="2" type="title"/>
          </p:nvPr>
        </p:nvSpPr>
        <p:spPr>
          <a:xfrm>
            <a:off x="2163750" y="180832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2" name="Google Shape;442;p37"/>
          <p:cNvSpPr txBox="1"/>
          <p:nvPr>
            <p:ph idx="1" type="subTitle"/>
          </p:nvPr>
        </p:nvSpPr>
        <p:spPr>
          <a:xfrm>
            <a:off x="1815713" y="2342313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37"/>
          <p:cNvSpPr txBox="1"/>
          <p:nvPr>
            <p:ph idx="3" type="title"/>
          </p:nvPr>
        </p:nvSpPr>
        <p:spPr>
          <a:xfrm>
            <a:off x="5261384" y="1807500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4" name="Google Shape;444;p37"/>
          <p:cNvSpPr txBox="1"/>
          <p:nvPr>
            <p:ph idx="4" type="subTitle"/>
          </p:nvPr>
        </p:nvSpPr>
        <p:spPr>
          <a:xfrm>
            <a:off x="4957215" y="233407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37"/>
          <p:cNvSpPr txBox="1"/>
          <p:nvPr>
            <p:ph idx="5" type="title"/>
          </p:nvPr>
        </p:nvSpPr>
        <p:spPr>
          <a:xfrm>
            <a:off x="2163802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6" name="Google Shape;446;p37"/>
          <p:cNvSpPr txBox="1"/>
          <p:nvPr>
            <p:ph idx="6" type="subTitle"/>
          </p:nvPr>
        </p:nvSpPr>
        <p:spPr>
          <a:xfrm>
            <a:off x="1815700" y="386772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37"/>
          <p:cNvSpPr txBox="1"/>
          <p:nvPr>
            <p:ph idx="7" type="title"/>
          </p:nvPr>
        </p:nvSpPr>
        <p:spPr>
          <a:xfrm>
            <a:off x="5261375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8" name="Google Shape;448;p37"/>
          <p:cNvSpPr txBox="1"/>
          <p:nvPr>
            <p:ph idx="8" type="subTitle"/>
          </p:nvPr>
        </p:nvSpPr>
        <p:spPr>
          <a:xfrm>
            <a:off x="4957202" y="386772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37"/>
          <p:cNvSpPr/>
          <p:nvPr/>
        </p:nvSpPr>
        <p:spPr>
          <a:xfrm>
            <a:off x="6966975" y="1083425"/>
            <a:ext cx="986749" cy="199751"/>
          </a:xfrm>
          <a:custGeom>
            <a:rect b="b" l="l" r="r" t="t"/>
            <a:pathLst>
              <a:path extrusionOk="0" h="947" w="4694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37"/>
          <p:cNvGrpSpPr/>
          <p:nvPr/>
        </p:nvGrpSpPr>
        <p:grpSpPr>
          <a:xfrm>
            <a:off x="7580498" y="313907"/>
            <a:ext cx="1440046" cy="1407772"/>
            <a:chOff x="7499398" y="624507"/>
            <a:chExt cx="1440046" cy="1407772"/>
          </a:xfrm>
        </p:grpSpPr>
        <p:sp>
          <p:nvSpPr>
            <p:cNvPr id="451" name="Google Shape;451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2" name="Google Shape;452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453" name="Google Shape;453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7" name="Google Shape;457;p37"/>
          <p:cNvSpPr/>
          <p:nvPr/>
        </p:nvSpPr>
        <p:spPr>
          <a:xfrm>
            <a:off x="276638" y="4345000"/>
            <a:ext cx="886720" cy="199751"/>
          </a:xfrm>
          <a:custGeom>
            <a:rect b="b" l="l" r="r" t="t"/>
            <a:pathLst>
              <a:path extrusionOk="0" h="947" w="4694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0" name="Google Shape;460;p3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61" name="Google Shape;461;p3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38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6" name="Google Shape;466;p38"/>
          <p:cNvSpPr txBox="1"/>
          <p:nvPr>
            <p:ph idx="2" type="title"/>
          </p:nvPr>
        </p:nvSpPr>
        <p:spPr>
          <a:xfrm>
            <a:off x="903750" y="1749300"/>
            <a:ext cx="193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7" name="Google Shape;467;p38"/>
          <p:cNvSpPr txBox="1"/>
          <p:nvPr>
            <p:ph idx="1" type="subTitle"/>
          </p:nvPr>
        </p:nvSpPr>
        <p:spPr>
          <a:xfrm>
            <a:off x="925988" y="2277000"/>
            <a:ext cx="1938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38"/>
          <p:cNvSpPr txBox="1"/>
          <p:nvPr>
            <p:ph idx="3" type="title"/>
          </p:nvPr>
        </p:nvSpPr>
        <p:spPr>
          <a:xfrm>
            <a:off x="3602719" y="174930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9" name="Google Shape;469;p38"/>
          <p:cNvSpPr txBox="1"/>
          <p:nvPr>
            <p:ph idx="4" type="subTitle"/>
          </p:nvPr>
        </p:nvSpPr>
        <p:spPr>
          <a:xfrm>
            <a:off x="3613313" y="227700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38"/>
          <p:cNvSpPr txBox="1"/>
          <p:nvPr>
            <p:ph idx="5" type="title"/>
          </p:nvPr>
        </p:nvSpPr>
        <p:spPr>
          <a:xfrm>
            <a:off x="903450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1" name="Google Shape;471;p38"/>
          <p:cNvSpPr txBox="1"/>
          <p:nvPr>
            <p:ph idx="6" type="subTitle"/>
          </p:nvPr>
        </p:nvSpPr>
        <p:spPr>
          <a:xfrm>
            <a:off x="926063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38"/>
          <p:cNvSpPr txBox="1"/>
          <p:nvPr>
            <p:ph idx="7" type="title"/>
          </p:nvPr>
        </p:nvSpPr>
        <p:spPr>
          <a:xfrm>
            <a:off x="3602719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3" name="Google Shape;473;p38"/>
          <p:cNvSpPr txBox="1"/>
          <p:nvPr>
            <p:ph idx="8" type="subTitle"/>
          </p:nvPr>
        </p:nvSpPr>
        <p:spPr>
          <a:xfrm>
            <a:off x="3613238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38"/>
          <p:cNvSpPr txBox="1"/>
          <p:nvPr>
            <p:ph idx="9" type="title"/>
          </p:nvPr>
        </p:nvSpPr>
        <p:spPr>
          <a:xfrm>
            <a:off x="6233770" y="174930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5" name="Google Shape;475;p38"/>
          <p:cNvSpPr txBox="1"/>
          <p:nvPr>
            <p:ph idx="13" type="subTitle"/>
          </p:nvPr>
        </p:nvSpPr>
        <p:spPr>
          <a:xfrm>
            <a:off x="6255863" y="228960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38"/>
          <p:cNvSpPr txBox="1"/>
          <p:nvPr>
            <p:ph idx="14" type="title"/>
          </p:nvPr>
        </p:nvSpPr>
        <p:spPr>
          <a:xfrm>
            <a:off x="6233770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7" name="Google Shape;477;p38"/>
          <p:cNvSpPr txBox="1"/>
          <p:nvPr>
            <p:ph idx="15" type="subTitle"/>
          </p:nvPr>
        </p:nvSpPr>
        <p:spPr>
          <a:xfrm>
            <a:off x="6255788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78" name="Google Shape;478;p38"/>
          <p:cNvGrpSpPr/>
          <p:nvPr/>
        </p:nvGrpSpPr>
        <p:grpSpPr>
          <a:xfrm rot="-772050">
            <a:off x="7298022" y="153508"/>
            <a:ext cx="1302599" cy="1303396"/>
            <a:chOff x="7530588" y="382981"/>
            <a:chExt cx="1302582" cy="1303380"/>
          </a:xfrm>
        </p:grpSpPr>
        <p:sp>
          <p:nvSpPr>
            <p:cNvPr id="479" name="Google Shape;479;p38"/>
            <p:cNvSpPr/>
            <p:nvPr/>
          </p:nvSpPr>
          <p:spPr>
            <a:xfrm rot="892134">
              <a:off x="7763764" y="583692"/>
              <a:ext cx="956322" cy="95632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 rot="-8220844">
              <a:off x="7721062" y="574253"/>
              <a:ext cx="921634" cy="921634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 rot="-8220844">
              <a:off x="7893618" y="949438"/>
              <a:ext cx="503697" cy="516222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 rot="-8220844">
              <a:off x="7782384" y="568843"/>
              <a:ext cx="847895" cy="76872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38"/>
          <p:cNvSpPr/>
          <p:nvPr/>
        </p:nvSpPr>
        <p:spPr>
          <a:xfrm rot="8577204">
            <a:off x="8349726" y="1205862"/>
            <a:ext cx="316288" cy="316369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8"/>
          <p:cNvSpPr/>
          <p:nvPr/>
        </p:nvSpPr>
        <p:spPr>
          <a:xfrm rot="8577085">
            <a:off x="6895024" y="381730"/>
            <a:ext cx="489346" cy="489480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7" name="Google Shape;487;p3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88" name="Google Shape;488;p3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2" name="Google Shape;492;p39"/>
          <p:cNvSpPr txBox="1"/>
          <p:nvPr>
            <p:ph hasCustomPrompt="1" type="title"/>
          </p:nvPr>
        </p:nvSpPr>
        <p:spPr>
          <a:xfrm rot="-535">
            <a:off x="1861862" y="1725456"/>
            <a:ext cx="19284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93" name="Google Shape;493;p39"/>
          <p:cNvSpPr txBox="1"/>
          <p:nvPr>
            <p:ph idx="1" type="subTitle"/>
          </p:nvPr>
        </p:nvSpPr>
        <p:spPr>
          <a:xfrm>
            <a:off x="1640850" y="3426600"/>
            <a:ext cx="24048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39"/>
          <p:cNvSpPr txBox="1"/>
          <p:nvPr>
            <p:ph hasCustomPrompt="1" idx="2" type="title"/>
          </p:nvPr>
        </p:nvSpPr>
        <p:spPr>
          <a:xfrm>
            <a:off x="5352316" y="1732553"/>
            <a:ext cx="19293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95" name="Google Shape;495;p39"/>
          <p:cNvSpPr txBox="1"/>
          <p:nvPr>
            <p:ph idx="3" type="subTitle"/>
          </p:nvPr>
        </p:nvSpPr>
        <p:spPr>
          <a:xfrm>
            <a:off x="5114563" y="3426300"/>
            <a:ext cx="2404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96" name="Google Shape;496;p39"/>
          <p:cNvGrpSpPr/>
          <p:nvPr/>
        </p:nvGrpSpPr>
        <p:grpSpPr>
          <a:xfrm>
            <a:off x="7769832" y="3176181"/>
            <a:ext cx="1308352" cy="1308606"/>
            <a:chOff x="7764407" y="575481"/>
            <a:chExt cx="1308352" cy="1308606"/>
          </a:xfrm>
        </p:grpSpPr>
        <p:sp>
          <p:nvSpPr>
            <p:cNvPr id="497" name="Google Shape;497;p3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8" name="Google Shape;498;p3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99" name="Google Shape;499;p3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3" name="Google Shape;503;p39"/>
          <p:cNvGrpSpPr/>
          <p:nvPr/>
        </p:nvGrpSpPr>
        <p:grpSpPr>
          <a:xfrm rot="1591012">
            <a:off x="255361" y="3719967"/>
            <a:ext cx="765445" cy="765594"/>
            <a:chOff x="7764407" y="575481"/>
            <a:chExt cx="1308352" cy="1308606"/>
          </a:xfrm>
        </p:grpSpPr>
        <p:sp>
          <p:nvSpPr>
            <p:cNvPr id="504" name="Google Shape;504;p3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5" name="Google Shape;505;p3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506" name="Google Shape;506;p3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0" name="Google Shape;510;p39"/>
          <p:cNvSpPr/>
          <p:nvPr/>
        </p:nvSpPr>
        <p:spPr>
          <a:xfrm>
            <a:off x="993081" y="4281718"/>
            <a:ext cx="349624" cy="321774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9"/>
          <p:cNvSpPr/>
          <p:nvPr/>
        </p:nvSpPr>
        <p:spPr>
          <a:xfrm>
            <a:off x="7896964" y="4416376"/>
            <a:ext cx="426868" cy="426901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accent2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4" name="Google Shape;514;p4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515" name="Google Shape;515;p4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Google Shape;519;p40"/>
          <p:cNvSpPr txBox="1"/>
          <p:nvPr>
            <p:ph type="ctrTitle"/>
          </p:nvPr>
        </p:nvSpPr>
        <p:spPr>
          <a:xfrm>
            <a:off x="2571776" y="970275"/>
            <a:ext cx="40005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0" name="Google Shape;520;p40"/>
          <p:cNvSpPr txBox="1"/>
          <p:nvPr>
            <p:ph idx="1" type="subTitle"/>
          </p:nvPr>
        </p:nvSpPr>
        <p:spPr>
          <a:xfrm>
            <a:off x="2679325" y="1960151"/>
            <a:ext cx="37854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1" name="Google Shape;521;p40"/>
          <p:cNvSpPr txBox="1"/>
          <p:nvPr>
            <p:ph idx="2" type="subTitle"/>
          </p:nvPr>
        </p:nvSpPr>
        <p:spPr>
          <a:xfrm rot="-962">
            <a:off x="2963720" y="42298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2" name="Google Shape;522;p40"/>
          <p:cNvSpPr/>
          <p:nvPr/>
        </p:nvSpPr>
        <p:spPr>
          <a:xfrm>
            <a:off x="1420170" y="3866250"/>
            <a:ext cx="452388" cy="452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0"/>
          <p:cNvSpPr/>
          <p:nvPr/>
        </p:nvSpPr>
        <p:spPr>
          <a:xfrm rot="3225843">
            <a:off x="709236" y="3422281"/>
            <a:ext cx="1874246" cy="1525057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0"/>
          <p:cNvSpPr/>
          <p:nvPr/>
        </p:nvSpPr>
        <p:spPr>
          <a:xfrm>
            <a:off x="419576" y="4453263"/>
            <a:ext cx="300428" cy="300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5" name="Google Shape;525;p40"/>
          <p:cNvGrpSpPr/>
          <p:nvPr/>
        </p:nvGrpSpPr>
        <p:grpSpPr>
          <a:xfrm rot="823452">
            <a:off x="750513" y="2098687"/>
            <a:ext cx="912772" cy="1009338"/>
            <a:chOff x="1191357" y="3451057"/>
            <a:chExt cx="597555" cy="660773"/>
          </a:xfrm>
        </p:grpSpPr>
        <p:sp>
          <p:nvSpPr>
            <p:cNvPr id="526" name="Google Shape;526;p40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40"/>
          <p:cNvGrpSpPr/>
          <p:nvPr/>
        </p:nvGrpSpPr>
        <p:grpSpPr>
          <a:xfrm rot="-10005687">
            <a:off x="7176473" y="640475"/>
            <a:ext cx="1900295" cy="1900078"/>
            <a:chOff x="277881" y="2901316"/>
            <a:chExt cx="1900344" cy="1900126"/>
          </a:xfrm>
        </p:grpSpPr>
        <p:sp>
          <p:nvSpPr>
            <p:cNvPr id="532" name="Google Shape;532;p40"/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3" name="Google Shape;533;p40"/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534" name="Google Shape;534;p40"/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rect b="b" l="l" r="r" t="t"/>
                <a:pathLst>
                  <a:path extrusionOk="0" h="18323" w="18323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40"/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rect b="b" l="l" r="r" t="t"/>
                <a:pathLst>
                  <a:path extrusionOk="0" h="10263" w="10014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40"/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rect b="b" l="l" r="r" t="t"/>
                <a:pathLst>
                  <a:path extrusionOk="0" h="15283" w="16857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40"/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rect b="b" l="l" r="r" t="t"/>
                <a:pathLst>
                  <a:path extrusionOk="0" h="1807" w="1811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8" name="Google Shape;538;p40"/>
          <p:cNvSpPr/>
          <p:nvPr/>
        </p:nvSpPr>
        <p:spPr>
          <a:xfrm rot="-9721048">
            <a:off x="7249053" y="670182"/>
            <a:ext cx="683619" cy="68379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0"/>
          <p:cNvSpPr/>
          <p:nvPr/>
        </p:nvSpPr>
        <p:spPr>
          <a:xfrm rot="-9720997">
            <a:off x="8465674" y="2411364"/>
            <a:ext cx="320672" cy="320768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0"/>
          <p:cNvSpPr/>
          <p:nvPr/>
        </p:nvSpPr>
        <p:spPr>
          <a:xfrm rot="-9721047">
            <a:off x="7855628" y="2590821"/>
            <a:ext cx="146813" cy="14685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0"/>
          <p:cNvSpPr/>
          <p:nvPr/>
        </p:nvSpPr>
        <p:spPr>
          <a:xfrm rot="-9721073">
            <a:off x="6906618" y="951315"/>
            <a:ext cx="121490" cy="121524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0"/>
          <p:cNvSpPr txBox="1"/>
          <p:nvPr/>
        </p:nvSpPr>
        <p:spPr>
          <a:xfrm>
            <a:off x="2638875" y="3554025"/>
            <a:ext cx="38667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4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546" name="Google Shape;546;p4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41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551" name="Google Shape;551;p41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2" name="Google Shape;552;p41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553" name="Google Shape;553;p41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41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41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41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7" name="Google Shape;557;p41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558" name="Google Shape;558;p41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9" name="Google Shape;559;p41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560" name="Google Shape;560;p41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41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41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41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2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6" name="Google Shape;566;p4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567" name="Google Shape;567;p4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2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2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42"/>
          <p:cNvSpPr/>
          <p:nvPr/>
        </p:nvSpPr>
        <p:spPr>
          <a:xfrm>
            <a:off x="7946263" y="1248225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2"/>
          <p:cNvSpPr/>
          <p:nvPr/>
        </p:nvSpPr>
        <p:spPr>
          <a:xfrm>
            <a:off x="7946263" y="2237190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2"/>
          <p:cNvSpPr/>
          <p:nvPr/>
        </p:nvSpPr>
        <p:spPr>
          <a:xfrm>
            <a:off x="7946263" y="3226156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2"/>
          <p:cNvSpPr/>
          <p:nvPr/>
        </p:nvSpPr>
        <p:spPr>
          <a:xfrm flipH="1" rot="10800000">
            <a:off x="114300" y="3735032"/>
            <a:ext cx="2476802" cy="1326193"/>
          </a:xfrm>
          <a:custGeom>
            <a:rect b="b" l="l" r="r" t="t"/>
            <a:pathLst>
              <a:path extrusionOk="0" h="27964" w="54058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2"/>
          <p:cNvSpPr/>
          <p:nvPr/>
        </p:nvSpPr>
        <p:spPr>
          <a:xfrm>
            <a:off x="816373" y="3806482"/>
            <a:ext cx="217527" cy="217109"/>
          </a:xfrm>
          <a:custGeom>
            <a:rect b="b" l="l" r="r" t="t"/>
            <a:pathLst>
              <a:path extrusionOk="0" h="947" w="949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2"/>
          <p:cNvSpPr/>
          <p:nvPr/>
        </p:nvSpPr>
        <p:spPr>
          <a:xfrm rot="5400000">
            <a:off x="937346" y="4366700"/>
            <a:ext cx="236782" cy="236826"/>
          </a:xfrm>
          <a:custGeom>
            <a:rect b="b" l="l" r="r" t="t"/>
            <a:pathLst>
              <a:path extrusionOk="0" h="1033" w="1033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4"/>
          <p:cNvSpPr/>
          <p:nvPr/>
        </p:nvSpPr>
        <p:spPr>
          <a:xfrm>
            <a:off x="697000" y="1197178"/>
            <a:ext cx="7727022" cy="2792412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4"/>
          <p:cNvSpPr txBox="1"/>
          <p:nvPr>
            <p:ph idx="1" type="subTitle"/>
          </p:nvPr>
        </p:nvSpPr>
        <p:spPr>
          <a:xfrm rot="-546">
            <a:off x="956175" y="4045951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4" name="Google Shape;584;p44"/>
          <p:cNvSpPr txBox="1"/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585" name="Google Shape;585;p4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586" name="Google Shape;586;p4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4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593" name="Google Shape;593;p4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7" name="Google Shape;597;p45"/>
          <p:cNvSpPr txBox="1"/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8" name="Google Shape;598;p45"/>
          <p:cNvSpPr txBox="1"/>
          <p:nvPr>
            <p:ph idx="1" type="subTitle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9" name="Google Shape;599;p45"/>
          <p:cNvSpPr txBox="1"/>
          <p:nvPr>
            <p:ph hasCustomPrompt="1" idx="2" type="title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0" name="Google Shape;600;p45"/>
          <p:cNvSpPr/>
          <p:nvPr/>
        </p:nvSpPr>
        <p:spPr>
          <a:xfrm>
            <a:off x="6227500" y="1103025"/>
            <a:ext cx="1232825" cy="153824"/>
          </a:xfrm>
          <a:custGeom>
            <a:rect b="b" l="l" r="r" t="t"/>
            <a:pathLst>
              <a:path extrusionOk="0" h="946" w="7583">
                <a:moveTo>
                  <a:pt x="474" y="0"/>
                </a:moveTo>
                <a:lnTo>
                  <a:pt x="7109" y="0"/>
                </a:lnTo>
                <a:cubicBezTo>
                  <a:pt x="7368" y="0"/>
                  <a:pt x="7582" y="214"/>
                  <a:pt x="7582" y="473"/>
                </a:cubicBezTo>
                <a:lnTo>
                  <a:pt x="7582" y="473"/>
                </a:lnTo>
                <a:cubicBezTo>
                  <a:pt x="7582" y="734"/>
                  <a:pt x="7368" y="946"/>
                  <a:pt x="7109" y="946"/>
                </a:cubicBezTo>
                <a:lnTo>
                  <a:pt x="474" y="946"/>
                </a:lnTo>
                <a:cubicBezTo>
                  <a:pt x="214" y="946"/>
                  <a:pt x="1" y="732"/>
                  <a:pt x="1" y="473"/>
                </a:cubicBezTo>
                <a:lnTo>
                  <a:pt x="1" y="473"/>
                </a:lnTo>
                <a:cubicBezTo>
                  <a:pt x="1" y="214"/>
                  <a:pt x="214" y="0"/>
                  <a:pt x="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5"/>
          <p:cNvSpPr/>
          <p:nvPr/>
        </p:nvSpPr>
        <p:spPr>
          <a:xfrm>
            <a:off x="7539026" y="1103025"/>
            <a:ext cx="556503" cy="153824"/>
          </a:xfrm>
          <a:custGeom>
            <a:rect b="b" l="l" r="r" t="t"/>
            <a:pathLst>
              <a:path extrusionOk="0" h="946" w="3423">
                <a:moveTo>
                  <a:pt x="476" y="0"/>
                </a:moveTo>
                <a:lnTo>
                  <a:pt x="2949" y="0"/>
                </a:lnTo>
                <a:cubicBezTo>
                  <a:pt x="3209" y="0"/>
                  <a:pt x="3422" y="214"/>
                  <a:pt x="3422" y="473"/>
                </a:cubicBezTo>
                <a:lnTo>
                  <a:pt x="3422" y="473"/>
                </a:lnTo>
                <a:cubicBezTo>
                  <a:pt x="3422" y="734"/>
                  <a:pt x="3209" y="946"/>
                  <a:pt x="2949" y="946"/>
                </a:cubicBezTo>
                <a:lnTo>
                  <a:pt x="476" y="946"/>
                </a:lnTo>
                <a:cubicBezTo>
                  <a:pt x="217" y="946"/>
                  <a:pt x="3" y="732"/>
                  <a:pt x="3" y="473"/>
                </a:cubicBezTo>
                <a:lnTo>
                  <a:pt x="3" y="473"/>
                </a:lnTo>
                <a:cubicBezTo>
                  <a:pt x="1" y="214"/>
                  <a:pt x="214" y="0"/>
                  <a:pt x="4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5"/>
          <p:cNvSpPr/>
          <p:nvPr/>
        </p:nvSpPr>
        <p:spPr>
          <a:xfrm>
            <a:off x="273628" y="3000174"/>
            <a:ext cx="168275" cy="16830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p4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606" name="Google Shape;606;p4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46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1" name="Google Shape;611;p46"/>
          <p:cNvSpPr txBox="1"/>
          <p:nvPr>
            <p:ph idx="1" type="body"/>
          </p:nvPr>
        </p:nvSpPr>
        <p:spPr>
          <a:xfrm>
            <a:off x="720000" y="1533525"/>
            <a:ext cx="7704000" cy="1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12" name="Google Shape;612;p46"/>
          <p:cNvSpPr/>
          <p:nvPr/>
        </p:nvSpPr>
        <p:spPr>
          <a:xfrm rot="4304125">
            <a:off x="7672168" y="1031002"/>
            <a:ext cx="1793781" cy="1459569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6"/>
          <p:cNvSpPr/>
          <p:nvPr/>
        </p:nvSpPr>
        <p:spPr>
          <a:xfrm rot="7355165">
            <a:off x="8197463" y="1374859"/>
            <a:ext cx="578861" cy="579015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4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617" name="Google Shape;617;p4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47"/>
          <p:cNvSpPr txBox="1"/>
          <p:nvPr>
            <p:ph idx="1" type="subTitle"/>
          </p:nvPr>
        </p:nvSpPr>
        <p:spPr>
          <a:xfrm>
            <a:off x="1436675" y="2384025"/>
            <a:ext cx="24201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47"/>
          <p:cNvSpPr txBox="1"/>
          <p:nvPr>
            <p:ph idx="2" type="subTitle"/>
          </p:nvPr>
        </p:nvSpPr>
        <p:spPr>
          <a:xfrm>
            <a:off x="5121272" y="2383425"/>
            <a:ext cx="24231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47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4" name="Google Shape;624;p47"/>
          <p:cNvSpPr txBox="1"/>
          <p:nvPr>
            <p:ph idx="3" type="title"/>
          </p:nvPr>
        </p:nvSpPr>
        <p:spPr>
          <a:xfrm>
            <a:off x="1441859" y="338902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5" name="Google Shape;625;p47"/>
          <p:cNvSpPr txBox="1"/>
          <p:nvPr>
            <p:ph idx="4" type="title"/>
          </p:nvPr>
        </p:nvSpPr>
        <p:spPr>
          <a:xfrm>
            <a:off x="5125772" y="33890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6" name="Google Shape;626;p47"/>
          <p:cNvSpPr/>
          <p:nvPr/>
        </p:nvSpPr>
        <p:spPr>
          <a:xfrm>
            <a:off x="7943850" y="714375"/>
            <a:ext cx="1128900" cy="112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 rot="-846281">
            <a:off x="7879557" y="690583"/>
            <a:ext cx="1078052" cy="1078403"/>
            <a:chOff x="5759760" y="3433415"/>
            <a:chExt cx="583422" cy="583612"/>
          </a:xfrm>
        </p:grpSpPr>
        <p:sp>
          <p:nvSpPr>
            <p:cNvPr id="628" name="Google Shape;628;p47"/>
            <p:cNvSpPr/>
            <p:nvPr/>
          </p:nvSpPr>
          <p:spPr>
            <a:xfrm>
              <a:off x="5759760" y="3433415"/>
              <a:ext cx="583422" cy="583612"/>
            </a:xfrm>
            <a:custGeom>
              <a:rect b="b" l="l" r="r" t="t"/>
              <a:pathLst>
                <a:path extrusionOk="0" h="12306" w="12302">
                  <a:moveTo>
                    <a:pt x="6540" y="217"/>
                  </a:moveTo>
                  <a:cubicBezTo>
                    <a:pt x="9818" y="430"/>
                    <a:pt x="12302" y="3262"/>
                    <a:pt x="12090" y="6542"/>
                  </a:cubicBezTo>
                  <a:cubicBezTo>
                    <a:pt x="11876" y="9820"/>
                    <a:pt x="9042" y="12306"/>
                    <a:pt x="5762" y="12092"/>
                  </a:cubicBezTo>
                  <a:cubicBezTo>
                    <a:pt x="2487" y="11878"/>
                    <a:pt x="1" y="9047"/>
                    <a:pt x="214" y="5767"/>
                  </a:cubicBezTo>
                  <a:cubicBezTo>
                    <a:pt x="426" y="2487"/>
                    <a:pt x="3260" y="1"/>
                    <a:pt x="6540" y="217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5834360" y="3463578"/>
              <a:ext cx="315613" cy="339421"/>
            </a:xfrm>
            <a:custGeom>
              <a:rect b="b" l="l" r="r" t="t"/>
              <a:pathLst>
                <a:path extrusionOk="0" h="7157" w="6655">
                  <a:moveTo>
                    <a:pt x="5732" y="251"/>
                  </a:moveTo>
                  <a:cubicBezTo>
                    <a:pt x="5999" y="269"/>
                    <a:pt x="6233" y="393"/>
                    <a:pt x="6398" y="580"/>
                  </a:cubicBezTo>
                  <a:cubicBezTo>
                    <a:pt x="6562" y="769"/>
                    <a:pt x="6655" y="1016"/>
                    <a:pt x="6636" y="1283"/>
                  </a:cubicBezTo>
                  <a:cubicBezTo>
                    <a:pt x="6620" y="1551"/>
                    <a:pt x="6497" y="1783"/>
                    <a:pt x="6307" y="1947"/>
                  </a:cubicBezTo>
                  <a:cubicBezTo>
                    <a:pt x="6122" y="2112"/>
                    <a:pt x="5874" y="2205"/>
                    <a:pt x="5606" y="2188"/>
                  </a:cubicBezTo>
                  <a:cubicBezTo>
                    <a:pt x="5339" y="2170"/>
                    <a:pt x="5104" y="2046"/>
                    <a:pt x="4940" y="1859"/>
                  </a:cubicBezTo>
                  <a:cubicBezTo>
                    <a:pt x="4775" y="1674"/>
                    <a:pt x="4683" y="1423"/>
                    <a:pt x="4701" y="1156"/>
                  </a:cubicBezTo>
                  <a:cubicBezTo>
                    <a:pt x="4720" y="888"/>
                    <a:pt x="4843" y="656"/>
                    <a:pt x="5030" y="492"/>
                  </a:cubicBezTo>
                  <a:cubicBezTo>
                    <a:pt x="5216" y="329"/>
                    <a:pt x="5464" y="237"/>
                    <a:pt x="5732" y="251"/>
                  </a:cubicBezTo>
                  <a:close/>
                  <a:moveTo>
                    <a:pt x="1535" y="4298"/>
                  </a:moveTo>
                  <a:cubicBezTo>
                    <a:pt x="1925" y="4323"/>
                    <a:pt x="2271" y="4506"/>
                    <a:pt x="2509" y="4777"/>
                  </a:cubicBezTo>
                  <a:cubicBezTo>
                    <a:pt x="2748" y="5051"/>
                    <a:pt x="2884" y="5417"/>
                    <a:pt x="2859" y="5805"/>
                  </a:cubicBezTo>
                  <a:cubicBezTo>
                    <a:pt x="2832" y="6196"/>
                    <a:pt x="2651" y="6541"/>
                    <a:pt x="2378" y="6780"/>
                  </a:cubicBezTo>
                  <a:cubicBezTo>
                    <a:pt x="2106" y="7018"/>
                    <a:pt x="1740" y="7156"/>
                    <a:pt x="1350" y="7129"/>
                  </a:cubicBezTo>
                  <a:cubicBezTo>
                    <a:pt x="959" y="7105"/>
                    <a:pt x="616" y="6922"/>
                    <a:pt x="375" y="6650"/>
                  </a:cubicBezTo>
                  <a:cubicBezTo>
                    <a:pt x="136" y="6377"/>
                    <a:pt x="1" y="6009"/>
                    <a:pt x="25" y="5622"/>
                  </a:cubicBezTo>
                  <a:cubicBezTo>
                    <a:pt x="52" y="5231"/>
                    <a:pt x="235" y="4886"/>
                    <a:pt x="507" y="4647"/>
                  </a:cubicBezTo>
                  <a:cubicBezTo>
                    <a:pt x="780" y="4409"/>
                    <a:pt x="1144" y="4271"/>
                    <a:pt x="1535" y="4298"/>
                  </a:cubicBezTo>
                  <a:close/>
                  <a:moveTo>
                    <a:pt x="2333" y="4937"/>
                  </a:moveTo>
                  <a:cubicBezTo>
                    <a:pt x="2133" y="4711"/>
                    <a:pt x="1845" y="4559"/>
                    <a:pt x="1522" y="4538"/>
                  </a:cubicBezTo>
                  <a:cubicBezTo>
                    <a:pt x="1195" y="4518"/>
                    <a:pt x="893" y="4629"/>
                    <a:pt x="667" y="4830"/>
                  </a:cubicBezTo>
                  <a:cubicBezTo>
                    <a:pt x="441" y="5028"/>
                    <a:pt x="289" y="5316"/>
                    <a:pt x="268" y="5639"/>
                  </a:cubicBezTo>
                  <a:cubicBezTo>
                    <a:pt x="247" y="5966"/>
                    <a:pt x="358" y="6270"/>
                    <a:pt x="558" y="6496"/>
                  </a:cubicBezTo>
                  <a:cubicBezTo>
                    <a:pt x="759" y="6722"/>
                    <a:pt x="1043" y="6872"/>
                    <a:pt x="1368" y="6893"/>
                  </a:cubicBezTo>
                  <a:cubicBezTo>
                    <a:pt x="1695" y="6914"/>
                    <a:pt x="1997" y="6805"/>
                    <a:pt x="2224" y="6603"/>
                  </a:cubicBezTo>
                  <a:cubicBezTo>
                    <a:pt x="2452" y="6406"/>
                    <a:pt x="2602" y="6118"/>
                    <a:pt x="2622" y="5793"/>
                  </a:cubicBezTo>
                  <a:cubicBezTo>
                    <a:pt x="2643" y="5468"/>
                    <a:pt x="2530" y="5164"/>
                    <a:pt x="2333" y="4937"/>
                  </a:cubicBezTo>
                  <a:close/>
                  <a:moveTo>
                    <a:pt x="3468" y="12"/>
                  </a:moveTo>
                  <a:cubicBezTo>
                    <a:pt x="3638" y="23"/>
                    <a:pt x="3788" y="103"/>
                    <a:pt x="3891" y="220"/>
                  </a:cubicBezTo>
                  <a:cubicBezTo>
                    <a:pt x="3998" y="339"/>
                    <a:pt x="4056" y="498"/>
                    <a:pt x="4043" y="668"/>
                  </a:cubicBezTo>
                  <a:cubicBezTo>
                    <a:pt x="4033" y="837"/>
                    <a:pt x="3953" y="987"/>
                    <a:pt x="3836" y="1092"/>
                  </a:cubicBezTo>
                  <a:cubicBezTo>
                    <a:pt x="3716" y="1197"/>
                    <a:pt x="3558" y="1257"/>
                    <a:pt x="3387" y="1244"/>
                  </a:cubicBezTo>
                  <a:cubicBezTo>
                    <a:pt x="3219" y="1234"/>
                    <a:pt x="3069" y="1154"/>
                    <a:pt x="2964" y="1034"/>
                  </a:cubicBezTo>
                  <a:cubicBezTo>
                    <a:pt x="2859" y="917"/>
                    <a:pt x="2799" y="757"/>
                    <a:pt x="2812" y="588"/>
                  </a:cubicBezTo>
                  <a:cubicBezTo>
                    <a:pt x="2826" y="420"/>
                    <a:pt x="2902" y="269"/>
                    <a:pt x="3021" y="165"/>
                  </a:cubicBezTo>
                  <a:cubicBezTo>
                    <a:pt x="3139" y="60"/>
                    <a:pt x="3299" y="0"/>
                    <a:pt x="3468" y="12"/>
                  </a:cubicBezTo>
                  <a:close/>
                  <a:moveTo>
                    <a:pt x="3756" y="339"/>
                  </a:moveTo>
                  <a:cubicBezTo>
                    <a:pt x="3682" y="253"/>
                    <a:pt x="3577" y="198"/>
                    <a:pt x="3455" y="193"/>
                  </a:cubicBezTo>
                  <a:cubicBezTo>
                    <a:pt x="3334" y="185"/>
                    <a:pt x="3221" y="226"/>
                    <a:pt x="3139" y="300"/>
                  </a:cubicBezTo>
                  <a:cubicBezTo>
                    <a:pt x="3054" y="374"/>
                    <a:pt x="2997" y="481"/>
                    <a:pt x="2993" y="601"/>
                  </a:cubicBezTo>
                  <a:cubicBezTo>
                    <a:pt x="2984" y="722"/>
                    <a:pt x="3026" y="835"/>
                    <a:pt x="3100" y="917"/>
                  </a:cubicBezTo>
                  <a:cubicBezTo>
                    <a:pt x="3176" y="1002"/>
                    <a:pt x="3281" y="1055"/>
                    <a:pt x="3402" y="1063"/>
                  </a:cubicBezTo>
                  <a:cubicBezTo>
                    <a:pt x="3521" y="1071"/>
                    <a:pt x="3634" y="1030"/>
                    <a:pt x="3716" y="956"/>
                  </a:cubicBezTo>
                  <a:cubicBezTo>
                    <a:pt x="3803" y="882"/>
                    <a:pt x="3856" y="775"/>
                    <a:pt x="3865" y="656"/>
                  </a:cubicBezTo>
                  <a:cubicBezTo>
                    <a:pt x="3871" y="537"/>
                    <a:pt x="3830" y="424"/>
                    <a:pt x="3756" y="339"/>
                  </a:cubicBezTo>
                  <a:close/>
                  <a:moveTo>
                    <a:pt x="5719" y="432"/>
                  </a:moveTo>
                  <a:cubicBezTo>
                    <a:pt x="5503" y="415"/>
                    <a:pt x="5300" y="492"/>
                    <a:pt x="5150" y="627"/>
                  </a:cubicBezTo>
                  <a:cubicBezTo>
                    <a:pt x="4998" y="761"/>
                    <a:pt x="4895" y="950"/>
                    <a:pt x="4882" y="1170"/>
                  </a:cubicBezTo>
                  <a:cubicBezTo>
                    <a:pt x="4866" y="1386"/>
                    <a:pt x="4944" y="1588"/>
                    <a:pt x="5078" y="1740"/>
                  </a:cubicBezTo>
                  <a:cubicBezTo>
                    <a:pt x="5211" y="1892"/>
                    <a:pt x="5401" y="1995"/>
                    <a:pt x="5619" y="2007"/>
                  </a:cubicBezTo>
                  <a:cubicBezTo>
                    <a:pt x="5834" y="2024"/>
                    <a:pt x="6038" y="1945"/>
                    <a:pt x="6190" y="1812"/>
                  </a:cubicBezTo>
                  <a:cubicBezTo>
                    <a:pt x="6342" y="1678"/>
                    <a:pt x="6445" y="1487"/>
                    <a:pt x="6458" y="1269"/>
                  </a:cubicBezTo>
                  <a:cubicBezTo>
                    <a:pt x="6486" y="835"/>
                    <a:pt x="6157" y="459"/>
                    <a:pt x="5719" y="43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5815058" y="3536707"/>
              <a:ext cx="519161" cy="470788"/>
            </a:xfrm>
            <a:custGeom>
              <a:rect b="b" l="l" r="r" t="t"/>
              <a:pathLst>
                <a:path extrusionOk="0" h="9927" w="10947">
                  <a:moveTo>
                    <a:pt x="9412" y="0"/>
                  </a:moveTo>
                  <a:cubicBezTo>
                    <a:pt x="10165" y="837"/>
                    <a:pt x="10679" y="1886"/>
                    <a:pt x="10860" y="3038"/>
                  </a:cubicBezTo>
                  <a:lnTo>
                    <a:pt x="10887" y="3219"/>
                  </a:lnTo>
                  <a:cubicBezTo>
                    <a:pt x="10934" y="3591"/>
                    <a:pt x="10946" y="3973"/>
                    <a:pt x="10922" y="4364"/>
                  </a:cubicBezTo>
                  <a:cubicBezTo>
                    <a:pt x="10899" y="4714"/>
                    <a:pt x="10848" y="5053"/>
                    <a:pt x="10768" y="5380"/>
                  </a:cubicBezTo>
                  <a:lnTo>
                    <a:pt x="10722" y="5555"/>
                  </a:lnTo>
                  <a:cubicBezTo>
                    <a:pt x="10054" y="7998"/>
                    <a:pt x="7878" y="9778"/>
                    <a:pt x="5316" y="9916"/>
                  </a:cubicBezTo>
                  <a:cubicBezTo>
                    <a:pt x="5324" y="9875"/>
                    <a:pt x="5326" y="9834"/>
                    <a:pt x="5328" y="9793"/>
                  </a:cubicBezTo>
                  <a:cubicBezTo>
                    <a:pt x="5355" y="9408"/>
                    <a:pt x="5222" y="9048"/>
                    <a:pt x="4985" y="8779"/>
                  </a:cubicBezTo>
                  <a:cubicBezTo>
                    <a:pt x="4749" y="8507"/>
                    <a:pt x="4409" y="8329"/>
                    <a:pt x="4023" y="8302"/>
                  </a:cubicBezTo>
                  <a:cubicBezTo>
                    <a:pt x="3638" y="8277"/>
                    <a:pt x="3278" y="8411"/>
                    <a:pt x="3009" y="8647"/>
                  </a:cubicBezTo>
                  <a:cubicBezTo>
                    <a:pt x="2785" y="8843"/>
                    <a:pt x="2626" y="9106"/>
                    <a:pt x="2561" y="9410"/>
                  </a:cubicBezTo>
                  <a:cubicBezTo>
                    <a:pt x="1508" y="8939"/>
                    <a:pt x="622" y="8174"/>
                    <a:pt x="0" y="7222"/>
                  </a:cubicBezTo>
                  <a:cubicBezTo>
                    <a:pt x="2532" y="7506"/>
                    <a:pt x="3509" y="7043"/>
                    <a:pt x="4434" y="5147"/>
                  </a:cubicBezTo>
                  <a:cubicBezTo>
                    <a:pt x="5417" y="3138"/>
                    <a:pt x="7218" y="5590"/>
                    <a:pt x="8004" y="2400"/>
                  </a:cubicBezTo>
                  <a:cubicBezTo>
                    <a:pt x="8370" y="893"/>
                    <a:pt x="8929" y="253"/>
                    <a:pt x="9412" y="0"/>
                  </a:cubicBezTo>
                  <a:close/>
                  <a:moveTo>
                    <a:pt x="5131" y="9922"/>
                  </a:moveTo>
                  <a:cubicBezTo>
                    <a:pt x="5139" y="9875"/>
                    <a:pt x="5148" y="9828"/>
                    <a:pt x="5150" y="9778"/>
                  </a:cubicBezTo>
                  <a:cubicBezTo>
                    <a:pt x="5170" y="9441"/>
                    <a:pt x="5055" y="9126"/>
                    <a:pt x="4849" y="8894"/>
                  </a:cubicBezTo>
                  <a:cubicBezTo>
                    <a:pt x="4644" y="8660"/>
                    <a:pt x="4348" y="8503"/>
                    <a:pt x="4010" y="8479"/>
                  </a:cubicBezTo>
                  <a:cubicBezTo>
                    <a:pt x="3673" y="8458"/>
                    <a:pt x="3361" y="8575"/>
                    <a:pt x="3124" y="8781"/>
                  </a:cubicBezTo>
                  <a:cubicBezTo>
                    <a:pt x="2921" y="8958"/>
                    <a:pt x="2777" y="9203"/>
                    <a:pt x="2729" y="9482"/>
                  </a:cubicBezTo>
                  <a:cubicBezTo>
                    <a:pt x="3309" y="9719"/>
                    <a:pt x="3936" y="9871"/>
                    <a:pt x="4594" y="9912"/>
                  </a:cubicBezTo>
                  <a:cubicBezTo>
                    <a:pt x="4777" y="9924"/>
                    <a:pt x="4954" y="9926"/>
                    <a:pt x="5131" y="992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6114357" y="3762165"/>
              <a:ext cx="55724" cy="55630"/>
            </a:xfrm>
            <a:custGeom>
              <a:rect b="b" l="l" r="r" t="t"/>
              <a:pathLst>
                <a:path extrusionOk="0" h="1173" w="1175">
                  <a:moveTo>
                    <a:pt x="626" y="19"/>
                  </a:moveTo>
                  <a:cubicBezTo>
                    <a:pt x="936" y="40"/>
                    <a:pt x="1175" y="309"/>
                    <a:pt x="1154" y="624"/>
                  </a:cubicBezTo>
                  <a:cubicBezTo>
                    <a:pt x="1133" y="934"/>
                    <a:pt x="864" y="1173"/>
                    <a:pt x="552" y="1152"/>
                  </a:cubicBezTo>
                  <a:cubicBezTo>
                    <a:pt x="237" y="1132"/>
                    <a:pt x="0" y="862"/>
                    <a:pt x="21" y="550"/>
                  </a:cubicBezTo>
                  <a:cubicBezTo>
                    <a:pt x="42" y="237"/>
                    <a:pt x="311" y="1"/>
                    <a:pt x="62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2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4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634" name="Google Shape;634;p4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8" name="Google Shape;638;p4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8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9"/>
          <p:cNvSpPr/>
          <p:nvPr/>
        </p:nvSpPr>
        <p:spPr>
          <a:xfrm>
            <a:off x="697000" y="930800"/>
            <a:ext cx="7727022" cy="3340403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3" name="Google Shape;643;p4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644" name="Google Shape;644;p4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Google Shape;648;p49"/>
          <p:cNvSpPr txBox="1"/>
          <p:nvPr>
            <p:ph type="title"/>
          </p:nvPr>
        </p:nvSpPr>
        <p:spPr>
          <a:xfrm>
            <a:off x="1016088" y="1227200"/>
            <a:ext cx="3975300" cy="5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9" name="Google Shape;649;p49"/>
          <p:cNvSpPr txBox="1"/>
          <p:nvPr>
            <p:ph idx="1" type="subTitle"/>
          </p:nvPr>
        </p:nvSpPr>
        <p:spPr>
          <a:xfrm rot="-259">
            <a:off x="1016087" y="1874950"/>
            <a:ext cx="39753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0" name="Google Shape;650;p49"/>
          <p:cNvSpPr/>
          <p:nvPr/>
        </p:nvSpPr>
        <p:spPr>
          <a:xfrm>
            <a:off x="7197192" y="1089921"/>
            <a:ext cx="780642" cy="123424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9"/>
          <p:cNvSpPr/>
          <p:nvPr/>
        </p:nvSpPr>
        <p:spPr>
          <a:xfrm>
            <a:off x="5967911" y="1162865"/>
            <a:ext cx="627568" cy="119511"/>
          </a:xfrm>
          <a:custGeom>
            <a:rect b="b" l="l" r="r" t="t"/>
            <a:pathLst>
              <a:path extrusionOk="0" h="947" w="4973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9"/>
          <p:cNvSpPr/>
          <p:nvPr/>
        </p:nvSpPr>
        <p:spPr>
          <a:xfrm>
            <a:off x="6651770" y="1162865"/>
            <a:ext cx="431587" cy="119511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9"/>
          <p:cNvSpPr/>
          <p:nvPr/>
        </p:nvSpPr>
        <p:spPr>
          <a:xfrm>
            <a:off x="7139015" y="1162865"/>
            <a:ext cx="592107" cy="119511"/>
          </a:xfrm>
          <a:custGeom>
            <a:rect b="b" l="l" r="r" t="t"/>
            <a:pathLst>
              <a:path extrusionOk="0" h="947" w="4692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49"/>
          <p:cNvSpPr/>
          <p:nvPr/>
        </p:nvSpPr>
        <p:spPr>
          <a:xfrm>
            <a:off x="7824893" y="1144692"/>
            <a:ext cx="158249" cy="145761"/>
          </a:xfrm>
          <a:custGeom>
            <a:rect b="b" l="l" r="r" t="t"/>
            <a:pathLst>
              <a:path extrusionOk="0" h="1155" w="1254">
                <a:moveTo>
                  <a:pt x="725" y="50"/>
                </a:moveTo>
                <a:lnTo>
                  <a:pt x="87" y="1154"/>
                </a:lnTo>
                <a:lnTo>
                  <a:pt x="1" y="1105"/>
                </a:lnTo>
                <a:lnTo>
                  <a:pt x="638" y="1"/>
                </a:lnTo>
                <a:close/>
                <a:moveTo>
                  <a:pt x="1253" y="50"/>
                </a:moveTo>
                <a:lnTo>
                  <a:pt x="1169" y="1"/>
                </a:lnTo>
                <a:lnTo>
                  <a:pt x="531" y="1105"/>
                </a:lnTo>
                <a:lnTo>
                  <a:pt x="616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9"/>
          <p:cNvSpPr/>
          <p:nvPr/>
        </p:nvSpPr>
        <p:spPr>
          <a:xfrm>
            <a:off x="5967911" y="1420820"/>
            <a:ext cx="119507" cy="119259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9"/>
          <p:cNvSpPr/>
          <p:nvPr/>
        </p:nvSpPr>
        <p:spPr>
          <a:xfrm>
            <a:off x="6182824" y="1420820"/>
            <a:ext cx="119759" cy="119511"/>
          </a:xfrm>
          <a:custGeom>
            <a:rect b="b" l="l" r="r" t="t"/>
            <a:pathLst>
              <a:path extrusionOk="0" h="947" w="949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9"/>
          <p:cNvSpPr/>
          <p:nvPr/>
        </p:nvSpPr>
        <p:spPr>
          <a:xfrm>
            <a:off x="6408842" y="1420820"/>
            <a:ext cx="387040" cy="119259"/>
          </a:xfrm>
          <a:custGeom>
            <a:rect b="b" l="l" r="r" t="t"/>
            <a:pathLst>
              <a:path extrusionOk="0" h="945" w="3067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50"/>
          <p:cNvSpPr/>
          <p:nvPr/>
        </p:nvSpPr>
        <p:spPr>
          <a:xfrm>
            <a:off x="697000" y="1027900"/>
            <a:ext cx="7727022" cy="3134510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1" name="Google Shape;661;p5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662" name="Google Shape;662;p5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" name="Google Shape;666;p50"/>
          <p:cNvSpPr txBox="1"/>
          <p:nvPr>
            <p:ph type="title"/>
          </p:nvPr>
        </p:nvSpPr>
        <p:spPr>
          <a:xfrm>
            <a:off x="1442700" y="1323975"/>
            <a:ext cx="6258600" cy="25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67" name="Google Shape;667;p50"/>
          <p:cNvGrpSpPr/>
          <p:nvPr/>
        </p:nvGrpSpPr>
        <p:grpSpPr>
          <a:xfrm>
            <a:off x="6180562" y="4095502"/>
            <a:ext cx="2148254" cy="426910"/>
            <a:chOff x="2633694" y="2674236"/>
            <a:chExt cx="1790958" cy="355877"/>
          </a:xfrm>
        </p:grpSpPr>
        <p:sp>
          <p:nvSpPr>
            <p:cNvPr id="668" name="Google Shape;668;p50"/>
            <p:cNvSpPr/>
            <p:nvPr/>
          </p:nvSpPr>
          <p:spPr>
            <a:xfrm>
              <a:off x="2633694" y="2808212"/>
              <a:ext cx="1790958" cy="221902"/>
            </a:xfrm>
            <a:custGeom>
              <a:rect b="b" l="l" r="r" t="t"/>
              <a:pathLst>
                <a:path extrusionOk="0" h="4679" w="37764">
                  <a:moveTo>
                    <a:pt x="2339" y="0"/>
                  </a:moveTo>
                  <a:lnTo>
                    <a:pt x="35423" y="0"/>
                  </a:lnTo>
                  <a:cubicBezTo>
                    <a:pt x="36710" y="0"/>
                    <a:pt x="37763" y="1053"/>
                    <a:pt x="37763" y="2339"/>
                  </a:cubicBezTo>
                  <a:lnTo>
                    <a:pt x="37763" y="2339"/>
                  </a:lnTo>
                  <a:cubicBezTo>
                    <a:pt x="37763" y="3628"/>
                    <a:pt x="36708" y="4679"/>
                    <a:pt x="35423" y="4679"/>
                  </a:cubicBezTo>
                  <a:lnTo>
                    <a:pt x="2339" y="4679"/>
                  </a:lnTo>
                  <a:cubicBezTo>
                    <a:pt x="1051" y="4679"/>
                    <a:pt x="0" y="3624"/>
                    <a:pt x="0" y="2339"/>
                  </a:cubicBezTo>
                  <a:lnTo>
                    <a:pt x="0" y="2339"/>
                  </a:lnTo>
                  <a:cubicBezTo>
                    <a:pt x="0" y="1051"/>
                    <a:pt x="1051" y="0"/>
                    <a:pt x="2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0"/>
            <p:cNvSpPr/>
            <p:nvPr/>
          </p:nvSpPr>
          <p:spPr>
            <a:xfrm>
              <a:off x="2661675" y="2831592"/>
              <a:ext cx="1369065" cy="175141"/>
            </a:xfrm>
            <a:custGeom>
              <a:rect b="b" l="l" r="r" t="t"/>
              <a:pathLst>
                <a:path extrusionOk="0" h="3693" w="28868">
                  <a:moveTo>
                    <a:pt x="1847" y="1"/>
                  </a:moveTo>
                  <a:lnTo>
                    <a:pt x="27021" y="1"/>
                  </a:lnTo>
                  <a:cubicBezTo>
                    <a:pt x="28037" y="1"/>
                    <a:pt x="28868" y="832"/>
                    <a:pt x="28868" y="1846"/>
                  </a:cubicBezTo>
                  <a:lnTo>
                    <a:pt x="28868" y="1846"/>
                  </a:lnTo>
                  <a:cubicBezTo>
                    <a:pt x="28868" y="2861"/>
                    <a:pt x="28037" y="3692"/>
                    <a:pt x="27021" y="3692"/>
                  </a:cubicBezTo>
                  <a:lnTo>
                    <a:pt x="1847" y="3692"/>
                  </a:lnTo>
                  <a:cubicBezTo>
                    <a:pt x="831" y="3692"/>
                    <a:pt x="1" y="2861"/>
                    <a:pt x="1" y="1846"/>
                  </a:cubicBezTo>
                  <a:lnTo>
                    <a:pt x="1" y="1846"/>
                  </a:lnTo>
                  <a:cubicBezTo>
                    <a:pt x="1" y="830"/>
                    <a:pt x="831" y="1"/>
                    <a:pt x="1847" y="1"/>
                  </a:cubicBezTo>
                  <a:close/>
                </a:path>
              </a:pathLst>
            </a:custGeom>
            <a:solidFill>
              <a:srgbClr val="92D9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0"/>
            <p:cNvSpPr/>
            <p:nvPr/>
          </p:nvSpPr>
          <p:spPr>
            <a:xfrm>
              <a:off x="2661675" y="2831592"/>
              <a:ext cx="104904" cy="167885"/>
            </a:xfrm>
            <a:custGeom>
              <a:rect b="b" l="l" r="r" t="t"/>
              <a:pathLst>
                <a:path extrusionOk="0" h="3540" w="2212">
                  <a:moveTo>
                    <a:pt x="1115" y="3540"/>
                  </a:moveTo>
                  <a:lnTo>
                    <a:pt x="2211" y="1"/>
                  </a:lnTo>
                  <a:lnTo>
                    <a:pt x="1847" y="1"/>
                  </a:lnTo>
                  <a:cubicBezTo>
                    <a:pt x="831" y="1"/>
                    <a:pt x="1" y="832"/>
                    <a:pt x="1" y="1846"/>
                  </a:cubicBezTo>
                  <a:cubicBezTo>
                    <a:pt x="1" y="2602"/>
                    <a:pt x="461" y="3254"/>
                    <a:pt x="1115" y="354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0"/>
            <p:cNvSpPr/>
            <p:nvPr/>
          </p:nvSpPr>
          <p:spPr>
            <a:xfrm>
              <a:off x="2883434" y="2831592"/>
              <a:ext cx="225316" cy="175141"/>
            </a:xfrm>
            <a:custGeom>
              <a:rect b="b" l="l" r="r" t="t"/>
              <a:pathLst>
                <a:path extrusionOk="0" h="3693" w="4751">
                  <a:moveTo>
                    <a:pt x="1144" y="1"/>
                  </a:moveTo>
                  <a:lnTo>
                    <a:pt x="1" y="3692"/>
                  </a:lnTo>
                  <a:lnTo>
                    <a:pt x="3610" y="369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0"/>
            <p:cNvSpPr/>
            <p:nvPr/>
          </p:nvSpPr>
          <p:spPr>
            <a:xfrm>
              <a:off x="3225653" y="2831592"/>
              <a:ext cx="225411" cy="175141"/>
            </a:xfrm>
            <a:custGeom>
              <a:rect b="b" l="l" r="r" t="t"/>
              <a:pathLst>
                <a:path extrusionOk="0" h="3693" w="4753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0"/>
            <p:cNvSpPr/>
            <p:nvPr/>
          </p:nvSpPr>
          <p:spPr>
            <a:xfrm>
              <a:off x="3567966" y="2831592"/>
              <a:ext cx="225316" cy="175141"/>
            </a:xfrm>
            <a:custGeom>
              <a:rect b="b" l="l" r="r" t="t"/>
              <a:pathLst>
                <a:path extrusionOk="0" h="3693" w="4751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0"/>
            <p:cNvSpPr/>
            <p:nvPr/>
          </p:nvSpPr>
          <p:spPr>
            <a:xfrm>
              <a:off x="3910138" y="2834058"/>
              <a:ext cx="120697" cy="172674"/>
            </a:xfrm>
            <a:custGeom>
              <a:rect b="b" l="l" r="r" t="t"/>
              <a:pathLst>
                <a:path extrusionOk="0" h="3641" w="2545">
                  <a:moveTo>
                    <a:pt x="1128" y="0"/>
                  </a:moveTo>
                  <a:lnTo>
                    <a:pt x="1" y="3640"/>
                  </a:lnTo>
                  <a:lnTo>
                    <a:pt x="696" y="3640"/>
                  </a:lnTo>
                  <a:cubicBezTo>
                    <a:pt x="1712" y="3640"/>
                    <a:pt x="2543" y="2809"/>
                    <a:pt x="2543" y="1794"/>
                  </a:cubicBezTo>
                  <a:cubicBezTo>
                    <a:pt x="2545" y="928"/>
                    <a:pt x="1938" y="196"/>
                    <a:pt x="1128" y="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0"/>
            <p:cNvSpPr/>
            <p:nvPr/>
          </p:nvSpPr>
          <p:spPr>
            <a:xfrm>
              <a:off x="3915923" y="2674236"/>
              <a:ext cx="99877" cy="70806"/>
            </a:xfrm>
            <a:custGeom>
              <a:rect b="b" l="l" r="r" t="t"/>
              <a:pathLst>
                <a:path extrusionOk="0" h="1493" w="2106">
                  <a:moveTo>
                    <a:pt x="163" y="740"/>
                  </a:moveTo>
                  <a:lnTo>
                    <a:pt x="747" y="1324"/>
                  </a:lnTo>
                  <a:cubicBezTo>
                    <a:pt x="917" y="1493"/>
                    <a:pt x="1191" y="1493"/>
                    <a:pt x="1362" y="1324"/>
                  </a:cubicBezTo>
                  <a:lnTo>
                    <a:pt x="1944" y="740"/>
                  </a:lnTo>
                  <a:cubicBezTo>
                    <a:pt x="2073" y="613"/>
                    <a:pt x="2106" y="434"/>
                    <a:pt x="2036" y="267"/>
                  </a:cubicBezTo>
                  <a:cubicBezTo>
                    <a:pt x="1968" y="101"/>
                    <a:pt x="1814" y="0"/>
                    <a:pt x="1635" y="0"/>
                  </a:cubicBezTo>
                  <a:lnTo>
                    <a:pt x="469" y="0"/>
                  </a:lnTo>
                  <a:cubicBezTo>
                    <a:pt x="288" y="0"/>
                    <a:pt x="138" y="103"/>
                    <a:pt x="68" y="267"/>
                  </a:cubicBezTo>
                  <a:cubicBezTo>
                    <a:pt x="0" y="432"/>
                    <a:pt x="37" y="615"/>
                    <a:pt x="163" y="740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50"/>
          <p:cNvSpPr/>
          <p:nvPr/>
        </p:nvSpPr>
        <p:spPr>
          <a:xfrm>
            <a:off x="719991" y="4282275"/>
            <a:ext cx="260940" cy="240148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50"/>
          <p:cNvSpPr/>
          <p:nvPr/>
        </p:nvSpPr>
        <p:spPr>
          <a:xfrm>
            <a:off x="1056825" y="4303691"/>
            <a:ext cx="625008" cy="196900"/>
          </a:xfrm>
          <a:custGeom>
            <a:rect b="b" l="l" r="r" t="t"/>
            <a:pathLst>
              <a:path extrusionOk="0" h="947" w="3006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50"/>
          <p:cNvSpPr/>
          <p:nvPr/>
        </p:nvSpPr>
        <p:spPr>
          <a:xfrm>
            <a:off x="1850464" y="4303691"/>
            <a:ext cx="428107" cy="196900"/>
          </a:xfrm>
          <a:custGeom>
            <a:rect b="b" l="l" r="r" t="t"/>
            <a:pathLst>
              <a:path extrusionOk="0" h="947" w="2059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2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1" name="Google Shape;681;p5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682" name="Google Shape;682;p5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51"/>
          <p:cNvSpPr txBox="1"/>
          <p:nvPr>
            <p:ph type="title"/>
          </p:nvPr>
        </p:nvSpPr>
        <p:spPr>
          <a:xfrm>
            <a:off x="2490600" y="1614600"/>
            <a:ext cx="41628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7" name="Google Shape;687;p51"/>
          <p:cNvSpPr txBox="1"/>
          <p:nvPr>
            <p:ph idx="1" type="subTitle"/>
          </p:nvPr>
        </p:nvSpPr>
        <p:spPr>
          <a:xfrm>
            <a:off x="2479125" y="2734850"/>
            <a:ext cx="41628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8" name="Google Shape;688;p51"/>
          <p:cNvSpPr/>
          <p:nvPr/>
        </p:nvSpPr>
        <p:spPr>
          <a:xfrm>
            <a:off x="8038964" y="2136263"/>
            <a:ext cx="200227" cy="199811"/>
          </a:xfrm>
          <a:custGeom>
            <a:rect b="b" l="l" r="r" t="t"/>
            <a:pathLst>
              <a:path extrusionOk="0" h="961" w="963">
                <a:moveTo>
                  <a:pt x="482" y="960"/>
                </a:moveTo>
                <a:cubicBezTo>
                  <a:pt x="747" y="960"/>
                  <a:pt x="963" y="745"/>
                  <a:pt x="963" y="481"/>
                </a:cubicBezTo>
                <a:cubicBezTo>
                  <a:pt x="963" y="216"/>
                  <a:pt x="747" y="0"/>
                  <a:pt x="482" y="0"/>
                </a:cubicBezTo>
                <a:cubicBezTo>
                  <a:pt x="217" y="0"/>
                  <a:pt x="1" y="216"/>
                  <a:pt x="1" y="481"/>
                </a:cubicBezTo>
                <a:cubicBezTo>
                  <a:pt x="1" y="742"/>
                  <a:pt x="219" y="960"/>
                  <a:pt x="482" y="960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51"/>
          <p:cNvSpPr/>
          <p:nvPr/>
        </p:nvSpPr>
        <p:spPr>
          <a:xfrm rot="4304125">
            <a:off x="7672168" y="1031002"/>
            <a:ext cx="1793781" cy="1459569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1"/>
          <p:cNvSpPr/>
          <p:nvPr/>
        </p:nvSpPr>
        <p:spPr>
          <a:xfrm rot="7355165">
            <a:off x="8197463" y="1374859"/>
            <a:ext cx="578861" cy="579015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51"/>
          <p:cNvSpPr/>
          <p:nvPr/>
        </p:nvSpPr>
        <p:spPr>
          <a:xfrm>
            <a:off x="720009" y="4386686"/>
            <a:ext cx="88589" cy="216812"/>
          </a:xfrm>
          <a:custGeom>
            <a:rect b="b" l="l" r="r" t="t"/>
            <a:pathLst>
              <a:path extrusionOk="0" h="1718" w="702">
                <a:moveTo>
                  <a:pt x="701" y="281"/>
                </a:moveTo>
                <a:lnTo>
                  <a:pt x="278" y="281"/>
                </a:lnTo>
                <a:lnTo>
                  <a:pt x="278" y="1438"/>
                </a:lnTo>
                <a:lnTo>
                  <a:pt x="701" y="1438"/>
                </a:lnTo>
                <a:lnTo>
                  <a:pt x="701" y="1718"/>
                </a:lnTo>
                <a:lnTo>
                  <a:pt x="0" y="1718"/>
                </a:lnTo>
                <a:lnTo>
                  <a:pt x="0" y="1"/>
                </a:lnTo>
                <a:lnTo>
                  <a:pt x="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1"/>
          <p:cNvSpPr/>
          <p:nvPr/>
        </p:nvSpPr>
        <p:spPr>
          <a:xfrm>
            <a:off x="873842" y="4435273"/>
            <a:ext cx="592107" cy="119511"/>
          </a:xfrm>
          <a:custGeom>
            <a:rect b="b" l="l" r="r" t="t"/>
            <a:pathLst>
              <a:path extrusionOk="0" h="947" w="4692">
                <a:moveTo>
                  <a:pt x="473" y="0"/>
                </a:moveTo>
                <a:lnTo>
                  <a:pt x="4218" y="0"/>
                </a:lnTo>
                <a:cubicBezTo>
                  <a:pt x="4477" y="0"/>
                  <a:pt x="4691" y="214"/>
                  <a:pt x="4691" y="473"/>
                </a:cubicBezTo>
                <a:lnTo>
                  <a:pt x="4691" y="473"/>
                </a:lnTo>
                <a:cubicBezTo>
                  <a:pt x="4691" y="735"/>
                  <a:pt x="4477" y="946"/>
                  <a:pt x="4218" y="946"/>
                </a:cubicBezTo>
                <a:lnTo>
                  <a:pt x="473" y="946"/>
                </a:lnTo>
                <a:cubicBezTo>
                  <a:pt x="212" y="946"/>
                  <a:pt x="1" y="735"/>
                  <a:pt x="1" y="473"/>
                </a:cubicBezTo>
                <a:lnTo>
                  <a:pt x="1" y="473"/>
                </a:lnTo>
                <a:cubicBezTo>
                  <a:pt x="1" y="214"/>
                  <a:pt x="212" y="0"/>
                  <a:pt x="473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1"/>
          <p:cNvSpPr/>
          <p:nvPr/>
        </p:nvSpPr>
        <p:spPr>
          <a:xfrm>
            <a:off x="1530695" y="4435273"/>
            <a:ext cx="296180" cy="119511"/>
          </a:xfrm>
          <a:custGeom>
            <a:rect b="b" l="l" r="r" t="t"/>
            <a:pathLst>
              <a:path extrusionOk="0" h="947" w="2347">
                <a:moveTo>
                  <a:pt x="475" y="0"/>
                </a:moveTo>
                <a:lnTo>
                  <a:pt x="1873" y="0"/>
                </a:lnTo>
                <a:cubicBezTo>
                  <a:pt x="2133" y="0"/>
                  <a:pt x="2346" y="214"/>
                  <a:pt x="2346" y="473"/>
                </a:cubicBezTo>
                <a:lnTo>
                  <a:pt x="2346" y="473"/>
                </a:lnTo>
                <a:cubicBezTo>
                  <a:pt x="2346" y="735"/>
                  <a:pt x="2133" y="946"/>
                  <a:pt x="1873" y="946"/>
                </a:cubicBezTo>
                <a:lnTo>
                  <a:pt x="475" y="946"/>
                </a:lnTo>
                <a:cubicBezTo>
                  <a:pt x="216" y="946"/>
                  <a:pt x="2" y="735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1"/>
          <p:cNvSpPr/>
          <p:nvPr/>
        </p:nvSpPr>
        <p:spPr>
          <a:xfrm>
            <a:off x="1891870" y="4386686"/>
            <a:ext cx="88841" cy="216812"/>
          </a:xfrm>
          <a:custGeom>
            <a:rect b="b" l="l" r="r" t="t"/>
            <a:pathLst>
              <a:path extrusionOk="0" h="1718" w="704">
                <a:moveTo>
                  <a:pt x="1" y="1"/>
                </a:moveTo>
                <a:lnTo>
                  <a:pt x="704" y="1"/>
                </a:lnTo>
                <a:lnTo>
                  <a:pt x="704" y="1718"/>
                </a:lnTo>
                <a:lnTo>
                  <a:pt x="1" y="1718"/>
                </a:lnTo>
                <a:lnTo>
                  <a:pt x="1" y="1438"/>
                </a:lnTo>
                <a:lnTo>
                  <a:pt x="426" y="1438"/>
                </a:lnTo>
                <a:lnTo>
                  <a:pt x="426" y="281"/>
                </a:lnTo>
                <a:lnTo>
                  <a:pt x="1" y="2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1"/>
          <p:cNvSpPr/>
          <p:nvPr/>
        </p:nvSpPr>
        <p:spPr>
          <a:xfrm>
            <a:off x="3545106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51"/>
          <p:cNvSpPr/>
          <p:nvPr/>
        </p:nvSpPr>
        <p:spPr>
          <a:xfrm>
            <a:off x="4683586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51"/>
          <p:cNvSpPr/>
          <p:nvPr/>
        </p:nvSpPr>
        <p:spPr>
          <a:xfrm>
            <a:off x="2406625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51"/>
          <p:cNvSpPr/>
          <p:nvPr/>
        </p:nvSpPr>
        <p:spPr>
          <a:xfrm>
            <a:off x="5822061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2"/>
          <p:cNvSpPr txBox="1"/>
          <p:nvPr>
            <p:ph type="title"/>
          </p:nvPr>
        </p:nvSpPr>
        <p:spPr>
          <a:xfrm>
            <a:off x="1052775" y="1880325"/>
            <a:ext cx="2404800" cy="18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3"/>
          <p:cNvSpPr/>
          <p:nvPr/>
        </p:nvSpPr>
        <p:spPr>
          <a:xfrm>
            <a:off x="763375" y="1018325"/>
            <a:ext cx="3070200" cy="2298600"/>
          </a:xfrm>
          <a:prstGeom prst="roundRect">
            <a:avLst>
              <a:gd fmla="val 6976" name="adj"/>
            </a:avLst>
          </a:prstGeom>
          <a:solidFill>
            <a:srgbClr val="EB5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53"/>
          <p:cNvSpPr/>
          <p:nvPr/>
        </p:nvSpPr>
        <p:spPr>
          <a:xfrm>
            <a:off x="1651528" y="2440091"/>
            <a:ext cx="704339" cy="704399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4" name="Google Shape;704;p53"/>
          <p:cNvGrpSpPr/>
          <p:nvPr/>
        </p:nvGrpSpPr>
        <p:grpSpPr>
          <a:xfrm>
            <a:off x="763292" y="516200"/>
            <a:ext cx="3070200" cy="426900"/>
            <a:chOff x="552455" y="401675"/>
            <a:chExt cx="3070200" cy="426900"/>
          </a:xfrm>
        </p:grpSpPr>
        <p:sp>
          <p:nvSpPr>
            <p:cNvPr id="705" name="Google Shape;705;p53"/>
            <p:cNvSpPr/>
            <p:nvPr/>
          </p:nvSpPr>
          <p:spPr>
            <a:xfrm>
              <a:off x="552455" y="401675"/>
              <a:ext cx="30702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9" name="Google Shape;709;p53"/>
          <p:cNvSpPr/>
          <p:nvPr/>
        </p:nvSpPr>
        <p:spPr>
          <a:xfrm>
            <a:off x="2142800" y="1617400"/>
            <a:ext cx="6237900" cy="31164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3"/>
          <p:cNvSpPr/>
          <p:nvPr/>
        </p:nvSpPr>
        <p:spPr>
          <a:xfrm>
            <a:off x="1009820" y="2519449"/>
            <a:ext cx="278164" cy="278164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1" name="Google Shape;711;p53"/>
          <p:cNvGrpSpPr/>
          <p:nvPr/>
        </p:nvGrpSpPr>
        <p:grpSpPr>
          <a:xfrm>
            <a:off x="993542" y="1255176"/>
            <a:ext cx="1085590" cy="1085963"/>
            <a:chOff x="-3274611" y="2338122"/>
            <a:chExt cx="866462" cy="866760"/>
          </a:xfrm>
        </p:grpSpPr>
        <p:sp>
          <p:nvSpPr>
            <p:cNvPr id="712" name="Google Shape;712;p53"/>
            <p:cNvSpPr/>
            <p:nvPr/>
          </p:nvSpPr>
          <p:spPr>
            <a:xfrm>
              <a:off x="-3274611" y="2338122"/>
              <a:ext cx="866462" cy="866462"/>
            </a:xfrm>
            <a:custGeom>
              <a:rect b="b" l="l" r="r" t="t"/>
              <a:pathLst>
                <a:path extrusionOk="0" h="5800" w="5800">
                  <a:moveTo>
                    <a:pt x="2900" y="5799"/>
                  </a:moveTo>
                  <a:cubicBezTo>
                    <a:pt x="4498" y="5799"/>
                    <a:pt x="5800" y="4496"/>
                    <a:pt x="5800" y="2900"/>
                  </a:cubicBezTo>
                  <a:cubicBezTo>
                    <a:pt x="5800" y="1300"/>
                    <a:pt x="4496" y="1"/>
                    <a:pt x="2900" y="1"/>
                  </a:cubicBezTo>
                  <a:cubicBezTo>
                    <a:pt x="1300" y="1"/>
                    <a:pt x="1" y="1304"/>
                    <a:pt x="1" y="2900"/>
                  </a:cubicBezTo>
                  <a:cubicBezTo>
                    <a:pt x="1" y="4496"/>
                    <a:pt x="1302" y="5799"/>
                    <a:pt x="2900" y="57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3"/>
            <p:cNvSpPr/>
            <p:nvPr/>
          </p:nvSpPr>
          <p:spPr>
            <a:xfrm>
              <a:off x="-3172279" y="2383237"/>
              <a:ext cx="460271" cy="499411"/>
            </a:xfrm>
            <a:custGeom>
              <a:rect b="b" l="l" r="r" t="t"/>
              <a:pathLst>
                <a:path extrusionOk="0" h="3343" w="3081">
                  <a:moveTo>
                    <a:pt x="2608" y="1"/>
                  </a:moveTo>
                  <a:cubicBezTo>
                    <a:pt x="2739" y="1"/>
                    <a:pt x="2855" y="52"/>
                    <a:pt x="2941" y="141"/>
                  </a:cubicBezTo>
                  <a:cubicBezTo>
                    <a:pt x="3027" y="225"/>
                    <a:pt x="3081" y="344"/>
                    <a:pt x="3081" y="474"/>
                  </a:cubicBezTo>
                  <a:cubicBezTo>
                    <a:pt x="3081" y="605"/>
                    <a:pt x="3029" y="721"/>
                    <a:pt x="2941" y="809"/>
                  </a:cubicBezTo>
                  <a:cubicBezTo>
                    <a:pt x="2855" y="895"/>
                    <a:pt x="2739" y="947"/>
                    <a:pt x="2608" y="947"/>
                  </a:cubicBezTo>
                  <a:cubicBezTo>
                    <a:pt x="2476" y="947"/>
                    <a:pt x="2361" y="895"/>
                    <a:pt x="2273" y="809"/>
                  </a:cubicBezTo>
                  <a:cubicBezTo>
                    <a:pt x="2188" y="725"/>
                    <a:pt x="2135" y="605"/>
                    <a:pt x="2135" y="474"/>
                  </a:cubicBezTo>
                  <a:cubicBezTo>
                    <a:pt x="2135" y="344"/>
                    <a:pt x="2186" y="227"/>
                    <a:pt x="2273" y="141"/>
                  </a:cubicBezTo>
                  <a:cubicBezTo>
                    <a:pt x="2361" y="56"/>
                    <a:pt x="2478" y="1"/>
                    <a:pt x="2608" y="1"/>
                  </a:cubicBezTo>
                  <a:close/>
                  <a:moveTo>
                    <a:pt x="994" y="2308"/>
                  </a:moveTo>
                  <a:cubicBezTo>
                    <a:pt x="1138" y="2308"/>
                    <a:pt x="1265" y="2364"/>
                    <a:pt x="1358" y="2458"/>
                  </a:cubicBezTo>
                  <a:cubicBezTo>
                    <a:pt x="1454" y="2555"/>
                    <a:pt x="1510" y="2682"/>
                    <a:pt x="1510" y="2826"/>
                  </a:cubicBezTo>
                  <a:cubicBezTo>
                    <a:pt x="1510" y="2970"/>
                    <a:pt x="1454" y="3100"/>
                    <a:pt x="1358" y="3192"/>
                  </a:cubicBezTo>
                  <a:cubicBezTo>
                    <a:pt x="1265" y="3287"/>
                    <a:pt x="1136" y="3342"/>
                    <a:pt x="992" y="3342"/>
                  </a:cubicBezTo>
                  <a:cubicBezTo>
                    <a:pt x="846" y="3342"/>
                    <a:pt x="718" y="3287"/>
                    <a:pt x="626" y="3192"/>
                  </a:cubicBezTo>
                  <a:cubicBezTo>
                    <a:pt x="533" y="3096"/>
                    <a:pt x="473" y="2968"/>
                    <a:pt x="473" y="2824"/>
                  </a:cubicBezTo>
                  <a:cubicBezTo>
                    <a:pt x="473" y="2680"/>
                    <a:pt x="531" y="2551"/>
                    <a:pt x="626" y="2458"/>
                  </a:cubicBezTo>
                  <a:cubicBezTo>
                    <a:pt x="720" y="2366"/>
                    <a:pt x="852" y="2308"/>
                    <a:pt x="994" y="2308"/>
                  </a:cubicBezTo>
                  <a:close/>
                  <a:moveTo>
                    <a:pt x="1300" y="2524"/>
                  </a:moveTo>
                  <a:cubicBezTo>
                    <a:pt x="1222" y="2446"/>
                    <a:pt x="1115" y="2396"/>
                    <a:pt x="996" y="2396"/>
                  </a:cubicBezTo>
                  <a:cubicBezTo>
                    <a:pt x="876" y="2396"/>
                    <a:pt x="769" y="2446"/>
                    <a:pt x="691" y="2524"/>
                  </a:cubicBezTo>
                  <a:cubicBezTo>
                    <a:pt x="615" y="2600"/>
                    <a:pt x="566" y="2709"/>
                    <a:pt x="566" y="2826"/>
                  </a:cubicBezTo>
                  <a:cubicBezTo>
                    <a:pt x="566" y="2946"/>
                    <a:pt x="615" y="3052"/>
                    <a:pt x="691" y="3131"/>
                  </a:cubicBezTo>
                  <a:cubicBezTo>
                    <a:pt x="769" y="3207"/>
                    <a:pt x="876" y="3256"/>
                    <a:pt x="996" y="3256"/>
                  </a:cubicBezTo>
                  <a:cubicBezTo>
                    <a:pt x="1115" y="3256"/>
                    <a:pt x="1222" y="3207"/>
                    <a:pt x="1300" y="3131"/>
                  </a:cubicBezTo>
                  <a:cubicBezTo>
                    <a:pt x="1376" y="3052"/>
                    <a:pt x="1425" y="2946"/>
                    <a:pt x="1425" y="2826"/>
                  </a:cubicBezTo>
                  <a:cubicBezTo>
                    <a:pt x="1425" y="2709"/>
                    <a:pt x="1376" y="2600"/>
                    <a:pt x="1300" y="2524"/>
                  </a:cubicBezTo>
                  <a:close/>
                  <a:moveTo>
                    <a:pt x="301" y="1451"/>
                  </a:moveTo>
                  <a:cubicBezTo>
                    <a:pt x="383" y="1451"/>
                    <a:pt x="461" y="1486"/>
                    <a:pt x="515" y="1539"/>
                  </a:cubicBezTo>
                  <a:cubicBezTo>
                    <a:pt x="570" y="1592"/>
                    <a:pt x="603" y="1671"/>
                    <a:pt x="603" y="1753"/>
                  </a:cubicBezTo>
                  <a:cubicBezTo>
                    <a:pt x="603" y="1835"/>
                    <a:pt x="568" y="1911"/>
                    <a:pt x="515" y="1965"/>
                  </a:cubicBezTo>
                  <a:cubicBezTo>
                    <a:pt x="461" y="2020"/>
                    <a:pt x="383" y="2053"/>
                    <a:pt x="301" y="2053"/>
                  </a:cubicBezTo>
                  <a:cubicBezTo>
                    <a:pt x="220" y="2053"/>
                    <a:pt x="142" y="2020"/>
                    <a:pt x="89" y="1965"/>
                  </a:cubicBezTo>
                  <a:cubicBezTo>
                    <a:pt x="33" y="1911"/>
                    <a:pt x="0" y="1835"/>
                    <a:pt x="0" y="1753"/>
                  </a:cubicBezTo>
                  <a:cubicBezTo>
                    <a:pt x="0" y="1671"/>
                    <a:pt x="35" y="1592"/>
                    <a:pt x="89" y="1539"/>
                  </a:cubicBezTo>
                  <a:cubicBezTo>
                    <a:pt x="144" y="1486"/>
                    <a:pt x="220" y="1451"/>
                    <a:pt x="301" y="1451"/>
                  </a:cubicBezTo>
                  <a:close/>
                  <a:moveTo>
                    <a:pt x="451" y="1601"/>
                  </a:moveTo>
                  <a:cubicBezTo>
                    <a:pt x="412" y="1562"/>
                    <a:pt x="358" y="1537"/>
                    <a:pt x="301" y="1537"/>
                  </a:cubicBezTo>
                  <a:cubicBezTo>
                    <a:pt x="243" y="1537"/>
                    <a:pt x="190" y="1560"/>
                    <a:pt x="153" y="1601"/>
                  </a:cubicBezTo>
                  <a:cubicBezTo>
                    <a:pt x="114" y="1640"/>
                    <a:pt x="89" y="1691"/>
                    <a:pt x="89" y="1749"/>
                  </a:cubicBezTo>
                  <a:cubicBezTo>
                    <a:pt x="89" y="1808"/>
                    <a:pt x="111" y="1862"/>
                    <a:pt x="153" y="1899"/>
                  </a:cubicBezTo>
                  <a:cubicBezTo>
                    <a:pt x="192" y="1938"/>
                    <a:pt x="245" y="1961"/>
                    <a:pt x="301" y="1961"/>
                  </a:cubicBezTo>
                  <a:cubicBezTo>
                    <a:pt x="360" y="1961"/>
                    <a:pt x="414" y="1938"/>
                    <a:pt x="451" y="1899"/>
                  </a:cubicBezTo>
                  <a:cubicBezTo>
                    <a:pt x="490" y="1860"/>
                    <a:pt x="515" y="1806"/>
                    <a:pt x="515" y="1749"/>
                  </a:cubicBezTo>
                  <a:cubicBezTo>
                    <a:pt x="515" y="1693"/>
                    <a:pt x="492" y="1642"/>
                    <a:pt x="451" y="1601"/>
                  </a:cubicBezTo>
                  <a:close/>
                  <a:moveTo>
                    <a:pt x="2608" y="89"/>
                  </a:moveTo>
                  <a:cubicBezTo>
                    <a:pt x="2503" y="89"/>
                    <a:pt x="2404" y="132"/>
                    <a:pt x="2334" y="202"/>
                  </a:cubicBezTo>
                  <a:cubicBezTo>
                    <a:pt x="2267" y="272"/>
                    <a:pt x="2221" y="369"/>
                    <a:pt x="2221" y="474"/>
                  </a:cubicBezTo>
                  <a:cubicBezTo>
                    <a:pt x="2221" y="581"/>
                    <a:pt x="2267" y="677"/>
                    <a:pt x="2334" y="747"/>
                  </a:cubicBezTo>
                  <a:cubicBezTo>
                    <a:pt x="2404" y="815"/>
                    <a:pt x="2503" y="860"/>
                    <a:pt x="2608" y="860"/>
                  </a:cubicBezTo>
                  <a:cubicBezTo>
                    <a:pt x="2713" y="860"/>
                    <a:pt x="2811" y="817"/>
                    <a:pt x="2879" y="747"/>
                  </a:cubicBezTo>
                  <a:cubicBezTo>
                    <a:pt x="2949" y="677"/>
                    <a:pt x="2992" y="581"/>
                    <a:pt x="2992" y="474"/>
                  </a:cubicBezTo>
                  <a:cubicBezTo>
                    <a:pt x="2992" y="262"/>
                    <a:pt x="2820" y="89"/>
                    <a:pt x="2608" y="89"/>
                  </a:cubicBezTo>
                  <a:close/>
                </a:path>
              </a:pathLst>
            </a:custGeom>
            <a:solidFill>
              <a:srgbClr val="88A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3"/>
            <p:cNvSpPr/>
            <p:nvPr/>
          </p:nvSpPr>
          <p:spPr>
            <a:xfrm>
              <a:off x="-3188264" y="2461666"/>
              <a:ext cx="780115" cy="743215"/>
            </a:xfrm>
            <a:custGeom>
              <a:rect b="b" l="l" r="r" t="t"/>
              <a:pathLst>
                <a:path extrusionOk="0" h="4975" w="5222">
                  <a:moveTo>
                    <a:pt x="4350" y="0"/>
                  </a:moveTo>
                  <a:cubicBezTo>
                    <a:pt x="4742" y="385"/>
                    <a:pt x="5026" y="878"/>
                    <a:pt x="5152" y="1433"/>
                  </a:cubicBezTo>
                  <a:cubicBezTo>
                    <a:pt x="5010" y="1448"/>
                    <a:pt x="4880" y="1512"/>
                    <a:pt x="4786" y="1610"/>
                  </a:cubicBezTo>
                  <a:cubicBezTo>
                    <a:pt x="4675" y="1721"/>
                    <a:pt x="4607" y="1876"/>
                    <a:pt x="4607" y="2046"/>
                  </a:cubicBezTo>
                  <a:cubicBezTo>
                    <a:pt x="4607" y="2217"/>
                    <a:pt x="4675" y="2371"/>
                    <a:pt x="4786" y="2484"/>
                  </a:cubicBezTo>
                  <a:cubicBezTo>
                    <a:pt x="4886" y="2585"/>
                    <a:pt x="5018" y="2649"/>
                    <a:pt x="5164" y="2661"/>
                  </a:cubicBezTo>
                  <a:cubicBezTo>
                    <a:pt x="4917" y="3870"/>
                    <a:pt x="3918" y="4806"/>
                    <a:pt x="2674" y="4954"/>
                  </a:cubicBezTo>
                  <a:cubicBezTo>
                    <a:pt x="2676" y="4933"/>
                    <a:pt x="2676" y="4913"/>
                    <a:pt x="2676" y="4894"/>
                  </a:cubicBezTo>
                  <a:cubicBezTo>
                    <a:pt x="2676" y="4705"/>
                    <a:pt x="2600" y="4534"/>
                    <a:pt x="2476" y="4411"/>
                  </a:cubicBezTo>
                  <a:cubicBezTo>
                    <a:pt x="2353" y="4288"/>
                    <a:pt x="2180" y="4212"/>
                    <a:pt x="1993" y="4212"/>
                  </a:cubicBezTo>
                  <a:cubicBezTo>
                    <a:pt x="1802" y="4212"/>
                    <a:pt x="1633" y="4288"/>
                    <a:pt x="1510" y="4411"/>
                  </a:cubicBezTo>
                  <a:cubicBezTo>
                    <a:pt x="1407" y="4514"/>
                    <a:pt x="1337" y="4648"/>
                    <a:pt x="1317" y="4798"/>
                  </a:cubicBezTo>
                  <a:cubicBezTo>
                    <a:pt x="790" y="4602"/>
                    <a:pt x="334" y="4257"/>
                    <a:pt x="0" y="3815"/>
                  </a:cubicBezTo>
                  <a:cubicBezTo>
                    <a:pt x="1238" y="3872"/>
                    <a:pt x="1701" y="3615"/>
                    <a:pt x="2090" y="2667"/>
                  </a:cubicBezTo>
                  <a:cubicBezTo>
                    <a:pt x="2503" y="1660"/>
                    <a:pt x="3457" y="2795"/>
                    <a:pt x="3737" y="1218"/>
                  </a:cubicBezTo>
                  <a:cubicBezTo>
                    <a:pt x="3871" y="467"/>
                    <a:pt x="4121" y="138"/>
                    <a:pt x="4350" y="0"/>
                  </a:cubicBezTo>
                  <a:close/>
                  <a:moveTo>
                    <a:pt x="5166" y="1518"/>
                  </a:moveTo>
                  <a:cubicBezTo>
                    <a:pt x="5043" y="1530"/>
                    <a:pt x="4930" y="1588"/>
                    <a:pt x="4845" y="1670"/>
                  </a:cubicBezTo>
                  <a:cubicBezTo>
                    <a:pt x="4751" y="1765"/>
                    <a:pt x="4691" y="1898"/>
                    <a:pt x="4691" y="2042"/>
                  </a:cubicBezTo>
                  <a:cubicBezTo>
                    <a:pt x="4691" y="2188"/>
                    <a:pt x="4751" y="2320"/>
                    <a:pt x="4845" y="2414"/>
                  </a:cubicBezTo>
                  <a:cubicBezTo>
                    <a:pt x="4932" y="2503"/>
                    <a:pt x="5049" y="2558"/>
                    <a:pt x="5176" y="2567"/>
                  </a:cubicBezTo>
                  <a:cubicBezTo>
                    <a:pt x="5205" y="2404"/>
                    <a:pt x="5219" y="2238"/>
                    <a:pt x="5219" y="2067"/>
                  </a:cubicBezTo>
                  <a:cubicBezTo>
                    <a:pt x="5222" y="1882"/>
                    <a:pt x="5203" y="1697"/>
                    <a:pt x="5166" y="1518"/>
                  </a:cubicBezTo>
                  <a:close/>
                  <a:moveTo>
                    <a:pt x="2581" y="4962"/>
                  </a:moveTo>
                  <a:cubicBezTo>
                    <a:pt x="2583" y="4940"/>
                    <a:pt x="2585" y="4915"/>
                    <a:pt x="2585" y="4892"/>
                  </a:cubicBezTo>
                  <a:cubicBezTo>
                    <a:pt x="2585" y="4728"/>
                    <a:pt x="2520" y="4580"/>
                    <a:pt x="2411" y="4471"/>
                  </a:cubicBezTo>
                  <a:cubicBezTo>
                    <a:pt x="2304" y="4364"/>
                    <a:pt x="2153" y="4296"/>
                    <a:pt x="1989" y="4296"/>
                  </a:cubicBezTo>
                  <a:cubicBezTo>
                    <a:pt x="1824" y="4296"/>
                    <a:pt x="1676" y="4364"/>
                    <a:pt x="1567" y="4471"/>
                  </a:cubicBezTo>
                  <a:cubicBezTo>
                    <a:pt x="1475" y="4563"/>
                    <a:pt x="1413" y="4687"/>
                    <a:pt x="1399" y="4826"/>
                  </a:cubicBezTo>
                  <a:cubicBezTo>
                    <a:pt x="1689" y="4923"/>
                    <a:pt x="1997" y="4975"/>
                    <a:pt x="2320" y="4975"/>
                  </a:cubicBezTo>
                  <a:cubicBezTo>
                    <a:pt x="2408" y="4972"/>
                    <a:pt x="2497" y="4970"/>
                    <a:pt x="2581" y="4962"/>
                  </a:cubicBezTo>
                  <a:close/>
                </a:path>
              </a:pathLst>
            </a:custGeom>
            <a:solidFill>
              <a:srgbClr val="88A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3"/>
            <p:cNvSpPr/>
            <p:nvPr/>
          </p:nvSpPr>
          <p:spPr>
            <a:xfrm>
              <a:off x="-2737558" y="2820050"/>
              <a:ext cx="83061" cy="83210"/>
            </a:xfrm>
            <a:custGeom>
              <a:rect b="b" l="l" r="r" t="t"/>
              <a:pathLst>
                <a:path extrusionOk="0" h="557" w="556">
                  <a:moveTo>
                    <a:pt x="278" y="556"/>
                  </a:moveTo>
                  <a:cubicBezTo>
                    <a:pt x="430" y="556"/>
                    <a:pt x="555" y="433"/>
                    <a:pt x="555" y="279"/>
                  </a:cubicBezTo>
                  <a:cubicBezTo>
                    <a:pt x="555" y="126"/>
                    <a:pt x="432" y="1"/>
                    <a:pt x="278" y="1"/>
                  </a:cubicBezTo>
                  <a:cubicBezTo>
                    <a:pt x="128" y="1"/>
                    <a:pt x="0" y="124"/>
                    <a:pt x="0" y="279"/>
                  </a:cubicBezTo>
                  <a:cubicBezTo>
                    <a:pt x="0" y="429"/>
                    <a:pt x="128" y="556"/>
                    <a:pt x="278" y="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53"/>
          <p:cNvGrpSpPr/>
          <p:nvPr/>
        </p:nvGrpSpPr>
        <p:grpSpPr>
          <a:xfrm>
            <a:off x="2142783" y="1237080"/>
            <a:ext cx="6237683" cy="329567"/>
            <a:chOff x="552450" y="401675"/>
            <a:chExt cx="8079900" cy="426900"/>
          </a:xfrm>
        </p:grpSpPr>
        <p:sp>
          <p:nvSpPr>
            <p:cNvPr id="717" name="Google Shape;717;p5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1" name="Google Shape;721;p53"/>
          <p:cNvSpPr txBox="1"/>
          <p:nvPr>
            <p:ph hasCustomPrompt="1" type="title"/>
          </p:nvPr>
        </p:nvSpPr>
        <p:spPr>
          <a:xfrm rot="294">
            <a:off x="3412800" y="2218300"/>
            <a:ext cx="35136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2" name="Google Shape;722;p53"/>
          <p:cNvSpPr txBox="1"/>
          <p:nvPr>
            <p:ph idx="1" type="subTitle"/>
          </p:nvPr>
        </p:nvSpPr>
        <p:spPr>
          <a:xfrm>
            <a:off x="3623675" y="3899100"/>
            <a:ext cx="3091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5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726" name="Google Shape;726;p5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0" name="Google Shape;730;p5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55"/>
          <p:cNvSpPr txBox="1"/>
          <p:nvPr>
            <p:ph type="title"/>
          </p:nvPr>
        </p:nvSpPr>
        <p:spPr>
          <a:xfrm>
            <a:off x="22404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2" name="Google Shape;732;p55"/>
          <p:cNvSpPr txBox="1"/>
          <p:nvPr>
            <p:ph idx="1" type="subTitle"/>
          </p:nvPr>
        </p:nvSpPr>
        <p:spPr>
          <a:xfrm>
            <a:off x="2079550" y="2426200"/>
            <a:ext cx="2229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3" name="Google Shape;733;p55"/>
          <p:cNvSpPr txBox="1"/>
          <p:nvPr>
            <p:ph hasCustomPrompt="1" idx="2" type="title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4" name="Google Shape;734;p55"/>
          <p:cNvSpPr txBox="1"/>
          <p:nvPr>
            <p:ph hasCustomPrompt="1" idx="3" type="title"/>
          </p:nvPr>
        </p:nvSpPr>
        <p:spPr>
          <a:xfrm>
            <a:off x="881056" y="3370847"/>
            <a:ext cx="7956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5" name="Google Shape;735;p55"/>
          <p:cNvSpPr txBox="1"/>
          <p:nvPr>
            <p:ph idx="4" type="title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6" name="Google Shape;736;p55"/>
          <p:cNvSpPr txBox="1"/>
          <p:nvPr>
            <p:ph idx="5" type="subTitle"/>
          </p:nvPr>
        </p:nvSpPr>
        <p:spPr>
          <a:xfrm>
            <a:off x="2087410" y="3782550"/>
            <a:ext cx="22296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7" name="Google Shape;737;p55"/>
          <p:cNvSpPr txBox="1"/>
          <p:nvPr>
            <p:ph idx="6" type="title"/>
          </p:nvPr>
        </p:nvSpPr>
        <p:spPr>
          <a:xfrm>
            <a:off x="6109156" y="333972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8" name="Google Shape;738;p55"/>
          <p:cNvSpPr txBox="1"/>
          <p:nvPr>
            <p:ph idx="7" type="subTitle"/>
          </p:nvPr>
        </p:nvSpPr>
        <p:spPr>
          <a:xfrm>
            <a:off x="5932350" y="3782554"/>
            <a:ext cx="22374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p55"/>
          <p:cNvSpPr txBox="1"/>
          <p:nvPr>
            <p:ph idx="8" type="title"/>
          </p:nvPr>
        </p:nvSpPr>
        <p:spPr>
          <a:xfrm>
            <a:off x="61091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0" name="Google Shape;740;p55"/>
          <p:cNvSpPr txBox="1"/>
          <p:nvPr>
            <p:ph idx="9" type="subTitle"/>
          </p:nvPr>
        </p:nvSpPr>
        <p:spPr>
          <a:xfrm>
            <a:off x="5932362" y="2424850"/>
            <a:ext cx="22374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1" name="Google Shape;741;p55"/>
          <p:cNvSpPr txBox="1"/>
          <p:nvPr>
            <p:ph hasCustomPrompt="1" idx="13" type="title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2" name="Google Shape;742;p55"/>
          <p:cNvSpPr txBox="1"/>
          <p:nvPr>
            <p:ph hasCustomPrompt="1" idx="14" type="title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3" name="Google Shape;743;p55"/>
          <p:cNvSpPr txBox="1"/>
          <p:nvPr>
            <p:ph idx="15" type="title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44" name="Google Shape;744;p55"/>
          <p:cNvGrpSpPr/>
          <p:nvPr/>
        </p:nvGrpSpPr>
        <p:grpSpPr>
          <a:xfrm>
            <a:off x="7764407" y="575481"/>
            <a:ext cx="1308352" cy="1308606"/>
            <a:chOff x="7764407" y="575481"/>
            <a:chExt cx="1308352" cy="1308606"/>
          </a:xfrm>
        </p:grpSpPr>
        <p:sp>
          <p:nvSpPr>
            <p:cNvPr id="745" name="Google Shape;745;p55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6" name="Google Shape;746;p55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747" name="Google Shape;747;p55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55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55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55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1" name="Google Shape;751;p55"/>
          <p:cNvSpPr/>
          <p:nvPr/>
        </p:nvSpPr>
        <p:spPr>
          <a:xfrm>
            <a:off x="7455971" y="575487"/>
            <a:ext cx="593886" cy="59399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3" name="Google Shape;753;p56"/>
          <p:cNvGrpSpPr/>
          <p:nvPr/>
        </p:nvGrpSpPr>
        <p:grpSpPr>
          <a:xfrm>
            <a:off x="1160658" y="717681"/>
            <a:ext cx="6822668" cy="360474"/>
            <a:chOff x="552450" y="401675"/>
            <a:chExt cx="8079900" cy="426900"/>
          </a:xfrm>
        </p:grpSpPr>
        <p:sp>
          <p:nvSpPr>
            <p:cNvPr id="754" name="Google Shape;754;p5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8" name="Google Shape;758;p56"/>
          <p:cNvSpPr/>
          <p:nvPr/>
        </p:nvSpPr>
        <p:spPr>
          <a:xfrm>
            <a:off x="1160653" y="1133608"/>
            <a:ext cx="6822600" cy="32922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6"/>
          <p:cNvSpPr txBox="1"/>
          <p:nvPr>
            <p:ph type="title"/>
          </p:nvPr>
        </p:nvSpPr>
        <p:spPr>
          <a:xfrm rot="-732">
            <a:off x="2457400" y="3203847"/>
            <a:ext cx="42291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60" name="Google Shape;760;p56"/>
          <p:cNvSpPr txBox="1"/>
          <p:nvPr>
            <p:ph idx="1" type="subTitle"/>
          </p:nvPr>
        </p:nvSpPr>
        <p:spPr>
          <a:xfrm>
            <a:off x="2457400" y="1533250"/>
            <a:ext cx="4229100" cy="15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lt1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3" name="Google Shape;763;p5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764" name="Google Shape;764;p5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8" name="Google Shape;768;p57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9" name="Google Shape;769;p57"/>
          <p:cNvSpPr/>
          <p:nvPr/>
        </p:nvSpPr>
        <p:spPr>
          <a:xfrm>
            <a:off x="6706361" y="974537"/>
            <a:ext cx="699681" cy="197401"/>
          </a:xfrm>
          <a:custGeom>
            <a:rect b="b" l="l" r="r" t="t"/>
            <a:pathLst>
              <a:path extrusionOk="0" h="1554" w="5508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0" name="Google Shape;770;p57"/>
          <p:cNvGrpSpPr/>
          <p:nvPr/>
        </p:nvGrpSpPr>
        <p:grpSpPr>
          <a:xfrm rot="1454574">
            <a:off x="7429934" y="440631"/>
            <a:ext cx="1199725" cy="1169337"/>
            <a:chOff x="7352643" y="433005"/>
            <a:chExt cx="1199742" cy="1169354"/>
          </a:xfrm>
        </p:grpSpPr>
        <p:sp>
          <p:nvSpPr>
            <p:cNvPr id="771" name="Google Shape;771;p57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7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7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7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5" name="Google Shape;775;p57"/>
          <p:cNvSpPr/>
          <p:nvPr/>
        </p:nvSpPr>
        <p:spPr>
          <a:xfrm>
            <a:off x="5887211" y="974537"/>
            <a:ext cx="699681" cy="197401"/>
          </a:xfrm>
          <a:custGeom>
            <a:rect b="b" l="l" r="r" t="t"/>
            <a:pathLst>
              <a:path extrusionOk="0" h="1554" w="5508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6" name="Google Shape;776;p57"/>
          <p:cNvGrpSpPr/>
          <p:nvPr/>
        </p:nvGrpSpPr>
        <p:grpSpPr>
          <a:xfrm rot="2954896">
            <a:off x="168653" y="4078555"/>
            <a:ext cx="862337" cy="840495"/>
            <a:chOff x="7352643" y="433005"/>
            <a:chExt cx="1199742" cy="1169354"/>
          </a:xfrm>
        </p:grpSpPr>
        <p:sp>
          <p:nvSpPr>
            <p:cNvPr id="777" name="Google Shape;777;p57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7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7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7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bg>
      <p:bgPr>
        <a:solidFill>
          <a:schemeClr val="lt1"/>
        </a:solidFill>
      </p:bgPr>
    </p:bg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3" name="Google Shape;783;p5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784" name="Google Shape;784;p5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8" name="Google Shape;788;p58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89" name="Google Shape;789;p58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790" name="Google Shape;790;p58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1" name="Google Shape;791;p58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792" name="Google Shape;792;p58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58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58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58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6" name="Google Shape;796;p58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797" name="Google Shape;797;p58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8" name="Google Shape;798;p58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799" name="Google Shape;799;p58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58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58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58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3">
    <p:bg>
      <p:bgPr>
        <a:solidFill>
          <a:schemeClr val="lt1"/>
        </a:solidFill>
      </p:bgPr>
    </p:bg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5" name="Google Shape;805;p5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806" name="Google Shape;806;p5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59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1" name="Google Shape;811;p59"/>
          <p:cNvSpPr/>
          <p:nvPr/>
        </p:nvSpPr>
        <p:spPr>
          <a:xfrm rot="423713">
            <a:off x="494816" y="3568421"/>
            <a:ext cx="440976" cy="441097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59"/>
          <p:cNvSpPr/>
          <p:nvPr/>
        </p:nvSpPr>
        <p:spPr>
          <a:xfrm flipH="1" rot="-3237051">
            <a:off x="-70552" y="3201499"/>
            <a:ext cx="1457989" cy="1186350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4">
    <p:bg>
      <p:bgPr>
        <a:solidFill>
          <a:schemeClr val="lt1"/>
        </a:solidFill>
      </p:bgPr>
    </p:bg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6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5" name="Google Shape;815;p6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816" name="Google Shape;816;p6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6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6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6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0" name="Google Shape;820;p60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1" name="Google Shape;821;p60"/>
          <p:cNvSpPr/>
          <p:nvPr/>
        </p:nvSpPr>
        <p:spPr>
          <a:xfrm>
            <a:off x="6588757" y="1127899"/>
            <a:ext cx="268332" cy="246951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60"/>
          <p:cNvSpPr/>
          <p:nvPr/>
        </p:nvSpPr>
        <p:spPr>
          <a:xfrm>
            <a:off x="6935134" y="1149922"/>
            <a:ext cx="642713" cy="202478"/>
          </a:xfrm>
          <a:custGeom>
            <a:rect b="b" l="l" r="r" t="t"/>
            <a:pathLst>
              <a:path extrusionOk="0" h="947" w="3006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60"/>
          <p:cNvSpPr/>
          <p:nvPr/>
        </p:nvSpPr>
        <p:spPr>
          <a:xfrm>
            <a:off x="7751259" y="1149922"/>
            <a:ext cx="440235" cy="202478"/>
          </a:xfrm>
          <a:custGeom>
            <a:rect b="b" l="l" r="r" t="t"/>
            <a:pathLst>
              <a:path extrusionOk="0" h="947" w="2059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4" name="Google Shape;824;p60"/>
          <p:cNvGrpSpPr/>
          <p:nvPr/>
        </p:nvGrpSpPr>
        <p:grpSpPr>
          <a:xfrm rot="675683">
            <a:off x="311829" y="3969087"/>
            <a:ext cx="912771" cy="1009337"/>
            <a:chOff x="1191357" y="3451057"/>
            <a:chExt cx="597555" cy="660773"/>
          </a:xfrm>
        </p:grpSpPr>
        <p:sp>
          <p:nvSpPr>
            <p:cNvPr id="825" name="Google Shape;825;p60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60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60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60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60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">
    <p:bg>
      <p:bgPr>
        <a:solidFill>
          <a:schemeClr val="accent2"/>
        </a:solidFill>
      </p:bgPr>
    </p:bg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6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6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833" name="Google Shape;833;p6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6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6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6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7" name="Google Shape;837;p61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38" name="Google Shape;838;p61"/>
          <p:cNvGrpSpPr/>
          <p:nvPr/>
        </p:nvGrpSpPr>
        <p:grpSpPr>
          <a:xfrm rot="823452">
            <a:off x="8072400" y="847312"/>
            <a:ext cx="912772" cy="1009338"/>
            <a:chOff x="1191357" y="3451057"/>
            <a:chExt cx="597555" cy="660773"/>
          </a:xfrm>
        </p:grpSpPr>
        <p:sp>
          <p:nvSpPr>
            <p:cNvPr id="839" name="Google Shape;839;p61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61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61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61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61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6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6" name="Google Shape;846;p6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847" name="Google Shape;847;p6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62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62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62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1" name="Google Shape;851;p62"/>
          <p:cNvSpPr txBox="1"/>
          <p:nvPr>
            <p:ph idx="1" type="subTitle"/>
          </p:nvPr>
        </p:nvSpPr>
        <p:spPr>
          <a:xfrm rot="299">
            <a:off x="4572000" y="2896925"/>
            <a:ext cx="34470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2" name="Google Shape;852;p62"/>
          <p:cNvSpPr txBox="1"/>
          <p:nvPr>
            <p:ph type="title"/>
          </p:nvPr>
        </p:nvSpPr>
        <p:spPr>
          <a:xfrm>
            <a:off x="4572000" y="1430375"/>
            <a:ext cx="3447000" cy="146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3" name="Google Shape;853;p62"/>
          <p:cNvSpPr/>
          <p:nvPr>
            <p:ph idx="2" type="pic"/>
          </p:nvPr>
        </p:nvSpPr>
        <p:spPr>
          <a:xfrm>
            <a:off x="1373525" y="1191463"/>
            <a:ext cx="2710200" cy="3028500"/>
          </a:xfrm>
          <a:prstGeom prst="roundRect">
            <a:avLst>
              <a:gd fmla="val 9964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4" name="Google Shape;854;p62"/>
          <p:cNvSpPr/>
          <p:nvPr/>
        </p:nvSpPr>
        <p:spPr>
          <a:xfrm>
            <a:off x="593954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62"/>
          <p:cNvSpPr/>
          <p:nvPr/>
        </p:nvSpPr>
        <p:spPr>
          <a:xfrm>
            <a:off x="480106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6" name="Google Shape;856;p62"/>
          <p:cNvGrpSpPr/>
          <p:nvPr/>
        </p:nvGrpSpPr>
        <p:grpSpPr>
          <a:xfrm rot="1454298">
            <a:off x="118915" y="3968809"/>
            <a:ext cx="1128632" cy="1100045"/>
            <a:chOff x="7352643" y="433005"/>
            <a:chExt cx="1199742" cy="1169354"/>
          </a:xfrm>
        </p:grpSpPr>
        <p:sp>
          <p:nvSpPr>
            <p:cNvPr id="857" name="Google Shape;857;p62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62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62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62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1" name="Google Shape;861;p62"/>
          <p:cNvSpPr/>
          <p:nvPr/>
        </p:nvSpPr>
        <p:spPr>
          <a:xfrm flipH="1">
            <a:off x="178957" y="3738137"/>
            <a:ext cx="452388" cy="452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62"/>
          <p:cNvSpPr/>
          <p:nvPr/>
        </p:nvSpPr>
        <p:spPr>
          <a:xfrm flipH="1">
            <a:off x="1373534" y="4603488"/>
            <a:ext cx="244483" cy="24452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62"/>
          <p:cNvSpPr/>
          <p:nvPr/>
        </p:nvSpPr>
        <p:spPr>
          <a:xfrm>
            <a:off x="707802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6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6" name="Google Shape;866;p6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867" name="Google Shape;867;p6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6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6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6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1" name="Google Shape;871;p63"/>
          <p:cNvSpPr txBox="1"/>
          <p:nvPr>
            <p:ph idx="1" type="subTitle"/>
          </p:nvPr>
        </p:nvSpPr>
        <p:spPr>
          <a:xfrm rot="420">
            <a:off x="5358075" y="2660125"/>
            <a:ext cx="24564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2" name="Google Shape;872;p63"/>
          <p:cNvSpPr txBox="1"/>
          <p:nvPr>
            <p:ph type="title"/>
          </p:nvPr>
        </p:nvSpPr>
        <p:spPr>
          <a:xfrm>
            <a:off x="5631513" y="2071775"/>
            <a:ext cx="1757400" cy="5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3" name="Google Shape;873;p63"/>
          <p:cNvSpPr/>
          <p:nvPr>
            <p:ph idx="2" type="pic"/>
          </p:nvPr>
        </p:nvSpPr>
        <p:spPr>
          <a:xfrm>
            <a:off x="1481629" y="1635513"/>
            <a:ext cx="3247200" cy="1803300"/>
          </a:xfrm>
          <a:prstGeom prst="rect">
            <a:avLst/>
          </a:prstGeom>
          <a:noFill/>
          <a:ln>
            <a:noFill/>
          </a:ln>
        </p:spPr>
      </p:sp>
      <p:sp>
        <p:nvSpPr>
          <p:cNvPr id="874" name="Google Shape;874;p63"/>
          <p:cNvSpPr/>
          <p:nvPr/>
        </p:nvSpPr>
        <p:spPr>
          <a:xfrm>
            <a:off x="6802912" y="1040725"/>
            <a:ext cx="1046687" cy="165490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63"/>
          <p:cNvSpPr/>
          <p:nvPr/>
        </p:nvSpPr>
        <p:spPr>
          <a:xfrm>
            <a:off x="5154700" y="1138531"/>
            <a:ext cx="841444" cy="160244"/>
          </a:xfrm>
          <a:custGeom>
            <a:rect b="b" l="l" r="r" t="t"/>
            <a:pathLst>
              <a:path extrusionOk="0" h="947" w="4973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63"/>
          <p:cNvSpPr/>
          <p:nvPr/>
        </p:nvSpPr>
        <p:spPr>
          <a:xfrm>
            <a:off x="6071615" y="1138531"/>
            <a:ext cx="578673" cy="160244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63"/>
          <p:cNvSpPr/>
          <p:nvPr/>
        </p:nvSpPr>
        <p:spPr>
          <a:xfrm>
            <a:off x="6724910" y="1138531"/>
            <a:ext cx="793898" cy="160244"/>
          </a:xfrm>
          <a:custGeom>
            <a:rect b="b" l="l" r="r" t="t"/>
            <a:pathLst>
              <a:path extrusionOk="0" h="947" w="4692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63"/>
          <p:cNvSpPr/>
          <p:nvPr/>
        </p:nvSpPr>
        <p:spPr>
          <a:xfrm>
            <a:off x="720012" y="4354900"/>
            <a:ext cx="1046687" cy="165490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63"/>
          <p:cNvSpPr/>
          <p:nvPr/>
        </p:nvSpPr>
        <p:spPr>
          <a:xfrm>
            <a:off x="1366265" y="4272256"/>
            <a:ext cx="578673" cy="160244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MAIN_POINT_1_1_1">
    <p:bg>
      <p:bgPr>
        <a:solidFill>
          <a:schemeClr val="accent2"/>
        </a:solidFill>
      </p:bgPr>
    </p:bg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2" name="Google Shape;882;p6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883" name="Google Shape;883;p6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4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64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64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7" name="Google Shape;887;p64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8" name="Google Shape;888;p64"/>
          <p:cNvSpPr txBox="1"/>
          <p:nvPr>
            <p:ph idx="1" type="body"/>
          </p:nvPr>
        </p:nvSpPr>
        <p:spPr>
          <a:xfrm>
            <a:off x="720000" y="1533525"/>
            <a:ext cx="7704000" cy="23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89" name="Google Shape;889;p64"/>
          <p:cNvSpPr/>
          <p:nvPr/>
        </p:nvSpPr>
        <p:spPr>
          <a:xfrm>
            <a:off x="593954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64"/>
          <p:cNvSpPr/>
          <p:nvPr/>
        </p:nvSpPr>
        <p:spPr>
          <a:xfrm>
            <a:off x="480106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64"/>
          <p:cNvSpPr/>
          <p:nvPr/>
        </p:nvSpPr>
        <p:spPr>
          <a:xfrm>
            <a:off x="707802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2">
    <p:bg>
      <p:bgPr>
        <a:solidFill>
          <a:schemeClr val="accent2"/>
        </a:solidFill>
      </p:bgPr>
    </p:bg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4" name="Google Shape;894;p6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895" name="Google Shape;895;p6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6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9" name="Google Shape;899;p65"/>
          <p:cNvSpPr txBox="1"/>
          <p:nvPr>
            <p:ph idx="1" type="subTitle"/>
          </p:nvPr>
        </p:nvSpPr>
        <p:spPr>
          <a:xfrm>
            <a:off x="1936263" y="3692325"/>
            <a:ext cx="2420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0" name="Google Shape;900;p65"/>
          <p:cNvSpPr txBox="1"/>
          <p:nvPr>
            <p:ph idx="2" type="subTitle"/>
          </p:nvPr>
        </p:nvSpPr>
        <p:spPr>
          <a:xfrm>
            <a:off x="4784638" y="3692275"/>
            <a:ext cx="2423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1" name="Google Shape;901;p65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2" name="Google Shape;902;p65"/>
          <p:cNvSpPr txBox="1"/>
          <p:nvPr>
            <p:ph idx="3" type="title"/>
          </p:nvPr>
        </p:nvSpPr>
        <p:spPr>
          <a:xfrm>
            <a:off x="1941522" y="327487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3" name="Google Shape;903;p65"/>
          <p:cNvSpPr txBox="1"/>
          <p:nvPr>
            <p:ph idx="4" type="title"/>
          </p:nvPr>
        </p:nvSpPr>
        <p:spPr>
          <a:xfrm>
            <a:off x="4789134" y="32748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4" name="Google Shape;904;p65"/>
          <p:cNvSpPr/>
          <p:nvPr>
            <p:ph idx="5" type="pic"/>
          </p:nvPr>
        </p:nvSpPr>
        <p:spPr>
          <a:xfrm>
            <a:off x="2391313" y="1693650"/>
            <a:ext cx="1509900" cy="1452000"/>
          </a:xfrm>
          <a:prstGeom prst="roundRect">
            <a:avLst>
              <a:gd fmla="val 12275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5" name="Google Shape;905;p65"/>
          <p:cNvSpPr/>
          <p:nvPr>
            <p:ph idx="6" type="pic"/>
          </p:nvPr>
        </p:nvSpPr>
        <p:spPr>
          <a:xfrm>
            <a:off x="5241238" y="1693639"/>
            <a:ext cx="1509900" cy="1452000"/>
          </a:xfrm>
          <a:prstGeom prst="roundRect">
            <a:avLst>
              <a:gd fmla="val 14418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6" name="Google Shape;906;p65"/>
          <p:cNvSpPr/>
          <p:nvPr/>
        </p:nvSpPr>
        <p:spPr>
          <a:xfrm>
            <a:off x="7946263" y="1248225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65"/>
          <p:cNvSpPr/>
          <p:nvPr/>
        </p:nvSpPr>
        <p:spPr>
          <a:xfrm>
            <a:off x="7946263" y="2237190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65"/>
          <p:cNvSpPr/>
          <p:nvPr/>
        </p:nvSpPr>
        <p:spPr>
          <a:xfrm>
            <a:off x="7946263" y="3226156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6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1" name="Google Shape;911;p6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912" name="Google Shape;912;p6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6" name="Google Shape;916;p66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7" name="Google Shape;917;p66"/>
          <p:cNvSpPr txBox="1"/>
          <p:nvPr>
            <p:ph idx="2" type="title"/>
          </p:nvPr>
        </p:nvSpPr>
        <p:spPr>
          <a:xfrm>
            <a:off x="923025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8" name="Google Shape;918;p66"/>
          <p:cNvSpPr txBox="1"/>
          <p:nvPr>
            <p:ph idx="1" type="subTitle"/>
          </p:nvPr>
        </p:nvSpPr>
        <p:spPr>
          <a:xfrm>
            <a:off x="922125" y="2571749"/>
            <a:ext cx="1958700" cy="12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9" name="Google Shape;919;p66"/>
          <p:cNvSpPr txBox="1"/>
          <p:nvPr>
            <p:ph idx="3" type="title"/>
          </p:nvPr>
        </p:nvSpPr>
        <p:spPr>
          <a:xfrm>
            <a:off x="3526675" y="2121900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0" name="Google Shape;920;p66"/>
          <p:cNvSpPr txBox="1"/>
          <p:nvPr>
            <p:ph idx="4" type="subTitle"/>
          </p:nvPr>
        </p:nvSpPr>
        <p:spPr>
          <a:xfrm>
            <a:off x="3526675" y="2571899"/>
            <a:ext cx="19569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1" name="Google Shape;921;p66"/>
          <p:cNvSpPr txBox="1"/>
          <p:nvPr>
            <p:ph idx="5" type="title"/>
          </p:nvPr>
        </p:nvSpPr>
        <p:spPr>
          <a:xfrm>
            <a:off x="6130350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2" name="Google Shape;922;p66"/>
          <p:cNvSpPr txBox="1"/>
          <p:nvPr>
            <p:ph idx="6" type="subTitle"/>
          </p:nvPr>
        </p:nvSpPr>
        <p:spPr>
          <a:xfrm>
            <a:off x="6130350" y="2571899"/>
            <a:ext cx="19569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3" name="Google Shape;923;p66"/>
          <p:cNvSpPr/>
          <p:nvPr/>
        </p:nvSpPr>
        <p:spPr>
          <a:xfrm>
            <a:off x="6929708" y="969222"/>
            <a:ext cx="196098" cy="195643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6"/>
          <p:cNvSpPr/>
          <p:nvPr/>
        </p:nvSpPr>
        <p:spPr>
          <a:xfrm>
            <a:off x="7194649" y="969228"/>
            <a:ext cx="196097" cy="195643"/>
          </a:xfrm>
          <a:custGeom>
            <a:rect b="b" l="l" r="r" t="t"/>
            <a:pathLst>
              <a:path extrusionOk="0" h="947" w="949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66"/>
          <p:cNvSpPr/>
          <p:nvPr/>
        </p:nvSpPr>
        <p:spPr>
          <a:xfrm>
            <a:off x="7489841" y="969228"/>
            <a:ext cx="779478" cy="195655"/>
          </a:xfrm>
          <a:custGeom>
            <a:rect b="b" l="l" r="r" t="t"/>
            <a:pathLst>
              <a:path extrusionOk="0" h="945" w="3067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66"/>
          <p:cNvSpPr/>
          <p:nvPr/>
        </p:nvSpPr>
        <p:spPr>
          <a:xfrm>
            <a:off x="1261496" y="4407852"/>
            <a:ext cx="196107" cy="195650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66"/>
          <p:cNvSpPr/>
          <p:nvPr/>
        </p:nvSpPr>
        <p:spPr>
          <a:xfrm>
            <a:off x="922126" y="4407852"/>
            <a:ext cx="196107" cy="195650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6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0" name="Google Shape;930;p6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931" name="Google Shape;931;p6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5" name="Google Shape;935;p67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6" name="Google Shape;936;p67"/>
          <p:cNvSpPr txBox="1"/>
          <p:nvPr>
            <p:ph idx="2" type="title"/>
          </p:nvPr>
        </p:nvSpPr>
        <p:spPr>
          <a:xfrm>
            <a:off x="2163750" y="180832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7" name="Google Shape;937;p67"/>
          <p:cNvSpPr txBox="1"/>
          <p:nvPr>
            <p:ph idx="1" type="subTitle"/>
          </p:nvPr>
        </p:nvSpPr>
        <p:spPr>
          <a:xfrm>
            <a:off x="1815713" y="2342313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8" name="Google Shape;938;p67"/>
          <p:cNvSpPr txBox="1"/>
          <p:nvPr>
            <p:ph idx="3" type="title"/>
          </p:nvPr>
        </p:nvSpPr>
        <p:spPr>
          <a:xfrm>
            <a:off x="5261384" y="1807500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9" name="Google Shape;939;p67"/>
          <p:cNvSpPr txBox="1"/>
          <p:nvPr>
            <p:ph idx="4" type="subTitle"/>
          </p:nvPr>
        </p:nvSpPr>
        <p:spPr>
          <a:xfrm>
            <a:off x="4957215" y="233407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0" name="Google Shape;940;p67"/>
          <p:cNvSpPr txBox="1"/>
          <p:nvPr>
            <p:ph idx="5" type="title"/>
          </p:nvPr>
        </p:nvSpPr>
        <p:spPr>
          <a:xfrm>
            <a:off x="2163802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1" name="Google Shape;941;p67"/>
          <p:cNvSpPr txBox="1"/>
          <p:nvPr>
            <p:ph idx="6" type="subTitle"/>
          </p:nvPr>
        </p:nvSpPr>
        <p:spPr>
          <a:xfrm>
            <a:off x="1815700" y="386772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2" name="Google Shape;942;p67"/>
          <p:cNvSpPr txBox="1"/>
          <p:nvPr>
            <p:ph idx="7" type="title"/>
          </p:nvPr>
        </p:nvSpPr>
        <p:spPr>
          <a:xfrm>
            <a:off x="5261375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3" name="Google Shape;943;p67"/>
          <p:cNvSpPr txBox="1"/>
          <p:nvPr>
            <p:ph idx="8" type="subTitle"/>
          </p:nvPr>
        </p:nvSpPr>
        <p:spPr>
          <a:xfrm>
            <a:off x="4957202" y="386772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4" name="Google Shape;944;p67"/>
          <p:cNvSpPr/>
          <p:nvPr/>
        </p:nvSpPr>
        <p:spPr>
          <a:xfrm>
            <a:off x="6966975" y="1083425"/>
            <a:ext cx="986749" cy="199751"/>
          </a:xfrm>
          <a:custGeom>
            <a:rect b="b" l="l" r="r" t="t"/>
            <a:pathLst>
              <a:path extrusionOk="0" h="947" w="4694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5" name="Google Shape;945;p67"/>
          <p:cNvGrpSpPr/>
          <p:nvPr/>
        </p:nvGrpSpPr>
        <p:grpSpPr>
          <a:xfrm>
            <a:off x="7580498" y="313907"/>
            <a:ext cx="1440046" cy="1407772"/>
            <a:chOff x="7499398" y="624507"/>
            <a:chExt cx="1440046" cy="1407772"/>
          </a:xfrm>
        </p:grpSpPr>
        <p:sp>
          <p:nvSpPr>
            <p:cNvPr id="946" name="Google Shape;946;p6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7" name="Google Shape;947;p6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948" name="Google Shape;948;p6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6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6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6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52" name="Google Shape;952;p67"/>
          <p:cNvSpPr/>
          <p:nvPr/>
        </p:nvSpPr>
        <p:spPr>
          <a:xfrm>
            <a:off x="276638" y="4345000"/>
            <a:ext cx="886720" cy="199751"/>
          </a:xfrm>
          <a:custGeom>
            <a:rect b="b" l="l" r="r" t="t"/>
            <a:pathLst>
              <a:path extrusionOk="0" h="947" w="4694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6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5" name="Google Shape;955;p6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956" name="Google Shape;956;p6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0" name="Google Shape;960;p68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1" name="Google Shape;961;p68"/>
          <p:cNvSpPr txBox="1"/>
          <p:nvPr>
            <p:ph idx="2" type="title"/>
          </p:nvPr>
        </p:nvSpPr>
        <p:spPr>
          <a:xfrm>
            <a:off x="903750" y="1749300"/>
            <a:ext cx="193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2" name="Google Shape;962;p68"/>
          <p:cNvSpPr txBox="1"/>
          <p:nvPr>
            <p:ph idx="1" type="subTitle"/>
          </p:nvPr>
        </p:nvSpPr>
        <p:spPr>
          <a:xfrm>
            <a:off x="925988" y="2277000"/>
            <a:ext cx="1938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3" name="Google Shape;963;p68"/>
          <p:cNvSpPr txBox="1"/>
          <p:nvPr>
            <p:ph idx="3" type="title"/>
          </p:nvPr>
        </p:nvSpPr>
        <p:spPr>
          <a:xfrm>
            <a:off x="3602719" y="174930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4" name="Google Shape;964;p68"/>
          <p:cNvSpPr txBox="1"/>
          <p:nvPr>
            <p:ph idx="4" type="subTitle"/>
          </p:nvPr>
        </p:nvSpPr>
        <p:spPr>
          <a:xfrm>
            <a:off x="3613313" y="227700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5" name="Google Shape;965;p68"/>
          <p:cNvSpPr txBox="1"/>
          <p:nvPr>
            <p:ph idx="5" type="title"/>
          </p:nvPr>
        </p:nvSpPr>
        <p:spPr>
          <a:xfrm>
            <a:off x="903450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6" name="Google Shape;966;p68"/>
          <p:cNvSpPr txBox="1"/>
          <p:nvPr>
            <p:ph idx="6" type="subTitle"/>
          </p:nvPr>
        </p:nvSpPr>
        <p:spPr>
          <a:xfrm>
            <a:off x="926063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7" name="Google Shape;967;p68"/>
          <p:cNvSpPr txBox="1"/>
          <p:nvPr>
            <p:ph idx="7" type="title"/>
          </p:nvPr>
        </p:nvSpPr>
        <p:spPr>
          <a:xfrm>
            <a:off x="3602719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8" name="Google Shape;968;p68"/>
          <p:cNvSpPr txBox="1"/>
          <p:nvPr>
            <p:ph idx="8" type="subTitle"/>
          </p:nvPr>
        </p:nvSpPr>
        <p:spPr>
          <a:xfrm>
            <a:off x="3613238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9" name="Google Shape;969;p68"/>
          <p:cNvSpPr txBox="1"/>
          <p:nvPr>
            <p:ph idx="9" type="title"/>
          </p:nvPr>
        </p:nvSpPr>
        <p:spPr>
          <a:xfrm>
            <a:off x="6233770" y="174930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0" name="Google Shape;970;p68"/>
          <p:cNvSpPr txBox="1"/>
          <p:nvPr>
            <p:ph idx="13" type="subTitle"/>
          </p:nvPr>
        </p:nvSpPr>
        <p:spPr>
          <a:xfrm>
            <a:off x="6255863" y="228960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1" name="Google Shape;971;p68"/>
          <p:cNvSpPr txBox="1"/>
          <p:nvPr>
            <p:ph idx="14" type="title"/>
          </p:nvPr>
        </p:nvSpPr>
        <p:spPr>
          <a:xfrm>
            <a:off x="6233770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2" name="Google Shape;972;p68"/>
          <p:cNvSpPr txBox="1"/>
          <p:nvPr>
            <p:ph idx="15" type="subTitle"/>
          </p:nvPr>
        </p:nvSpPr>
        <p:spPr>
          <a:xfrm>
            <a:off x="6255788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73" name="Google Shape;973;p68"/>
          <p:cNvGrpSpPr/>
          <p:nvPr/>
        </p:nvGrpSpPr>
        <p:grpSpPr>
          <a:xfrm rot="-772050">
            <a:off x="7298022" y="153508"/>
            <a:ext cx="1302599" cy="1303396"/>
            <a:chOff x="7530588" y="382981"/>
            <a:chExt cx="1302582" cy="1303380"/>
          </a:xfrm>
        </p:grpSpPr>
        <p:sp>
          <p:nvSpPr>
            <p:cNvPr id="974" name="Google Shape;974;p68"/>
            <p:cNvSpPr/>
            <p:nvPr/>
          </p:nvSpPr>
          <p:spPr>
            <a:xfrm rot="892134">
              <a:off x="7763764" y="583692"/>
              <a:ext cx="956322" cy="95632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8"/>
            <p:cNvSpPr/>
            <p:nvPr/>
          </p:nvSpPr>
          <p:spPr>
            <a:xfrm rot="-8220844">
              <a:off x="7721062" y="574253"/>
              <a:ext cx="921634" cy="921634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8"/>
            <p:cNvSpPr/>
            <p:nvPr/>
          </p:nvSpPr>
          <p:spPr>
            <a:xfrm rot="-8220844">
              <a:off x="7893618" y="949438"/>
              <a:ext cx="503697" cy="516222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8"/>
            <p:cNvSpPr/>
            <p:nvPr/>
          </p:nvSpPr>
          <p:spPr>
            <a:xfrm rot="-8220844">
              <a:off x="7782384" y="568843"/>
              <a:ext cx="847895" cy="76872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8" name="Google Shape;978;p68"/>
          <p:cNvSpPr/>
          <p:nvPr/>
        </p:nvSpPr>
        <p:spPr>
          <a:xfrm rot="8577204">
            <a:off x="8349726" y="1205862"/>
            <a:ext cx="316288" cy="316369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68"/>
          <p:cNvSpPr/>
          <p:nvPr/>
        </p:nvSpPr>
        <p:spPr>
          <a:xfrm rot="8577085">
            <a:off x="6895024" y="381730"/>
            <a:ext cx="489346" cy="489480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6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2" name="Google Shape;982;p6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983" name="Google Shape;983;p6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7" name="Google Shape;987;p69"/>
          <p:cNvSpPr txBox="1"/>
          <p:nvPr>
            <p:ph hasCustomPrompt="1" type="title"/>
          </p:nvPr>
        </p:nvSpPr>
        <p:spPr>
          <a:xfrm rot="-535">
            <a:off x="1861862" y="1725456"/>
            <a:ext cx="19284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88" name="Google Shape;988;p69"/>
          <p:cNvSpPr txBox="1"/>
          <p:nvPr>
            <p:ph idx="1" type="subTitle"/>
          </p:nvPr>
        </p:nvSpPr>
        <p:spPr>
          <a:xfrm>
            <a:off x="1640850" y="3426600"/>
            <a:ext cx="24048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9" name="Google Shape;989;p69"/>
          <p:cNvSpPr txBox="1"/>
          <p:nvPr>
            <p:ph hasCustomPrompt="1" idx="2" type="title"/>
          </p:nvPr>
        </p:nvSpPr>
        <p:spPr>
          <a:xfrm>
            <a:off x="5352316" y="1732553"/>
            <a:ext cx="19293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90" name="Google Shape;990;p69"/>
          <p:cNvSpPr txBox="1"/>
          <p:nvPr>
            <p:ph idx="3" type="subTitle"/>
          </p:nvPr>
        </p:nvSpPr>
        <p:spPr>
          <a:xfrm>
            <a:off x="5114563" y="3426300"/>
            <a:ext cx="2404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1" name="Google Shape;991;p69"/>
          <p:cNvGrpSpPr/>
          <p:nvPr/>
        </p:nvGrpSpPr>
        <p:grpSpPr>
          <a:xfrm>
            <a:off x="7769832" y="3176181"/>
            <a:ext cx="1308352" cy="1308606"/>
            <a:chOff x="7764407" y="575481"/>
            <a:chExt cx="1308352" cy="1308606"/>
          </a:xfrm>
        </p:grpSpPr>
        <p:sp>
          <p:nvSpPr>
            <p:cNvPr id="992" name="Google Shape;992;p6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3" name="Google Shape;993;p6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994" name="Google Shape;994;p6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6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6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6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8" name="Google Shape;998;p69"/>
          <p:cNvGrpSpPr/>
          <p:nvPr/>
        </p:nvGrpSpPr>
        <p:grpSpPr>
          <a:xfrm rot="1591012">
            <a:off x="255361" y="3719967"/>
            <a:ext cx="765445" cy="765594"/>
            <a:chOff x="7764407" y="575481"/>
            <a:chExt cx="1308352" cy="1308606"/>
          </a:xfrm>
        </p:grpSpPr>
        <p:sp>
          <p:nvSpPr>
            <p:cNvPr id="999" name="Google Shape;999;p6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0" name="Google Shape;1000;p6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001" name="Google Shape;1001;p6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6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6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6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05" name="Google Shape;1005;p69"/>
          <p:cNvSpPr/>
          <p:nvPr/>
        </p:nvSpPr>
        <p:spPr>
          <a:xfrm>
            <a:off x="993081" y="4281718"/>
            <a:ext cx="349624" cy="321774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69"/>
          <p:cNvSpPr/>
          <p:nvPr/>
        </p:nvSpPr>
        <p:spPr>
          <a:xfrm>
            <a:off x="7896964" y="4416376"/>
            <a:ext cx="426868" cy="426901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accent2"/>
        </a:solidFill>
      </p:bgPr>
    </p:bg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7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9" name="Google Shape;1009;p7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010" name="Google Shape;1010;p7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7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7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7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4" name="Google Shape;1014;p70"/>
          <p:cNvSpPr txBox="1"/>
          <p:nvPr>
            <p:ph type="ctrTitle"/>
          </p:nvPr>
        </p:nvSpPr>
        <p:spPr>
          <a:xfrm>
            <a:off x="2571776" y="970275"/>
            <a:ext cx="40005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5" name="Google Shape;1015;p70"/>
          <p:cNvSpPr txBox="1"/>
          <p:nvPr>
            <p:ph idx="1" type="subTitle"/>
          </p:nvPr>
        </p:nvSpPr>
        <p:spPr>
          <a:xfrm>
            <a:off x="2679325" y="1960151"/>
            <a:ext cx="37854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6" name="Google Shape;1016;p70"/>
          <p:cNvSpPr txBox="1"/>
          <p:nvPr>
            <p:ph idx="2" type="subTitle"/>
          </p:nvPr>
        </p:nvSpPr>
        <p:spPr>
          <a:xfrm rot="-962">
            <a:off x="2963720" y="42298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7" name="Google Shape;1017;p70"/>
          <p:cNvSpPr/>
          <p:nvPr/>
        </p:nvSpPr>
        <p:spPr>
          <a:xfrm>
            <a:off x="1420170" y="3866250"/>
            <a:ext cx="452388" cy="452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70"/>
          <p:cNvSpPr/>
          <p:nvPr/>
        </p:nvSpPr>
        <p:spPr>
          <a:xfrm rot="3225843">
            <a:off x="709236" y="3422281"/>
            <a:ext cx="1874246" cy="1525057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70"/>
          <p:cNvSpPr/>
          <p:nvPr/>
        </p:nvSpPr>
        <p:spPr>
          <a:xfrm>
            <a:off x="419576" y="4453263"/>
            <a:ext cx="300428" cy="300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0" name="Google Shape;1020;p70"/>
          <p:cNvGrpSpPr/>
          <p:nvPr/>
        </p:nvGrpSpPr>
        <p:grpSpPr>
          <a:xfrm rot="823452">
            <a:off x="750513" y="2098687"/>
            <a:ext cx="912772" cy="1009338"/>
            <a:chOff x="1191357" y="3451057"/>
            <a:chExt cx="597555" cy="660773"/>
          </a:xfrm>
        </p:grpSpPr>
        <p:sp>
          <p:nvSpPr>
            <p:cNvPr id="1021" name="Google Shape;1021;p70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70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70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70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70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70"/>
          <p:cNvGrpSpPr/>
          <p:nvPr/>
        </p:nvGrpSpPr>
        <p:grpSpPr>
          <a:xfrm rot="-10005687">
            <a:off x="7176473" y="640475"/>
            <a:ext cx="1900295" cy="1900078"/>
            <a:chOff x="277881" y="2901316"/>
            <a:chExt cx="1900344" cy="1900126"/>
          </a:xfrm>
        </p:grpSpPr>
        <p:sp>
          <p:nvSpPr>
            <p:cNvPr id="1027" name="Google Shape;1027;p70"/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8" name="Google Shape;1028;p70"/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1029" name="Google Shape;1029;p70"/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rect b="b" l="l" r="r" t="t"/>
                <a:pathLst>
                  <a:path extrusionOk="0" h="18323" w="18323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70"/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rect b="b" l="l" r="r" t="t"/>
                <a:pathLst>
                  <a:path extrusionOk="0" h="10263" w="10014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70"/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rect b="b" l="l" r="r" t="t"/>
                <a:pathLst>
                  <a:path extrusionOk="0" h="15283" w="16857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70"/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rect b="b" l="l" r="r" t="t"/>
                <a:pathLst>
                  <a:path extrusionOk="0" h="1807" w="1811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33" name="Google Shape;1033;p70"/>
          <p:cNvSpPr/>
          <p:nvPr/>
        </p:nvSpPr>
        <p:spPr>
          <a:xfrm rot="-9721048">
            <a:off x="7249053" y="670182"/>
            <a:ext cx="683619" cy="68379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70"/>
          <p:cNvSpPr/>
          <p:nvPr/>
        </p:nvSpPr>
        <p:spPr>
          <a:xfrm rot="-9720997">
            <a:off x="8465674" y="2411364"/>
            <a:ext cx="320672" cy="320768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70"/>
          <p:cNvSpPr/>
          <p:nvPr/>
        </p:nvSpPr>
        <p:spPr>
          <a:xfrm rot="-9721047">
            <a:off x="7855628" y="2590821"/>
            <a:ext cx="146813" cy="14685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70"/>
          <p:cNvSpPr/>
          <p:nvPr/>
        </p:nvSpPr>
        <p:spPr>
          <a:xfrm rot="-9721073">
            <a:off x="6906618" y="951315"/>
            <a:ext cx="121490" cy="121524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70"/>
          <p:cNvSpPr txBox="1"/>
          <p:nvPr/>
        </p:nvSpPr>
        <p:spPr>
          <a:xfrm>
            <a:off x="2638875" y="3554025"/>
            <a:ext cx="38667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7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0" name="Google Shape;1040;p7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041" name="Google Shape;1041;p7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7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7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7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5" name="Google Shape;1045;p71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1046" name="Google Shape;1046;p71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7" name="Google Shape;1047;p71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048" name="Google Shape;1048;p71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71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71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71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2" name="Google Shape;1052;p71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1053" name="Google Shape;1053;p71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4" name="Google Shape;1054;p71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055" name="Google Shape;1055;p71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71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71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71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2"/>
        </a:solidFill>
      </p:bgPr>
    </p:bg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7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1" name="Google Shape;1061;p7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062" name="Google Shape;1062;p7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72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2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2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6" name="Google Shape;1066;p72"/>
          <p:cNvSpPr/>
          <p:nvPr/>
        </p:nvSpPr>
        <p:spPr>
          <a:xfrm>
            <a:off x="7946263" y="1248225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72"/>
          <p:cNvSpPr/>
          <p:nvPr/>
        </p:nvSpPr>
        <p:spPr>
          <a:xfrm>
            <a:off x="7946263" y="2237190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72"/>
          <p:cNvSpPr/>
          <p:nvPr/>
        </p:nvSpPr>
        <p:spPr>
          <a:xfrm>
            <a:off x="7946263" y="3226156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72"/>
          <p:cNvSpPr/>
          <p:nvPr/>
        </p:nvSpPr>
        <p:spPr>
          <a:xfrm flipH="1" rot="10800000">
            <a:off x="114300" y="3735032"/>
            <a:ext cx="2476802" cy="1326193"/>
          </a:xfrm>
          <a:custGeom>
            <a:rect b="b" l="l" r="r" t="t"/>
            <a:pathLst>
              <a:path extrusionOk="0" h="27964" w="54058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72"/>
          <p:cNvSpPr/>
          <p:nvPr/>
        </p:nvSpPr>
        <p:spPr>
          <a:xfrm>
            <a:off x="816373" y="3806482"/>
            <a:ext cx="217527" cy="217109"/>
          </a:xfrm>
          <a:custGeom>
            <a:rect b="b" l="l" r="r" t="t"/>
            <a:pathLst>
              <a:path extrusionOk="0" h="947" w="949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72"/>
          <p:cNvSpPr/>
          <p:nvPr/>
        </p:nvSpPr>
        <p:spPr>
          <a:xfrm rot="5400000">
            <a:off x="937346" y="4366700"/>
            <a:ext cx="236782" cy="236826"/>
          </a:xfrm>
          <a:custGeom>
            <a:rect b="b" l="l" r="r" t="t"/>
            <a:pathLst>
              <a:path extrusionOk="0" h="1033" w="1033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7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74"/>
          <p:cNvSpPr/>
          <p:nvPr/>
        </p:nvSpPr>
        <p:spPr>
          <a:xfrm>
            <a:off x="697000" y="1197178"/>
            <a:ext cx="7727022" cy="2792412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74"/>
          <p:cNvSpPr txBox="1"/>
          <p:nvPr>
            <p:ph idx="1" type="subTitle"/>
          </p:nvPr>
        </p:nvSpPr>
        <p:spPr>
          <a:xfrm rot="-546">
            <a:off x="956175" y="4045951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79" name="Google Shape;1079;p74"/>
          <p:cNvSpPr txBox="1"/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080" name="Google Shape;1080;p7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081" name="Google Shape;1081;p7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4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4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4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7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7" name="Google Shape;1087;p7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088" name="Google Shape;1088;p7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2" name="Google Shape;1092;p75"/>
          <p:cNvSpPr txBox="1"/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3" name="Google Shape;1093;p75"/>
          <p:cNvSpPr txBox="1"/>
          <p:nvPr>
            <p:ph idx="1" type="subTitle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4" name="Google Shape;1094;p75"/>
          <p:cNvSpPr txBox="1"/>
          <p:nvPr>
            <p:ph hasCustomPrompt="1" idx="2" type="title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5" name="Google Shape;1095;p75"/>
          <p:cNvSpPr/>
          <p:nvPr/>
        </p:nvSpPr>
        <p:spPr>
          <a:xfrm>
            <a:off x="6227500" y="1103025"/>
            <a:ext cx="1232825" cy="153824"/>
          </a:xfrm>
          <a:custGeom>
            <a:rect b="b" l="l" r="r" t="t"/>
            <a:pathLst>
              <a:path extrusionOk="0" h="946" w="7583">
                <a:moveTo>
                  <a:pt x="474" y="0"/>
                </a:moveTo>
                <a:lnTo>
                  <a:pt x="7109" y="0"/>
                </a:lnTo>
                <a:cubicBezTo>
                  <a:pt x="7368" y="0"/>
                  <a:pt x="7582" y="214"/>
                  <a:pt x="7582" y="473"/>
                </a:cubicBezTo>
                <a:lnTo>
                  <a:pt x="7582" y="473"/>
                </a:lnTo>
                <a:cubicBezTo>
                  <a:pt x="7582" y="734"/>
                  <a:pt x="7368" y="946"/>
                  <a:pt x="7109" y="946"/>
                </a:cubicBezTo>
                <a:lnTo>
                  <a:pt x="474" y="946"/>
                </a:lnTo>
                <a:cubicBezTo>
                  <a:pt x="214" y="946"/>
                  <a:pt x="1" y="732"/>
                  <a:pt x="1" y="473"/>
                </a:cubicBezTo>
                <a:lnTo>
                  <a:pt x="1" y="473"/>
                </a:lnTo>
                <a:cubicBezTo>
                  <a:pt x="1" y="214"/>
                  <a:pt x="214" y="0"/>
                  <a:pt x="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75"/>
          <p:cNvSpPr/>
          <p:nvPr/>
        </p:nvSpPr>
        <p:spPr>
          <a:xfrm>
            <a:off x="7539026" y="1103025"/>
            <a:ext cx="556503" cy="153824"/>
          </a:xfrm>
          <a:custGeom>
            <a:rect b="b" l="l" r="r" t="t"/>
            <a:pathLst>
              <a:path extrusionOk="0" h="946" w="3423">
                <a:moveTo>
                  <a:pt x="476" y="0"/>
                </a:moveTo>
                <a:lnTo>
                  <a:pt x="2949" y="0"/>
                </a:lnTo>
                <a:cubicBezTo>
                  <a:pt x="3209" y="0"/>
                  <a:pt x="3422" y="214"/>
                  <a:pt x="3422" y="473"/>
                </a:cubicBezTo>
                <a:lnTo>
                  <a:pt x="3422" y="473"/>
                </a:lnTo>
                <a:cubicBezTo>
                  <a:pt x="3422" y="734"/>
                  <a:pt x="3209" y="946"/>
                  <a:pt x="2949" y="946"/>
                </a:cubicBezTo>
                <a:lnTo>
                  <a:pt x="476" y="946"/>
                </a:lnTo>
                <a:cubicBezTo>
                  <a:pt x="217" y="946"/>
                  <a:pt x="3" y="732"/>
                  <a:pt x="3" y="473"/>
                </a:cubicBezTo>
                <a:lnTo>
                  <a:pt x="3" y="473"/>
                </a:lnTo>
                <a:cubicBezTo>
                  <a:pt x="1" y="214"/>
                  <a:pt x="214" y="0"/>
                  <a:pt x="4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75"/>
          <p:cNvSpPr/>
          <p:nvPr/>
        </p:nvSpPr>
        <p:spPr>
          <a:xfrm>
            <a:off x="273628" y="3000174"/>
            <a:ext cx="168275" cy="16830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0" name="Google Shape;1100;p7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101" name="Google Shape;1101;p7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5" name="Google Shape;1105;p76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6" name="Google Shape;1106;p76"/>
          <p:cNvSpPr txBox="1"/>
          <p:nvPr>
            <p:ph idx="1" type="body"/>
          </p:nvPr>
        </p:nvSpPr>
        <p:spPr>
          <a:xfrm>
            <a:off x="720000" y="1533525"/>
            <a:ext cx="7704000" cy="1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07" name="Google Shape;1107;p76"/>
          <p:cNvSpPr/>
          <p:nvPr/>
        </p:nvSpPr>
        <p:spPr>
          <a:xfrm rot="4304125">
            <a:off x="7672168" y="1031002"/>
            <a:ext cx="1793781" cy="1459569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76"/>
          <p:cNvSpPr/>
          <p:nvPr/>
        </p:nvSpPr>
        <p:spPr>
          <a:xfrm rot="7355165">
            <a:off x="8197463" y="1374859"/>
            <a:ext cx="578861" cy="579015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7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1" name="Google Shape;1111;p7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112" name="Google Shape;1112;p7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7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6" name="Google Shape;1116;p77"/>
          <p:cNvSpPr txBox="1"/>
          <p:nvPr>
            <p:ph idx="1" type="subTitle"/>
          </p:nvPr>
        </p:nvSpPr>
        <p:spPr>
          <a:xfrm>
            <a:off x="1436675" y="2384025"/>
            <a:ext cx="24201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7" name="Google Shape;1117;p77"/>
          <p:cNvSpPr txBox="1"/>
          <p:nvPr>
            <p:ph idx="2" type="subTitle"/>
          </p:nvPr>
        </p:nvSpPr>
        <p:spPr>
          <a:xfrm>
            <a:off x="5121272" y="2383425"/>
            <a:ext cx="24231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8" name="Google Shape;1118;p77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9" name="Google Shape;1119;p77"/>
          <p:cNvSpPr txBox="1"/>
          <p:nvPr>
            <p:ph idx="3" type="title"/>
          </p:nvPr>
        </p:nvSpPr>
        <p:spPr>
          <a:xfrm>
            <a:off x="1441859" y="338902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0" name="Google Shape;1120;p77"/>
          <p:cNvSpPr txBox="1"/>
          <p:nvPr>
            <p:ph idx="4" type="title"/>
          </p:nvPr>
        </p:nvSpPr>
        <p:spPr>
          <a:xfrm>
            <a:off x="5125772" y="33890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1" name="Google Shape;1121;p77"/>
          <p:cNvSpPr/>
          <p:nvPr/>
        </p:nvSpPr>
        <p:spPr>
          <a:xfrm>
            <a:off x="7943850" y="714375"/>
            <a:ext cx="1128900" cy="112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2" name="Google Shape;1122;p77"/>
          <p:cNvGrpSpPr/>
          <p:nvPr/>
        </p:nvGrpSpPr>
        <p:grpSpPr>
          <a:xfrm rot="-846281">
            <a:off x="7879557" y="690583"/>
            <a:ext cx="1078052" cy="1078403"/>
            <a:chOff x="5759760" y="3433415"/>
            <a:chExt cx="583422" cy="583612"/>
          </a:xfrm>
        </p:grpSpPr>
        <p:sp>
          <p:nvSpPr>
            <p:cNvPr id="1123" name="Google Shape;1123;p77"/>
            <p:cNvSpPr/>
            <p:nvPr/>
          </p:nvSpPr>
          <p:spPr>
            <a:xfrm>
              <a:off x="5759760" y="3433415"/>
              <a:ext cx="583422" cy="583612"/>
            </a:xfrm>
            <a:custGeom>
              <a:rect b="b" l="l" r="r" t="t"/>
              <a:pathLst>
                <a:path extrusionOk="0" h="12306" w="12302">
                  <a:moveTo>
                    <a:pt x="6540" y="217"/>
                  </a:moveTo>
                  <a:cubicBezTo>
                    <a:pt x="9818" y="430"/>
                    <a:pt x="12302" y="3262"/>
                    <a:pt x="12090" y="6542"/>
                  </a:cubicBezTo>
                  <a:cubicBezTo>
                    <a:pt x="11876" y="9820"/>
                    <a:pt x="9042" y="12306"/>
                    <a:pt x="5762" y="12092"/>
                  </a:cubicBezTo>
                  <a:cubicBezTo>
                    <a:pt x="2487" y="11878"/>
                    <a:pt x="1" y="9047"/>
                    <a:pt x="214" y="5767"/>
                  </a:cubicBezTo>
                  <a:cubicBezTo>
                    <a:pt x="426" y="2487"/>
                    <a:pt x="3260" y="1"/>
                    <a:pt x="6540" y="217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7"/>
            <p:cNvSpPr/>
            <p:nvPr/>
          </p:nvSpPr>
          <p:spPr>
            <a:xfrm>
              <a:off x="5834360" y="3463578"/>
              <a:ext cx="315613" cy="339421"/>
            </a:xfrm>
            <a:custGeom>
              <a:rect b="b" l="l" r="r" t="t"/>
              <a:pathLst>
                <a:path extrusionOk="0" h="7157" w="6655">
                  <a:moveTo>
                    <a:pt x="5732" y="251"/>
                  </a:moveTo>
                  <a:cubicBezTo>
                    <a:pt x="5999" y="269"/>
                    <a:pt x="6233" y="393"/>
                    <a:pt x="6398" y="580"/>
                  </a:cubicBezTo>
                  <a:cubicBezTo>
                    <a:pt x="6562" y="769"/>
                    <a:pt x="6655" y="1016"/>
                    <a:pt x="6636" y="1283"/>
                  </a:cubicBezTo>
                  <a:cubicBezTo>
                    <a:pt x="6620" y="1551"/>
                    <a:pt x="6497" y="1783"/>
                    <a:pt x="6307" y="1947"/>
                  </a:cubicBezTo>
                  <a:cubicBezTo>
                    <a:pt x="6122" y="2112"/>
                    <a:pt x="5874" y="2205"/>
                    <a:pt x="5606" y="2188"/>
                  </a:cubicBezTo>
                  <a:cubicBezTo>
                    <a:pt x="5339" y="2170"/>
                    <a:pt x="5104" y="2046"/>
                    <a:pt x="4940" y="1859"/>
                  </a:cubicBezTo>
                  <a:cubicBezTo>
                    <a:pt x="4775" y="1674"/>
                    <a:pt x="4683" y="1423"/>
                    <a:pt x="4701" y="1156"/>
                  </a:cubicBezTo>
                  <a:cubicBezTo>
                    <a:pt x="4720" y="888"/>
                    <a:pt x="4843" y="656"/>
                    <a:pt x="5030" y="492"/>
                  </a:cubicBezTo>
                  <a:cubicBezTo>
                    <a:pt x="5216" y="329"/>
                    <a:pt x="5464" y="237"/>
                    <a:pt x="5732" y="251"/>
                  </a:cubicBezTo>
                  <a:close/>
                  <a:moveTo>
                    <a:pt x="1535" y="4298"/>
                  </a:moveTo>
                  <a:cubicBezTo>
                    <a:pt x="1925" y="4323"/>
                    <a:pt x="2271" y="4506"/>
                    <a:pt x="2509" y="4777"/>
                  </a:cubicBezTo>
                  <a:cubicBezTo>
                    <a:pt x="2748" y="5051"/>
                    <a:pt x="2884" y="5417"/>
                    <a:pt x="2859" y="5805"/>
                  </a:cubicBezTo>
                  <a:cubicBezTo>
                    <a:pt x="2832" y="6196"/>
                    <a:pt x="2651" y="6541"/>
                    <a:pt x="2378" y="6780"/>
                  </a:cubicBezTo>
                  <a:cubicBezTo>
                    <a:pt x="2106" y="7018"/>
                    <a:pt x="1740" y="7156"/>
                    <a:pt x="1350" y="7129"/>
                  </a:cubicBezTo>
                  <a:cubicBezTo>
                    <a:pt x="959" y="7105"/>
                    <a:pt x="616" y="6922"/>
                    <a:pt x="375" y="6650"/>
                  </a:cubicBezTo>
                  <a:cubicBezTo>
                    <a:pt x="136" y="6377"/>
                    <a:pt x="1" y="6009"/>
                    <a:pt x="25" y="5622"/>
                  </a:cubicBezTo>
                  <a:cubicBezTo>
                    <a:pt x="52" y="5231"/>
                    <a:pt x="235" y="4886"/>
                    <a:pt x="507" y="4647"/>
                  </a:cubicBezTo>
                  <a:cubicBezTo>
                    <a:pt x="780" y="4409"/>
                    <a:pt x="1144" y="4271"/>
                    <a:pt x="1535" y="4298"/>
                  </a:cubicBezTo>
                  <a:close/>
                  <a:moveTo>
                    <a:pt x="2333" y="4937"/>
                  </a:moveTo>
                  <a:cubicBezTo>
                    <a:pt x="2133" y="4711"/>
                    <a:pt x="1845" y="4559"/>
                    <a:pt x="1522" y="4538"/>
                  </a:cubicBezTo>
                  <a:cubicBezTo>
                    <a:pt x="1195" y="4518"/>
                    <a:pt x="893" y="4629"/>
                    <a:pt x="667" y="4830"/>
                  </a:cubicBezTo>
                  <a:cubicBezTo>
                    <a:pt x="441" y="5028"/>
                    <a:pt x="289" y="5316"/>
                    <a:pt x="268" y="5639"/>
                  </a:cubicBezTo>
                  <a:cubicBezTo>
                    <a:pt x="247" y="5966"/>
                    <a:pt x="358" y="6270"/>
                    <a:pt x="558" y="6496"/>
                  </a:cubicBezTo>
                  <a:cubicBezTo>
                    <a:pt x="759" y="6722"/>
                    <a:pt x="1043" y="6872"/>
                    <a:pt x="1368" y="6893"/>
                  </a:cubicBezTo>
                  <a:cubicBezTo>
                    <a:pt x="1695" y="6914"/>
                    <a:pt x="1997" y="6805"/>
                    <a:pt x="2224" y="6603"/>
                  </a:cubicBezTo>
                  <a:cubicBezTo>
                    <a:pt x="2452" y="6406"/>
                    <a:pt x="2602" y="6118"/>
                    <a:pt x="2622" y="5793"/>
                  </a:cubicBezTo>
                  <a:cubicBezTo>
                    <a:pt x="2643" y="5468"/>
                    <a:pt x="2530" y="5164"/>
                    <a:pt x="2333" y="4937"/>
                  </a:cubicBezTo>
                  <a:close/>
                  <a:moveTo>
                    <a:pt x="3468" y="12"/>
                  </a:moveTo>
                  <a:cubicBezTo>
                    <a:pt x="3638" y="23"/>
                    <a:pt x="3788" y="103"/>
                    <a:pt x="3891" y="220"/>
                  </a:cubicBezTo>
                  <a:cubicBezTo>
                    <a:pt x="3998" y="339"/>
                    <a:pt x="4056" y="498"/>
                    <a:pt x="4043" y="668"/>
                  </a:cubicBezTo>
                  <a:cubicBezTo>
                    <a:pt x="4033" y="837"/>
                    <a:pt x="3953" y="987"/>
                    <a:pt x="3836" y="1092"/>
                  </a:cubicBezTo>
                  <a:cubicBezTo>
                    <a:pt x="3716" y="1197"/>
                    <a:pt x="3558" y="1257"/>
                    <a:pt x="3387" y="1244"/>
                  </a:cubicBezTo>
                  <a:cubicBezTo>
                    <a:pt x="3219" y="1234"/>
                    <a:pt x="3069" y="1154"/>
                    <a:pt x="2964" y="1034"/>
                  </a:cubicBezTo>
                  <a:cubicBezTo>
                    <a:pt x="2859" y="917"/>
                    <a:pt x="2799" y="757"/>
                    <a:pt x="2812" y="588"/>
                  </a:cubicBezTo>
                  <a:cubicBezTo>
                    <a:pt x="2826" y="420"/>
                    <a:pt x="2902" y="269"/>
                    <a:pt x="3021" y="165"/>
                  </a:cubicBezTo>
                  <a:cubicBezTo>
                    <a:pt x="3139" y="60"/>
                    <a:pt x="3299" y="0"/>
                    <a:pt x="3468" y="12"/>
                  </a:cubicBezTo>
                  <a:close/>
                  <a:moveTo>
                    <a:pt x="3756" y="339"/>
                  </a:moveTo>
                  <a:cubicBezTo>
                    <a:pt x="3682" y="253"/>
                    <a:pt x="3577" y="198"/>
                    <a:pt x="3455" y="193"/>
                  </a:cubicBezTo>
                  <a:cubicBezTo>
                    <a:pt x="3334" y="185"/>
                    <a:pt x="3221" y="226"/>
                    <a:pt x="3139" y="300"/>
                  </a:cubicBezTo>
                  <a:cubicBezTo>
                    <a:pt x="3054" y="374"/>
                    <a:pt x="2997" y="481"/>
                    <a:pt x="2993" y="601"/>
                  </a:cubicBezTo>
                  <a:cubicBezTo>
                    <a:pt x="2984" y="722"/>
                    <a:pt x="3026" y="835"/>
                    <a:pt x="3100" y="917"/>
                  </a:cubicBezTo>
                  <a:cubicBezTo>
                    <a:pt x="3176" y="1002"/>
                    <a:pt x="3281" y="1055"/>
                    <a:pt x="3402" y="1063"/>
                  </a:cubicBezTo>
                  <a:cubicBezTo>
                    <a:pt x="3521" y="1071"/>
                    <a:pt x="3634" y="1030"/>
                    <a:pt x="3716" y="956"/>
                  </a:cubicBezTo>
                  <a:cubicBezTo>
                    <a:pt x="3803" y="882"/>
                    <a:pt x="3856" y="775"/>
                    <a:pt x="3865" y="656"/>
                  </a:cubicBezTo>
                  <a:cubicBezTo>
                    <a:pt x="3871" y="537"/>
                    <a:pt x="3830" y="424"/>
                    <a:pt x="3756" y="339"/>
                  </a:cubicBezTo>
                  <a:close/>
                  <a:moveTo>
                    <a:pt x="5719" y="432"/>
                  </a:moveTo>
                  <a:cubicBezTo>
                    <a:pt x="5503" y="415"/>
                    <a:pt x="5300" y="492"/>
                    <a:pt x="5150" y="627"/>
                  </a:cubicBezTo>
                  <a:cubicBezTo>
                    <a:pt x="4998" y="761"/>
                    <a:pt x="4895" y="950"/>
                    <a:pt x="4882" y="1170"/>
                  </a:cubicBezTo>
                  <a:cubicBezTo>
                    <a:pt x="4866" y="1386"/>
                    <a:pt x="4944" y="1588"/>
                    <a:pt x="5078" y="1740"/>
                  </a:cubicBezTo>
                  <a:cubicBezTo>
                    <a:pt x="5211" y="1892"/>
                    <a:pt x="5401" y="1995"/>
                    <a:pt x="5619" y="2007"/>
                  </a:cubicBezTo>
                  <a:cubicBezTo>
                    <a:pt x="5834" y="2024"/>
                    <a:pt x="6038" y="1945"/>
                    <a:pt x="6190" y="1812"/>
                  </a:cubicBezTo>
                  <a:cubicBezTo>
                    <a:pt x="6342" y="1678"/>
                    <a:pt x="6445" y="1487"/>
                    <a:pt x="6458" y="1269"/>
                  </a:cubicBezTo>
                  <a:cubicBezTo>
                    <a:pt x="6486" y="835"/>
                    <a:pt x="6157" y="459"/>
                    <a:pt x="5719" y="43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7"/>
            <p:cNvSpPr/>
            <p:nvPr/>
          </p:nvSpPr>
          <p:spPr>
            <a:xfrm>
              <a:off x="5815058" y="3536707"/>
              <a:ext cx="519161" cy="470788"/>
            </a:xfrm>
            <a:custGeom>
              <a:rect b="b" l="l" r="r" t="t"/>
              <a:pathLst>
                <a:path extrusionOk="0" h="9927" w="10947">
                  <a:moveTo>
                    <a:pt x="9412" y="0"/>
                  </a:moveTo>
                  <a:cubicBezTo>
                    <a:pt x="10165" y="837"/>
                    <a:pt x="10679" y="1886"/>
                    <a:pt x="10860" y="3038"/>
                  </a:cubicBezTo>
                  <a:lnTo>
                    <a:pt x="10887" y="3219"/>
                  </a:lnTo>
                  <a:cubicBezTo>
                    <a:pt x="10934" y="3591"/>
                    <a:pt x="10946" y="3973"/>
                    <a:pt x="10922" y="4364"/>
                  </a:cubicBezTo>
                  <a:cubicBezTo>
                    <a:pt x="10899" y="4714"/>
                    <a:pt x="10848" y="5053"/>
                    <a:pt x="10768" y="5380"/>
                  </a:cubicBezTo>
                  <a:lnTo>
                    <a:pt x="10722" y="5555"/>
                  </a:lnTo>
                  <a:cubicBezTo>
                    <a:pt x="10054" y="7998"/>
                    <a:pt x="7878" y="9778"/>
                    <a:pt x="5316" y="9916"/>
                  </a:cubicBezTo>
                  <a:cubicBezTo>
                    <a:pt x="5324" y="9875"/>
                    <a:pt x="5326" y="9834"/>
                    <a:pt x="5328" y="9793"/>
                  </a:cubicBezTo>
                  <a:cubicBezTo>
                    <a:pt x="5355" y="9408"/>
                    <a:pt x="5222" y="9048"/>
                    <a:pt x="4985" y="8779"/>
                  </a:cubicBezTo>
                  <a:cubicBezTo>
                    <a:pt x="4749" y="8507"/>
                    <a:pt x="4409" y="8329"/>
                    <a:pt x="4023" y="8302"/>
                  </a:cubicBezTo>
                  <a:cubicBezTo>
                    <a:pt x="3638" y="8277"/>
                    <a:pt x="3278" y="8411"/>
                    <a:pt x="3009" y="8647"/>
                  </a:cubicBezTo>
                  <a:cubicBezTo>
                    <a:pt x="2785" y="8843"/>
                    <a:pt x="2626" y="9106"/>
                    <a:pt x="2561" y="9410"/>
                  </a:cubicBezTo>
                  <a:cubicBezTo>
                    <a:pt x="1508" y="8939"/>
                    <a:pt x="622" y="8174"/>
                    <a:pt x="0" y="7222"/>
                  </a:cubicBezTo>
                  <a:cubicBezTo>
                    <a:pt x="2532" y="7506"/>
                    <a:pt x="3509" y="7043"/>
                    <a:pt x="4434" y="5147"/>
                  </a:cubicBezTo>
                  <a:cubicBezTo>
                    <a:pt x="5417" y="3138"/>
                    <a:pt x="7218" y="5590"/>
                    <a:pt x="8004" y="2400"/>
                  </a:cubicBezTo>
                  <a:cubicBezTo>
                    <a:pt x="8370" y="893"/>
                    <a:pt x="8929" y="253"/>
                    <a:pt x="9412" y="0"/>
                  </a:cubicBezTo>
                  <a:close/>
                  <a:moveTo>
                    <a:pt x="5131" y="9922"/>
                  </a:moveTo>
                  <a:cubicBezTo>
                    <a:pt x="5139" y="9875"/>
                    <a:pt x="5148" y="9828"/>
                    <a:pt x="5150" y="9778"/>
                  </a:cubicBezTo>
                  <a:cubicBezTo>
                    <a:pt x="5170" y="9441"/>
                    <a:pt x="5055" y="9126"/>
                    <a:pt x="4849" y="8894"/>
                  </a:cubicBezTo>
                  <a:cubicBezTo>
                    <a:pt x="4644" y="8660"/>
                    <a:pt x="4348" y="8503"/>
                    <a:pt x="4010" y="8479"/>
                  </a:cubicBezTo>
                  <a:cubicBezTo>
                    <a:pt x="3673" y="8458"/>
                    <a:pt x="3361" y="8575"/>
                    <a:pt x="3124" y="8781"/>
                  </a:cubicBezTo>
                  <a:cubicBezTo>
                    <a:pt x="2921" y="8958"/>
                    <a:pt x="2777" y="9203"/>
                    <a:pt x="2729" y="9482"/>
                  </a:cubicBezTo>
                  <a:cubicBezTo>
                    <a:pt x="3309" y="9719"/>
                    <a:pt x="3936" y="9871"/>
                    <a:pt x="4594" y="9912"/>
                  </a:cubicBezTo>
                  <a:cubicBezTo>
                    <a:pt x="4777" y="9924"/>
                    <a:pt x="4954" y="9926"/>
                    <a:pt x="5131" y="992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7"/>
            <p:cNvSpPr/>
            <p:nvPr/>
          </p:nvSpPr>
          <p:spPr>
            <a:xfrm>
              <a:off x="6114357" y="3762165"/>
              <a:ext cx="55724" cy="55630"/>
            </a:xfrm>
            <a:custGeom>
              <a:rect b="b" l="l" r="r" t="t"/>
              <a:pathLst>
                <a:path extrusionOk="0" h="1173" w="1175">
                  <a:moveTo>
                    <a:pt x="626" y="19"/>
                  </a:moveTo>
                  <a:cubicBezTo>
                    <a:pt x="936" y="40"/>
                    <a:pt x="1175" y="309"/>
                    <a:pt x="1154" y="624"/>
                  </a:cubicBezTo>
                  <a:cubicBezTo>
                    <a:pt x="1133" y="934"/>
                    <a:pt x="864" y="1173"/>
                    <a:pt x="552" y="1152"/>
                  </a:cubicBezTo>
                  <a:cubicBezTo>
                    <a:pt x="237" y="1132"/>
                    <a:pt x="0" y="862"/>
                    <a:pt x="21" y="550"/>
                  </a:cubicBezTo>
                  <a:cubicBezTo>
                    <a:pt x="42" y="237"/>
                    <a:pt x="311" y="1"/>
                    <a:pt x="62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2"/>
        </a:solidFill>
      </p:bgPr>
    </p:bg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" name="Google Shape;1128;p7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129" name="Google Shape;1129;p7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7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78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7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79"/>
          <p:cNvSpPr/>
          <p:nvPr/>
        </p:nvSpPr>
        <p:spPr>
          <a:xfrm>
            <a:off x="697000" y="930800"/>
            <a:ext cx="7727022" cy="3340403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8" name="Google Shape;1138;p7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139" name="Google Shape;1139;p7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3" name="Google Shape;1143;p79"/>
          <p:cNvSpPr txBox="1"/>
          <p:nvPr>
            <p:ph type="title"/>
          </p:nvPr>
        </p:nvSpPr>
        <p:spPr>
          <a:xfrm>
            <a:off x="1016088" y="1227200"/>
            <a:ext cx="3975300" cy="5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4" name="Google Shape;1144;p79"/>
          <p:cNvSpPr txBox="1"/>
          <p:nvPr>
            <p:ph idx="1" type="subTitle"/>
          </p:nvPr>
        </p:nvSpPr>
        <p:spPr>
          <a:xfrm rot="-259">
            <a:off x="1016087" y="1874950"/>
            <a:ext cx="39753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5" name="Google Shape;1145;p79"/>
          <p:cNvSpPr/>
          <p:nvPr/>
        </p:nvSpPr>
        <p:spPr>
          <a:xfrm>
            <a:off x="7197192" y="1089921"/>
            <a:ext cx="780642" cy="123424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79"/>
          <p:cNvSpPr/>
          <p:nvPr/>
        </p:nvSpPr>
        <p:spPr>
          <a:xfrm>
            <a:off x="5967911" y="1162865"/>
            <a:ext cx="627568" cy="119511"/>
          </a:xfrm>
          <a:custGeom>
            <a:rect b="b" l="l" r="r" t="t"/>
            <a:pathLst>
              <a:path extrusionOk="0" h="947" w="4973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79"/>
          <p:cNvSpPr/>
          <p:nvPr/>
        </p:nvSpPr>
        <p:spPr>
          <a:xfrm>
            <a:off x="6651770" y="1162865"/>
            <a:ext cx="431587" cy="119511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79"/>
          <p:cNvSpPr/>
          <p:nvPr/>
        </p:nvSpPr>
        <p:spPr>
          <a:xfrm>
            <a:off x="7139015" y="1162865"/>
            <a:ext cx="592107" cy="119511"/>
          </a:xfrm>
          <a:custGeom>
            <a:rect b="b" l="l" r="r" t="t"/>
            <a:pathLst>
              <a:path extrusionOk="0" h="947" w="4692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79"/>
          <p:cNvSpPr/>
          <p:nvPr/>
        </p:nvSpPr>
        <p:spPr>
          <a:xfrm>
            <a:off x="7824893" y="1144692"/>
            <a:ext cx="158249" cy="145761"/>
          </a:xfrm>
          <a:custGeom>
            <a:rect b="b" l="l" r="r" t="t"/>
            <a:pathLst>
              <a:path extrusionOk="0" h="1155" w="1254">
                <a:moveTo>
                  <a:pt x="725" y="50"/>
                </a:moveTo>
                <a:lnTo>
                  <a:pt x="87" y="1154"/>
                </a:lnTo>
                <a:lnTo>
                  <a:pt x="1" y="1105"/>
                </a:lnTo>
                <a:lnTo>
                  <a:pt x="638" y="1"/>
                </a:lnTo>
                <a:close/>
                <a:moveTo>
                  <a:pt x="1253" y="50"/>
                </a:moveTo>
                <a:lnTo>
                  <a:pt x="1169" y="1"/>
                </a:lnTo>
                <a:lnTo>
                  <a:pt x="531" y="1105"/>
                </a:lnTo>
                <a:lnTo>
                  <a:pt x="616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79"/>
          <p:cNvSpPr/>
          <p:nvPr/>
        </p:nvSpPr>
        <p:spPr>
          <a:xfrm>
            <a:off x="5967911" y="1420820"/>
            <a:ext cx="119507" cy="119259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79"/>
          <p:cNvSpPr/>
          <p:nvPr/>
        </p:nvSpPr>
        <p:spPr>
          <a:xfrm>
            <a:off x="6182824" y="1420820"/>
            <a:ext cx="119759" cy="119511"/>
          </a:xfrm>
          <a:custGeom>
            <a:rect b="b" l="l" r="r" t="t"/>
            <a:pathLst>
              <a:path extrusionOk="0" h="947" w="949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79"/>
          <p:cNvSpPr/>
          <p:nvPr/>
        </p:nvSpPr>
        <p:spPr>
          <a:xfrm>
            <a:off x="6408842" y="1420820"/>
            <a:ext cx="387040" cy="119259"/>
          </a:xfrm>
          <a:custGeom>
            <a:rect b="b" l="l" r="r" t="t"/>
            <a:pathLst>
              <a:path extrusionOk="0" h="945" w="3067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8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80"/>
          <p:cNvSpPr/>
          <p:nvPr/>
        </p:nvSpPr>
        <p:spPr>
          <a:xfrm>
            <a:off x="697000" y="1027900"/>
            <a:ext cx="7727022" cy="3134510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6" name="Google Shape;1156;p8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157" name="Google Shape;1157;p8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8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8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8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1" name="Google Shape;1161;p80"/>
          <p:cNvSpPr txBox="1"/>
          <p:nvPr>
            <p:ph type="title"/>
          </p:nvPr>
        </p:nvSpPr>
        <p:spPr>
          <a:xfrm>
            <a:off x="1442700" y="1323975"/>
            <a:ext cx="6258600" cy="25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162" name="Google Shape;1162;p80"/>
          <p:cNvGrpSpPr/>
          <p:nvPr/>
        </p:nvGrpSpPr>
        <p:grpSpPr>
          <a:xfrm>
            <a:off x="6180562" y="4095502"/>
            <a:ext cx="2148254" cy="426910"/>
            <a:chOff x="2633694" y="2674236"/>
            <a:chExt cx="1790958" cy="355877"/>
          </a:xfrm>
        </p:grpSpPr>
        <p:sp>
          <p:nvSpPr>
            <p:cNvPr id="1163" name="Google Shape;1163;p80"/>
            <p:cNvSpPr/>
            <p:nvPr/>
          </p:nvSpPr>
          <p:spPr>
            <a:xfrm>
              <a:off x="2633694" y="2808212"/>
              <a:ext cx="1790958" cy="221902"/>
            </a:xfrm>
            <a:custGeom>
              <a:rect b="b" l="l" r="r" t="t"/>
              <a:pathLst>
                <a:path extrusionOk="0" h="4679" w="37764">
                  <a:moveTo>
                    <a:pt x="2339" y="0"/>
                  </a:moveTo>
                  <a:lnTo>
                    <a:pt x="35423" y="0"/>
                  </a:lnTo>
                  <a:cubicBezTo>
                    <a:pt x="36710" y="0"/>
                    <a:pt x="37763" y="1053"/>
                    <a:pt x="37763" y="2339"/>
                  </a:cubicBezTo>
                  <a:lnTo>
                    <a:pt x="37763" y="2339"/>
                  </a:lnTo>
                  <a:cubicBezTo>
                    <a:pt x="37763" y="3628"/>
                    <a:pt x="36708" y="4679"/>
                    <a:pt x="35423" y="4679"/>
                  </a:cubicBezTo>
                  <a:lnTo>
                    <a:pt x="2339" y="4679"/>
                  </a:lnTo>
                  <a:cubicBezTo>
                    <a:pt x="1051" y="4679"/>
                    <a:pt x="0" y="3624"/>
                    <a:pt x="0" y="2339"/>
                  </a:cubicBezTo>
                  <a:lnTo>
                    <a:pt x="0" y="2339"/>
                  </a:lnTo>
                  <a:cubicBezTo>
                    <a:pt x="0" y="1051"/>
                    <a:pt x="1051" y="0"/>
                    <a:pt x="2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80"/>
            <p:cNvSpPr/>
            <p:nvPr/>
          </p:nvSpPr>
          <p:spPr>
            <a:xfrm>
              <a:off x="2661675" y="2831592"/>
              <a:ext cx="1369065" cy="175141"/>
            </a:xfrm>
            <a:custGeom>
              <a:rect b="b" l="l" r="r" t="t"/>
              <a:pathLst>
                <a:path extrusionOk="0" h="3693" w="28868">
                  <a:moveTo>
                    <a:pt x="1847" y="1"/>
                  </a:moveTo>
                  <a:lnTo>
                    <a:pt x="27021" y="1"/>
                  </a:lnTo>
                  <a:cubicBezTo>
                    <a:pt x="28037" y="1"/>
                    <a:pt x="28868" y="832"/>
                    <a:pt x="28868" y="1846"/>
                  </a:cubicBezTo>
                  <a:lnTo>
                    <a:pt x="28868" y="1846"/>
                  </a:lnTo>
                  <a:cubicBezTo>
                    <a:pt x="28868" y="2861"/>
                    <a:pt x="28037" y="3692"/>
                    <a:pt x="27021" y="3692"/>
                  </a:cubicBezTo>
                  <a:lnTo>
                    <a:pt x="1847" y="3692"/>
                  </a:lnTo>
                  <a:cubicBezTo>
                    <a:pt x="831" y="3692"/>
                    <a:pt x="1" y="2861"/>
                    <a:pt x="1" y="1846"/>
                  </a:cubicBezTo>
                  <a:lnTo>
                    <a:pt x="1" y="1846"/>
                  </a:lnTo>
                  <a:cubicBezTo>
                    <a:pt x="1" y="830"/>
                    <a:pt x="831" y="1"/>
                    <a:pt x="1847" y="1"/>
                  </a:cubicBezTo>
                  <a:close/>
                </a:path>
              </a:pathLst>
            </a:custGeom>
            <a:solidFill>
              <a:srgbClr val="92D9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80"/>
            <p:cNvSpPr/>
            <p:nvPr/>
          </p:nvSpPr>
          <p:spPr>
            <a:xfrm>
              <a:off x="2661675" y="2831592"/>
              <a:ext cx="104904" cy="167885"/>
            </a:xfrm>
            <a:custGeom>
              <a:rect b="b" l="l" r="r" t="t"/>
              <a:pathLst>
                <a:path extrusionOk="0" h="3540" w="2212">
                  <a:moveTo>
                    <a:pt x="1115" y="3540"/>
                  </a:moveTo>
                  <a:lnTo>
                    <a:pt x="2211" y="1"/>
                  </a:lnTo>
                  <a:lnTo>
                    <a:pt x="1847" y="1"/>
                  </a:lnTo>
                  <a:cubicBezTo>
                    <a:pt x="831" y="1"/>
                    <a:pt x="1" y="832"/>
                    <a:pt x="1" y="1846"/>
                  </a:cubicBezTo>
                  <a:cubicBezTo>
                    <a:pt x="1" y="2602"/>
                    <a:pt x="461" y="3254"/>
                    <a:pt x="1115" y="354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80"/>
            <p:cNvSpPr/>
            <p:nvPr/>
          </p:nvSpPr>
          <p:spPr>
            <a:xfrm>
              <a:off x="2883434" y="2831592"/>
              <a:ext cx="225316" cy="175141"/>
            </a:xfrm>
            <a:custGeom>
              <a:rect b="b" l="l" r="r" t="t"/>
              <a:pathLst>
                <a:path extrusionOk="0" h="3693" w="4751">
                  <a:moveTo>
                    <a:pt x="1144" y="1"/>
                  </a:moveTo>
                  <a:lnTo>
                    <a:pt x="1" y="3692"/>
                  </a:lnTo>
                  <a:lnTo>
                    <a:pt x="3610" y="369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80"/>
            <p:cNvSpPr/>
            <p:nvPr/>
          </p:nvSpPr>
          <p:spPr>
            <a:xfrm>
              <a:off x="3225653" y="2831592"/>
              <a:ext cx="225411" cy="175141"/>
            </a:xfrm>
            <a:custGeom>
              <a:rect b="b" l="l" r="r" t="t"/>
              <a:pathLst>
                <a:path extrusionOk="0" h="3693" w="4753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80"/>
            <p:cNvSpPr/>
            <p:nvPr/>
          </p:nvSpPr>
          <p:spPr>
            <a:xfrm>
              <a:off x="3567966" y="2831592"/>
              <a:ext cx="225316" cy="175141"/>
            </a:xfrm>
            <a:custGeom>
              <a:rect b="b" l="l" r="r" t="t"/>
              <a:pathLst>
                <a:path extrusionOk="0" h="3693" w="4751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80"/>
            <p:cNvSpPr/>
            <p:nvPr/>
          </p:nvSpPr>
          <p:spPr>
            <a:xfrm>
              <a:off x="3910138" y="2834058"/>
              <a:ext cx="120697" cy="172674"/>
            </a:xfrm>
            <a:custGeom>
              <a:rect b="b" l="l" r="r" t="t"/>
              <a:pathLst>
                <a:path extrusionOk="0" h="3641" w="2545">
                  <a:moveTo>
                    <a:pt x="1128" y="0"/>
                  </a:moveTo>
                  <a:lnTo>
                    <a:pt x="1" y="3640"/>
                  </a:lnTo>
                  <a:lnTo>
                    <a:pt x="696" y="3640"/>
                  </a:lnTo>
                  <a:cubicBezTo>
                    <a:pt x="1712" y="3640"/>
                    <a:pt x="2543" y="2809"/>
                    <a:pt x="2543" y="1794"/>
                  </a:cubicBezTo>
                  <a:cubicBezTo>
                    <a:pt x="2545" y="928"/>
                    <a:pt x="1938" y="196"/>
                    <a:pt x="1128" y="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80"/>
            <p:cNvSpPr/>
            <p:nvPr/>
          </p:nvSpPr>
          <p:spPr>
            <a:xfrm>
              <a:off x="3915923" y="2674236"/>
              <a:ext cx="99877" cy="70806"/>
            </a:xfrm>
            <a:custGeom>
              <a:rect b="b" l="l" r="r" t="t"/>
              <a:pathLst>
                <a:path extrusionOk="0" h="1493" w="2106">
                  <a:moveTo>
                    <a:pt x="163" y="740"/>
                  </a:moveTo>
                  <a:lnTo>
                    <a:pt x="747" y="1324"/>
                  </a:lnTo>
                  <a:cubicBezTo>
                    <a:pt x="917" y="1493"/>
                    <a:pt x="1191" y="1493"/>
                    <a:pt x="1362" y="1324"/>
                  </a:cubicBezTo>
                  <a:lnTo>
                    <a:pt x="1944" y="740"/>
                  </a:lnTo>
                  <a:cubicBezTo>
                    <a:pt x="2073" y="613"/>
                    <a:pt x="2106" y="434"/>
                    <a:pt x="2036" y="267"/>
                  </a:cubicBezTo>
                  <a:cubicBezTo>
                    <a:pt x="1968" y="101"/>
                    <a:pt x="1814" y="0"/>
                    <a:pt x="1635" y="0"/>
                  </a:cubicBezTo>
                  <a:lnTo>
                    <a:pt x="469" y="0"/>
                  </a:lnTo>
                  <a:cubicBezTo>
                    <a:pt x="288" y="0"/>
                    <a:pt x="138" y="103"/>
                    <a:pt x="68" y="267"/>
                  </a:cubicBezTo>
                  <a:cubicBezTo>
                    <a:pt x="0" y="432"/>
                    <a:pt x="37" y="615"/>
                    <a:pt x="163" y="740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1" name="Google Shape;1171;p80"/>
          <p:cNvSpPr/>
          <p:nvPr/>
        </p:nvSpPr>
        <p:spPr>
          <a:xfrm>
            <a:off x="719991" y="4282275"/>
            <a:ext cx="260940" cy="240148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80"/>
          <p:cNvSpPr/>
          <p:nvPr/>
        </p:nvSpPr>
        <p:spPr>
          <a:xfrm>
            <a:off x="1056825" y="4303691"/>
            <a:ext cx="625008" cy="196900"/>
          </a:xfrm>
          <a:custGeom>
            <a:rect b="b" l="l" r="r" t="t"/>
            <a:pathLst>
              <a:path extrusionOk="0" h="947" w="3006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80"/>
          <p:cNvSpPr/>
          <p:nvPr/>
        </p:nvSpPr>
        <p:spPr>
          <a:xfrm>
            <a:off x="1850464" y="4303691"/>
            <a:ext cx="428107" cy="196900"/>
          </a:xfrm>
          <a:custGeom>
            <a:rect b="b" l="l" r="r" t="t"/>
            <a:pathLst>
              <a:path extrusionOk="0" h="947" w="2059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2"/>
        </a:solidFill>
      </p:bgPr>
    </p:bg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8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6" name="Google Shape;1176;p8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177" name="Google Shape;1177;p8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8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8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8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1" name="Google Shape;1181;p81"/>
          <p:cNvSpPr txBox="1"/>
          <p:nvPr>
            <p:ph type="title"/>
          </p:nvPr>
        </p:nvSpPr>
        <p:spPr>
          <a:xfrm>
            <a:off x="2490600" y="1614600"/>
            <a:ext cx="41628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2" name="Google Shape;1182;p81"/>
          <p:cNvSpPr txBox="1"/>
          <p:nvPr>
            <p:ph idx="1" type="subTitle"/>
          </p:nvPr>
        </p:nvSpPr>
        <p:spPr>
          <a:xfrm>
            <a:off x="2479125" y="2734850"/>
            <a:ext cx="41628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3" name="Google Shape;1183;p81"/>
          <p:cNvSpPr/>
          <p:nvPr/>
        </p:nvSpPr>
        <p:spPr>
          <a:xfrm>
            <a:off x="8038964" y="2136263"/>
            <a:ext cx="200227" cy="199811"/>
          </a:xfrm>
          <a:custGeom>
            <a:rect b="b" l="l" r="r" t="t"/>
            <a:pathLst>
              <a:path extrusionOk="0" h="961" w="963">
                <a:moveTo>
                  <a:pt x="482" y="960"/>
                </a:moveTo>
                <a:cubicBezTo>
                  <a:pt x="747" y="960"/>
                  <a:pt x="963" y="745"/>
                  <a:pt x="963" y="481"/>
                </a:cubicBezTo>
                <a:cubicBezTo>
                  <a:pt x="963" y="216"/>
                  <a:pt x="747" y="0"/>
                  <a:pt x="482" y="0"/>
                </a:cubicBezTo>
                <a:cubicBezTo>
                  <a:pt x="217" y="0"/>
                  <a:pt x="1" y="216"/>
                  <a:pt x="1" y="481"/>
                </a:cubicBezTo>
                <a:cubicBezTo>
                  <a:pt x="1" y="742"/>
                  <a:pt x="219" y="960"/>
                  <a:pt x="482" y="960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81"/>
          <p:cNvSpPr/>
          <p:nvPr/>
        </p:nvSpPr>
        <p:spPr>
          <a:xfrm rot="4304125">
            <a:off x="7672168" y="1031002"/>
            <a:ext cx="1793781" cy="1459569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81"/>
          <p:cNvSpPr/>
          <p:nvPr/>
        </p:nvSpPr>
        <p:spPr>
          <a:xfrm rot="7355165">
            <a:off x="8197463" y="1374859"/>
            <a:ext cx="578861" cy="579015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81"/>
          <p:cNvSpPr/>
          <p:nvPr/>
        </p:nvSpPr>
        <p:spPr>
          <a:xfrm>
            <a:off x="720009" y="4386686"/>
            <a:ext cx="88589" cy="216812"/>
          </a:xfrm>
          <a:custGeom>
            <a:rect b="b" l="l" r="r" t="t"/>
            <a:pathLst>
              <a:path extrusionOk="0" h="1718" w="702">
                <a:moveTo>
                  <a:pt x="701" y="281"/>
                </a:moveTo>
                <a:lnTo>
                  <a:pt x="278" y="281"/>
                </a:lnTo>
                <a:lnTo>
                  <a:pt x="278" y="1438"/>
                </a:lnTo>
                <a:lnTo>
                  <a:pt x="701" y="1438"/>
                </a:lnTo>
                <a:lnTo>
                  <a:pt x="701" y="1718"/>
                </a:lnTo>
                <a:lnTo>
                  <a:pt x="0" y="1718"/>
                </a:lnTo>
                <a:lnTo>
                  <a:pt x="0" y="1"/>
                </a:lnTo>
                <a:lnTo>
                  <a:pt x="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81"/>
          <p:cNvSpPr/>
          <p:nvPr/>
        </p:nvSpPr>
        <p:spPr>
          <a:xfrm>
            <a:off x="873842" y="4435273"/>
            <a:ext cx="592107" cy="119511"/>
          </a:xfrm>
          <a:custGeom>
            <a:rect b="b" l="l" r="r" t="t"/>
            <a:pathLst>
              <a:path extrusionOk="0" h="947" w="4692">
                <a:moveTo>
                  <a:pt x="473" y="0"/>
                </a:moveTo>
                <a:lnTo>
                  <a:pt x="4218" y="0"/>
                </a:lnTo>
                <a:cubicBezTo>
                  <a:pt x="4477" y="0"/>
                  <a:pt x="4691" y="214"/>
                  <a:pt x="4691" y="473"/>
                </a:cubicBezTo>
                <a:lnTo>
                  <a:pt x="4691" y="473"/>
                </a:lnTo>
                <a:cubicBezTo>
                  <a:pt x="4691" y="735"/>
                  <a:pt x="4477" y="946"/>
                  <a:pt x="4218" y="946"/>
                </a:cubicBezTo>
                <a:lnTo>
                  <a:pt x="473" y="946"/>
                </a:lnTo>
                <a:cubicBezTo>
                  <a:pt x="212" y="946"/>
                  <a:pt x="1" y="735"/>
                  <a:pt x="1" y="473"/>
                </a:cubicBezTo>
                <a:lnTo>
                  <a:pt x="1" y="473"/>
                </a:lnTo>
                <a:cubicBezTo>
                  <a:pt x="1" y="214"/>
                  <a:pt x="212" y="0"/>
                  <a:pt x="473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81"/>
          <p:cNvSpPr/>
          <p:nvPr/>
        </p:nvSpPr>
        <p:spPr>
          <a:xfrm>
            <a:off x="1530695" y="4435273"/>
            <a:ext cx="296180" cy="119511"/>
          </a:xfrm>
          <a:custGeom>
            <a:rect b="b" l="l" r="r" t="t"/>
            <a:pathLst>
              <a:path extrusionOk="0" h="947" w="2347">
                <a:moveTo>
                  <a:pt x="475" y="0"/>
                </a:moveTo>
                <a:lnTo>
                  <a:pt x="1873" y="0"/>
                </a:lnTo>
                <a:cubicBezTo>
                  <a:pt x="2133" y="0"/>
                  <a:pt x="2346" y="214"/>
                  <a:pt x="2346" y="473"/>
                </a:cubicBezTo>
                <a:lnTo>
                  <a:pt x="2346" y="473"/>
                </a:lnTo>
                <a:cubicBezTo>
                  <a:pt x="2346" y="735"/>
                  <a:pt x="2133" y="946"/>
                  <a:pt x="1873" y="946"/>
                </a:cubicBezTo>
                <a:lnTo>
                  <a:pt x="475" y="946"/>
                </a:lnTo>
                <a:cubicBezTo>
                  <a:pt x="216" y="946"/>
                  <a:pt x="2" y="735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81"/>
          <p:cNvSpPr/>
          <p:nvPr/>
        </p:nvSpPr>
        <p:spPr>
          <a:xfrm>
            <a:off x="1891870" y="4386686"/>
            <a:ext cx="88841" cy="216812"/>
          </a:xfrm>
          <a:custGeom>
            <a:rect b="b" l="l" r="r" t="t"/>
            <a:pathLst>
              <a:path extrusionOk="0" h="1718" w="704">
                <a:moveTo>
                  <a:pt x="1" y="1"/>
                </a:moveTo>
                <a:lnTo>
                  <a:pt x="704" y="1"/>
                </a:lnTo>
                <a:lnTo>
                  <a:pt x="704" y="1718"/>
                </a:lnTo>
                <a:lnTo>
                  <a:pt x="1" y="1718"/>
                </a:lnTo>
                <a:lnTo>
                  <a:pt x="1" y="1438"/>
                </a:lnTo>
                <a:lnTo>
                  <a:pt x="426" y="1438"/>
                </a:lnTo>
                <a:lnTo>
                  <a:pt x="426" y="281"/>
                </a:lnTo>
                <a:lnTo>
                  <a:pt x="1" y="2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81"/>
          <p:cNvSpPr/>
          <p:nvPr/>
        </p:nvSpPr>
        <p:spPr>
          <a:xfrm>
            <a:off x="3545106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81"/>
          <p:cNvSpPr/>
          <p:nvPr/>
        </p:nvSpPr>
        <p:spPr>
          <a:xfrm>
            <a:off x="4683586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81"/>
          <p:cNvSpPr/>
          <p:nvPr/>
        </p:nvSpPr>
        <p:spPr>
          <a:xfrm>
            <a:off x="2406625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81"/>
          <p:cNvSpPr/>
          <p:nvPr/>
        </p:nvSpPr>
        <p:spPr>
          <a:xfrm>
            <a:off x="5822061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82"/>
          <p:cNvSpPr txBox="1"/>
          <p:nvPr>
            <p:ph type="title"/>
          </p:nvPr>
        </p:nvSpPr>
        <p:spPr>
          <a:xfrm>
            <a:off x="1052775" y="1880325"/>
            <a:ext cx="2404800" cy="18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83"/>
          <p:cNvSpPr/>
          <p:nvPr/>
        </p:nvSpPr>
        <p:spPr>
          <a:xfrm>
            <a:off x="763375" y="1018325"/>
            <a:ext cx="3070200" cy="2298600"/>
          </a:xfrm>
          <a:prstGeom prst="roundRect">
            <a:avLst>
              <a:gd fmla="val 6976" name="adj"/>
            </a:avLst>
          </a:prstGeom>
          <a:solidFill>
            <a:srgbClr val="EB5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83"/>
          <p:cNvSpPr/>
          <p:nvPr/>
        </p:nvSpPr>
        <p:spPr>
          <a:xfrm>
            <a:off x="1651528" y="2440091"/>
            <a:ext cx="704339" cy="704399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9" name="Google Shape;1199;p83"/>
          <p:cNvGrpSpPr/>
          <p:nvPr/>
        </p:nvGrpSpPr>
        <p:grpSpPr>
          <a:xfrm>
            <a:off x="763292" y="516200"/>
            <a:ext cx="3070200" cy="426900"/>
            <a:chOff x="552455" y="401675"/>
            <a:chExt cx="3070200" cy="426900"/>
          </a:xfrm>
        </p:grpSpPr>
        <p:sp>
          <p:nvSpPr>
            <p:cNvPr id="1200" name="Google Shape;1200;p83"/>
            <p:cNvSpPr/>
            <p:nvPr/>
          </p:nvSpPr>
          <p:spPr>
            <a:xfrm>
              <a:off x="552455" y="401675"/>
              <a:ext cx="30702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8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8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8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4" name="Google Shape;1204;p83"/>
          <p:cNvSpPr/>
          <p:nvPr/>
        </p:nvSpPr>
        <p:spPr>
          <a:xfrm>
            <a:off x="2142800" y="1617400"/>
            <a:ext cx="6237900" cy="31164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83"/>
          <p:cNvSpPr/>
          <p:nvPr/>
        </p:nvSpPr>
        <p:spPr>
          <a:xfrm>
            <a:off x="1009820" y="2519449"/>
            <a:ext cx="278164" cy="278164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6" name="Google Shape;1206;p83"/>
          <p:cNvGrpSpPr/>
          <p:nvPr/>
        </p:nvGrpSpPr>
        <p:grpSpPr>
          <a:xfrm>
            <a:off x="993542" y="1255176"/>
            <a:ext cx="1085590" cy="1085963"/>
            <a:chOff x="-3274611" y="2338122"/>
            <a:chExt cx="866462" cy="866760"/>
          </a:xfrm>
        </p:grpSpPr>
        <p:sp>
          <p:nvSpPr>
            <p:cNvPr id="1207" name="Google Shape;1207;p83"/>
            <p:cNvSpPr/>
            <p:nvPr/>
          </p:nvSpPr>
          <p:spPr>
            <a:xfrm>
              <a:off x="-3274611" y="2338122"/>
              <a:ext cx="866462" cy="866462"/>
            </a:xfrm>
            <a:custGeom>
              <a:rect b="b" l="l" r="r" t="t"/>
              <a:pathLst>
                <a:path extrusionOk="0" h="5800" w="5800">
                  <a:moveTo>
                    <a:pt x="2900" y="5799"/>
                  </a:moveTo>
                  <a:cubicBezTo>
                    <a:pt x="4498" y="5799"/>
                    <a:pt x="5800" y="4496"/>
                    <a:pt x="5800" y="2900"/>
                  </a:cubicBezTo>
                  <a:cubicBezTo>
                    <a:pt x="5800" y="1300"/>
                    <a:pt x="4496" y="1"/>
                    <a:pt x="2900" y="1"/>
                  </a:cubicBezTo>
                  <a:cubicBezTo>
                    <a:pt x="1300" y="1"/>
                    <a:pt x="1" y="1304"/>
                    <a:pt x="1" y="2900"/>
                  </a:cubicBezTo>
                  <a:cubicBezTo>
                    <a:pt x="1" y="4496"/>
                    <a:pt x="1302" y="5799"/>
                    <a:pt x="2900" y="57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83"/>
            <p:cNvSpPr/>
            <p:nvPr/>
          </p:nvSpPr>
          <p:spPr>
            <a:xfrm>
              <a:off x="-3172279" y="2383237"/>
              <a:ext cx="460271" cy="499411"/>
            </a:xfrm>
            <a:custGeom>
              <a:rect b="b" l="l" r="r" t="t"/>
              <a:pathLst>
                <a:path extrusionOk="0" h="3343" w="3081">
                  <a:moveTo>
                    <a:pt x="2608" y="1"/>
                  </a:moveTo>
                  <a:cubicBezTo>
                    <a:pt x="2739" y="1"/>
                    <a:pt x="2855" y="52"/>
                    <a:pt x="2941" y="141"/>
                  </a:cubicBezTo>
                  <a:cubicBezTo>
                    <a:pt x="3027" y="225"/>
                    <a:pt x="3081" y="344"/>
                    <a:pt x="3081" y="474"/>
                  </a:cubicBezTo>
                  <a:cubicBezTo>
                    <a:pt x="3081" y="605"/>
                    <a:pt x="3029" y="721"/>
                    <a:pt x="2941" y="809"/>
                  </a:cubicBezTo>
                  <a:cubicBezTo>
                    <a:pt x="2855" y="895"/>
                    <a:pt x="2739" y="947"/>
                    <a:pt x="2608" y="947"/>
                  </a:cubicBezTo>
                  <a:cubicBezTo>
                    <a:pt x="2476" y="947"/>
                    <a:pt x="2361" y="895"/>
                    <a:pt x="2273" y="809"/>
                  </a:cubicBezTo>
                  <a:cubicBezTo>
                    <a:pt x="2188" y="725"/>
                    <a:pt x="2135" y="605"/>
                    <a:pt x="2135" y="474"/>
                  </a:cubicBezTo>
                  <a:cubicBezTo>
                    <a:pt x="2135" y="344"/>
                    <a:pt x="2186" y="227"/>
                    <a:pt x="2273" y="141"/>
                  </a:cubicBezTo>
                  <a:cubicBezTo>
                    <a:pt x="2361" y="56"/>
                    <a:pt x="2478" y="1"/>
                    <a:pt x="2608" y="1"/>
                  </a:cubicBezTo>
                  <a:close/>
                  <a:moveTo>
                    <a:pt x="994" y="2308"/>
                  </a:moveTo>
                  <a:cubicBezTo>
                    <a:pt x="1138" y="2308"/>
                    <a:pt x="1265" y="2364"/>
                    <a:pt x="1358" y="2458"/>
                  </a:cubicBezTo>
                  <a:cubicBezTo>
                    <a:pt x="1454" y="2555"/>
                    <a:pt x="1510" y="2682"/>
                    <a:pt x="1510" y="2826"/>
                  </a:cubicBezTo>
                  <a:cubicBezTo>
                    <a:pt x="1510" y="2970"/>
                    <a:pt x="1454" y="3100"/>
                    <a:pt x="1358" y="3192"/>
                  </a:cubicBezTo>
                  <a:cubicBezTo>
                    <a:pt x="1265" y="3287"/>
                    <a:pt x="1136" y="3342"/>
                    <a:pt x="992" y="3342"/>
                  </a:cubicBezTo>
                  <a:cubicBezTo>
                    <a:pt x="846" y="3342"/>
                    <a:pt x="718" y="3287"/>
                    <a:pt x="626" y="3192"/>
                  </a:cubicBezTo>
                  <a:cubicBezTo>
                    <a:pt x="533" y="3096"/>
                    <a:pt x="473" y="2968"/>
                    <a:pt x="473" y="2824"/>
                  </a:cubicBezTo>
                  <a:cubicBezTo>
                    <a:pt x="473" y="2680"/>
                    <a:pt x="531" y="2551"/>
                    <a:pt x="626" y="2458"/>
                  </a:cubicBezTo>
                  <a:cubicBezTo>
                    <a:pt x="720" y="2366"/>
                    <a:pt x="852" y="2308"/>
                    <a:pt x="994" y="2308"/>
                  </a:cubicBezTo>
                  <a:close/>
                  <a:moveTo>
                    <a:pt x="1300" y="2524"/>
                  </a:moveTo>
                  <a:cubicBezTo>
                    <a:pt x="1222" y="2446"/>
                    <a:pt x="1115" y="2396"/>
                    <a:pt x="996" y="2396"/>
                  </a:cubicBezTo>
                  <a:cubicBezTo>
                    <a:pt x="876" y="2396"/>
                    <a:pt x="769" y="2446"/>
                    <a:pt x="691" y="2524"/>
                  </a:cubicBezTo>
                  <a:cubicBezTo>
                    <a:pt x="615" y="2600"/>
                    <a:pt x="566" y="2709"/>
                    <a:pt x="566" y="2826"/>
                  </a:cubicBezTo>
                  <a:cubicBezTo>
                    <a:pt x="566" y="2946"/>
                    <a:pt x="615" y="3052"/>
                    <a:pt x="691" y="3131"/>
                  </a:cubicBezTo>
                  <a:cubicBezTo>
                    <a:pt x="769" y="3207"/>
                    <a:pt x="876" y="3256"/>
                    <a:pt x="996" y="3256"/>
                  </a:cubicBezTo>
                  <a:cubicBezTo>
                    <a:pt x="1115" y="3256"/>
                    <a:pt x="1222" y="3207"/>
                    <a:pt x="1300" y="3131"/>
                  </a:cubicBezTo>
                  <a:cubicBezTo>
                    <a:pt x="1376" y="3052"/>
                    <a:pt x="1425" y="2946"/>
                    <a:pt x="1425" y="2826"/>
                  </a:cubicBezTo>
                  <a:cubicBezTo>
                    <a:pt x="1425" y="2709"/>
                    <a:pt x="1376" y="2600"/>
                    <a:pt x="1300" y="2524"/>
                  </a:cubicBezTo>
                  <a:close/>
                  <a:moveTo>
                    <a:pt x="301" y="1451"/>
                  </a:moveTo>
                  <a:cubicBezTo>
                    <a:pt x="383" y="1451"/>
                    <a:pt x="461" y="1486"/>
                    <a:pt x="515" y="1539"/>
                  </a:cubicBezTo>
                  <a:cubicBezTo>
                    <a:pt x="570" y="1592"/>
                    <a:pt x="603" y="1671"/>
                    <a:pt x="603" y="1753"/>
                  </a:cubicBezTo>
                  <a:cubicBezTo>
                    <a:pt x="603" y="1835"/>
                    <a:pt x="568" y="1911"/>
                    <a:pt x="515" y="1965"/>
                  </a:cubicBezTo>
                  <a:cubicBezTo>
                    <a:pt x="461" y="2020"/>
                    <a:pt x="383" y="2053"/>
                    <a:pt x="301" y="2053"/>
                  </a:cubicBezTo>
                  <a:cubicBezTo>
                    <a:pt x="220" y="2053"/>
                    <a:pt x="142" y="2020"/>
                    <a:pt x="89" y="1965"/>
                  </a:cubicBezTo>
                  <a:cubicBezTo>
                    <a:pt x="33" y="1911"/>
                    <a:pt x="0" y="1835"/>
                    <a:pt x="0" y="1753"/>
                  </a:cubicBezTo>
                  <a:cubicBezTo>
                    <a:pt x="0" y="1671"/>
                    <a:pt x="35" y="1592"/>
                    <a:pt x="89" y="1539"/>
                  </a:cubicBezTo>
                  <a:cubicBezTo>
                    <a:pt x="144" y="1486"/>
                    <a:pt x="220" y="1451"/>
                    <a:pt x="301" y="1451"/>
                  </a:cubicBezTo>
                  <a:close/>
                  <a:moveTo>
                    <a:pt x="451" y="1601"/>
                  </a:moveTo>
                  <a:cubicBezTo>
                    <a:pt x="412" y="1562"/>
                    <a:pt x="358" y="1537"/>
                    <a:pt x="301" y="1537"/>
                  </a:cubicBezTo>
                  <a:cubicBezTo>
                    <a:pt x="243" y="1537"/>
                    <a:pt x="190" y="1560"/>
                    <a:pt x="153" y="1601"/>
                  </a:cubicBezTo>
                  <a:cubicBezTo>
                    <a:pt x="114" y="1640"/>
                    <a:pt x="89" y="1691"/>
                    <a:pt x="89" y="1749"/>
                  </a:cubicBezTo>
                  <a:cubicBezTo>
                    <a:pt x="89" y="1808"/>
                    <a:pt x="111" y="1862"/>
                    <a:pt x="153" y="1899"/>
                  </a:cubicBezTo>
                  <a:cubicBezTo>
                    <a:pt x="192" y="1938"/>
                    <a:pt x="245" y="1961"/>
                    <a:pt x="301" y="1961"/>
                  </a:cubicBezTo>
                  <a:cubicBezTo>
                    <a:pt x="360" y="1961"/>
                    <a:pt x="414" y="1938"/>
                    <a:pt x="451" y="1899"/>
                  </a:cubicBezTo>
                  <a:cubicBezTo>
                    <a:pt x="490" y="1860"/>
                    <a:pt x="515" y="1806"/>
                    <a:pt x="515" y="1749"/>
                  </a:cubicBezTo>
                  <a:cubicBezTo>
                    <a:pt x="515" y="1693"/>
                    <a:pt x="492" y="1642"/>
                    <a:pt x="451" y="1601"/>
                  </a:cubicBezTo>
                  <a:close/>
                  <a:moveTo>
                    <a:pt x="2608" y="89"/>
                  </a:moveTo>
                  <a:cubicBezTo>
                    <a:pt x="2503" y="89"/>
                    <a:pt x="2404" y="132"/>
                    <a:pt x="2334" y="202"/>
                  </a:cubicBezTo>
                  <a:cubicBezTo>
                    <a:pt x="2267" y="272"/>
                    <a:pt x="2221" y="369"/>
                    <a:pt x="2221" y="474"/>
                  </a:cubicBezTo>
                  <a:cubicBezTo>
                    <a:pt x="2221" y="581"/>
                    <a:pt x="2267" y="677"/>
                    <a:pt x="2334" y="747"/>
                  </a:cubicBezTo>
                  <a:cubicBezTo>
                    <a:pt x="2404" y="815"/>
                    <a:pt x="2503" y="860"/>
                    <a:pt x="2608" y="860"/>
                  </a:cubicBezTo>
                  <a:cubicBezTo>
                    <a:pt x="2713" y="860"/>
                    <a:pt x="2811" y="817"/>
                    <a:pt x="2879" y="747"/>
                  </a:cubicBezTo>
                  <a:cubicBezTo>
                    <a:pt x="2949" y="677"/>
                    <a:pt x="2992" y="581"/>
                    <a:pt x="2992" y="474"/>
                  </a:cubicBezTo>
                  <a:cubicBezTo>
                    <a:pt x="2992" y="262"/>
                    <a:pt x="2820" y="89"/>
                    <a:pt x="2608" y="89"/>
                  </a:cubicBezTo>
                  <a:close/>
                </a:path>
              </a:pathLst>
            </a:custGeom>
            <a:solidFill>
              <a:srgbClr val="88A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83"/>
            <p:cNvSpPr/>
            <p:nvPr/>
          </p:nvSpPr>
          <p:spPr>
            <a:xfrm>
              <a:off x="-3188264" y="2461666"/>
              <a:ext cx="780115" cy="743215"/>
            </a:xfrm>
            <a:custGeom>
              <a:rect b="b" l="l" r="r" t="t"/>
              <a:pathLst>
                <a:path extrusionOk="0" h="4975" w="5222">
                  <a:moveTo>
                    <a:pt x="4350" y="0"/>
                  </a:moveTo>
                  <a:cubicBezTo>
                    <a:pt x="4742" y="385"/>
                    <a:pt x="5026" y="878"/>
                    <a:pt x="5152" y="1433"/>
                  </a:cubicBezTo>
                  <a:cubicBezTo>
                    <a:pt x="5010" y="1448"/>
                    <a:pt x="4880" y="1512"/>
                    <a:pt x="4786" y="1610"/>
                  </a:cubicBezTo>
                  <a:cubicBezTo>
                    <a:pt x="4675" y="1721"/>
                    <a:pt x="4607" y="1876"/>
                    <a:pt x="4607" y="2046"/>
                  </a:cubicBezTo>
                  <a:cubicBezTo>
                    <a:pt x="4607" y="2217"/>
                    <a:pt x="4675" y="2371"/>
                    <a:pt x="4786" y="2484"/>
                  </a:cubicBezTo>
                  <a:cubicBezTo>
                    <a:pt x="4886" y="2585"/>
                    <a:pt x="5018" y="2649"/>
                    <a:pt x="5164" y="2661"/>
                  </a:cubicBezTo>
                  <a:cubicBezTo>
                    <a:pt x="4917" y="3870"/>
                    <a:pt x="3918" y="4806"/>
                    <a:pt x="2674" y="4954"/>
                  </a:cubicBezTo>
                  <a:cubicBezTo>
                    <a:pt x="2676" y="4933"/>
                    <a:pt x="2676" y="4913"/>
                    <a:pt x="2676" y="4894"/>
                  </a:cubicBezTo>
                  <a:cubicBezTo>
                    <a:pt x="2676" y="4705"/>
                    <a:pt x="2600" y="4534"/>
                    <a:pt x="2476" y="4411"/>
                  </a:cubicBezTo>
                  <a:cubicBezTo>
                    <a:pt x="2353" y="4288"/>
                    <a:pt x="2180" y="4212"/>
                    <a:pt x="1993" y="4212"/>
                  </a:cubicBezTo>
                  <a:cubicBezTo>
                    <a:pt x="1802" y="4212"/>
                    <a:pt x="1633" y="4288"/>
                    <a:pt x="1510" y="4411"/>
                  </a:cubicBezTo>
                  <a:cubicBezTo>
                    <a:pt x="1407" y="4514"/>
                    <a:pt x="1337" y="4648"/>
                    <a:pt x="1317" y="4798"/>
                  </a:cubicBezTo>
                  <a:cubicBezTo>
                    <a:pt x="790" y="4602"/>
                    <a:pt x="334" y="4257"/>
                    <a:pt x="0" y="3815"/>
                  </a:cubicBezTo>
                  <a:cubicBezTo>
                    <a:pt x="1238" y="3872"/>
                    <a:pt x="1701" y="3615"/>
                    <a:pt x="2090" y="2667"/>
                  </a:cubicBezTo>
                  <a:cubicBezTo>
                    <a:pt x="2503" y="1660"/>
                    <a:pt x="3457" y="2795"/>
                    <a:pt x="3737" y="1218"/>
                  </a:cubicBezTo>
                  <a:cubicBezTo>
                    <a:pt x="3871" y="467"/>
                    <a:pt x="4121" y="138"/>
                    <a:pt x="4350" y="0"/>
                  </a:cubicBezTo>
                  <a:close/>
                  <a:moveTo>
                    <a:pt x="5166" y="1518"/>
                  </a:moveTo>
                  <a:cubicBezTo>
                    <a:pt x="5043" y="1530"/>
                    <a:pt x="4930" y="1588"/>
                    <a:pt x="4845" y="1670"/>
                  </a:cubicBezTo>
                  <a:cubicBezTo>
                    <a:pt x="4751" y="1765"/>
                    <a:pt x="4691" y="1898"/>
                    <a:pt x="4691" y="2042"/>
                  </a:cubicBezTo>
                  <a:cubicBezTo>
                    <a:pt x="4691" y="2188"/>
                    <a:pt x="4751" y="2320"/>
                    <a:pt x="4845" y="2414"/>
                  </a:cubicBezTo>
                  <a:cubicBezTo>
                    <a:pt x="4932" y="2503"/>
                    <a:pt x="5049" y="2558"/>
                    <a:pt x="5176" y="2567"/>
                  </a:cubicBezTo>
                  <a:cubicBezTo>
                    <a:pt x="5205" y="2404"/>
                    <a:pt x="5219" y="2238"/>
                    <a:pt x="5219" y="2067"/>
                  </a:cubicBezTo>
                  <a:cubicBezTo>
                    <a:pt x="5222" y="1882"/>
                    <a:pt x="5203" y="1697"/>
                    <a:pt x="5166" y="1518"/>
                  </a:cubicBezTo>
                  <a:close/>
                  <a:moveTo>
                    <a:pt x="2581" y="4962"/>
                  </a:moveTo>
                  <a:cubicBezTo>
                    <a:pt x="2583" y="4940"/>
                    <a:pt x="2585" y="4915"/>
                    <a:pt x="2585" y="4892"/>
                  </a:cubicBezTo>
                  <a:cubicBezTo>
                    <a:pt x="2585" y="4728"/>
                    <a:pt x="2520" y="4580"/>
                    <a:pt x="2411" y="4471"/>
                  </a:cubicBezTo>
                  <a:cubicBezTo>
                    <a:pt x="2304" y="4364"/>
                    <a:pt x="2153" y="4296"/>
                    <a:pt x="1989" y="4296"/>
                  </a:cubicBezTo>
                  <a:cubicBezTo>
                    <a:pt x="1824" y="4296"/>
                    <a:pt x="1676" y="4364"/>
                    <a:pt x="1567" y="4471"/>
                  </a:cubicBezTo>
                  <a:cubicBezTo>
                    <a:pt x="1475" y="4563"/>
                    <a:pt x="1413" y="4687"/>
                    <a:pt x="1399" y="4826"/>
                  </a:cubicBezTo>
                  <a:cubicBezTo>
                    <a:pt x="1689" y="4923"/>
                    <a:pt x="1997" y="4975"/>
                    <a:pt x="2320" y="4975"/>
                  </a:cubicBezTo>
                  <a:cubicBezTo>
                    <a:pt x="2408" y="4972"/>
                    <a:pt x="2497" y="4970"/>
                    <a:pt x="2581" y="4962"/>
                  </a:cubicBezTo>
                  <a:close/>
                </a:path>
              </a:pathLst>
            </a:custGeom>
            <a:solidFill>
              <a:srgbClr val="88A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83"/>
            <p:cNvSpPr/>
            <p:nvPr/>
          </p:nvSpPr>
          <p:spPr>
            <a:xfrm>
              <a:off x="-2737558" y="2820050"/>
              <a:ext cx="83061" cy="83210"/>
            </a:xfrm>
            <a:custGeom>
              <a:rect b="b" l="l" r="r" t="t"/>
              <a:pathLst>
                <a:path extrusionOk="0" h="557" w="556">
                  <a:moveTo>
                    <a:pt x="278" y="556"/>
                  </a:moveTo>
                  <a:cubicBezTo>
                    <a:pt x="430" y="556"/>
                    <a:pt x="555" y="433"/>
                    <a:pt x="555" y="279"/>
                  </a:cubicBezTo>
                  <a:cubicBezTo>
                    <a:pt x="555" y="126"/>
                    <a:pt x="432" y="1"/>
                    <a:pt x="278" y="1"/>
                  </a:cubicBezTo>
                  <a:cubicBezTo>
                    <a:pt x="128" y="1"/>
                    <a:pt x="0" y="124"/>
                    <a:pt x="0" y="279"/>
                  </a:cubicBezTo>
                  <a:cubicBezTo>
                    <a:pt x="0" y="429"/>
                    <a:pt x="128" y="556"/>
                    <a:pt x="278" y="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1" name="Google Shape;1211;p83"/>
          <p:cNvGrpSpPr/>
          <p:nvPr/>
        </p:nvGrpSpPr>
        <p:grpSpPr>
          <a:xfrm>
            <a:off x="2142783" y="1237080"/>
            <a:ext cx="6237683" cy="329567"/>
            <a:chOff x="552450" y="401675"/>
            <a:chExt cx="8079900" cy="426900"/>
          </a:xfrm>
        </p:grpSpPr>
        <p:sp>
          <p:nvSpPr>
            <p:cNvPr id="1212" name="Google Shape;1212;p8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8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8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8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6" name="Google Shape;1216;p83"/>
          <p:cNvSpPr txBox="1"/>
          <p:nvPr>
            <p:ph hasCustomPrompt="1" type="title"/>
          </p:nvPr>
        </p:nvSpPr>
        <p:spPr>
          <a:xfrm rot="294">
            <a:off x="3412800" y="2218300"/>
            <a:ext cx="35136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17" name="Google Shape;1217;p83"/>
          <p:cNvSpPr txBox="1"/>
          <p:nvPr>
            <p:ph idx="1" type="subTitle"/>
          </p:nvPr>
        </p:nvSpPr>
        <p:spPr>
          <a:xfrm>
            <a:off x="3623675" y="3899100"/>
            <a:ext cx="3091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0" name="Google Shape;1220;p8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221" name="Google Shape;1221;p8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8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8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8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5" name="Google Shape;1225;p8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85"/>
          <p:cNvSpPr txBox="1"/>
          <p:nvPr>
            <p:ph type="title"/>
          </p:nvPr>
        </p:nvSpPr>
        <p:spPr>
          <a:xfrm>
            <a:off x="22404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7" name="Google Shape;1227;p85"/>
          <p:cNvSpPr txBox="1"/>
          <p:nvPr>
            <p:ph idx="1" type="subTitle"/>
          </p:nvPr>
        </p:nvSpPr>
        <p:spPr>
          <a:xfrm>
            <a:off x="2079550" y="2426200"/>
            <a:ext cx="2229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8" name="Google Shape;1228;p85"/>
          <p:cNvSpPr txBox="1"/>
          <p:nvPr>
            <p:ph hasCustomPrompt="1" idx="2" type="title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9" name="Google Shape;1229;p85"/>
          <p:cNvSpPr txBox="1"/>
          <p:nvPr>
            <p:ph hasCustomPrompt="1" idx="3" type="title"/>
          </p:nvPr>
        </p:nvSpPr>
        <p:spPr>
          <a:xfrm>
            <a:off x="881056" y="3370847"/>
            <a:ext cx="7956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0" name="Google Shape;1230;p85"/>
          <p:cNvSpPr txBox="1"/>
          <p:nvPr>
            <p:ph idx="4" type="title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1" name="Google Shape;1231;p85"/>
          <p:cNvSpPr txBox="1"/>
          <p:nvPr>
            <p:ph idx="5" type="subTitle"/>
          </p:nvPr>
        </p:nvSpPr>
        <p:spPr>
          <a:xfrm>
            <a:off x="2087410" y="3782550"/>
            <a:ext cx="22296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2" name="Google Shape;1232;p85"/>
          <p:cNvSpPr txBox="1"/>
          <p:nvPr>
            <p:ph idx="6" type="title"/>
          </p:nvPr>
        </p:nvSpPr>
        <p:spPr>
          <a:xfrm>
            <a:off x="6109156" y="333972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3" name="Google Shape;1233;p85"/>
          <p:cNvSpPr txBox="1"/>
          <p:nvPr>
            <p:ph idx="7" type="subTitle"/>
          </p:nvPr>
        </p:nvSpPr>
        <p:spPr>
          <a:xfrm>
            <a:off x="5932350" y="3782554"/>
            <a:ext cx="22374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4" name="Google Shape;1234;p85"/>
          <p:cNvSpPr txBox="1"/>
          <p:nvPr>
            <p:ph idx="8" type="title"/>
          </p:nvPr>
        </p:nvSpPr>
        <p:spPr>
          <a:xfrm>
            <a:off x="61091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5" name="Google Shape;1235;p85"/>
          <p:cNvSpPr txBox="1"/>
          <p:nvPr>
            <p:ph idx="9" type="subTitle"/>
          </p:nvPr>
        </p:nvSpPr>
        <p:spPr>
          <a:xfrm>
            <a:off x="5932362" y="2424850"/>
            <a:ext cx="22374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6" name="Google Shape;1236;p85"/>
          <p:cNvSpPr txBox="1"/>
          <p:nvPr>
            <p:ph hasCustomPrompt="1" idx="13" type="title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7" name="Google Shape;1237;p85"/>
          <p:cNvSpPr txBox="1"/>
          <p:nvPr>
            <p:ph hasCustomPrompt="1" idx="14" type="title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8" name="Google Shape;1238;p85"/>
          <p:cNvSpPr txBox="1"/>
          <p:nvPr>
            <p:ph idx="15" type="title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39" name="Google Shape;1239;p85"/>
          <p:cNvGrpSpPr/>
          <p:nvPr/>
        </p:nvGrpSpPr>
        <p:grpSpPr>
          <a:xfrm>
            <a:off x="7764407" y="575481"/>
            <a:ext cx="1308352" cy="1308606"/>
            <a:chOff x="7764407" y="575481"/>
            <a:chExt cx="1308352" cy="1308606"/>
          </a:xfrm>
        </p:grpSpPr>
        <p:sp>
          <p:nvSpPr>
            <p:cNvPr id="1240" name="Google Shape;1240;p85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1" name="Google Shape;1241;p85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242" name="Google Shape;1242;p85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85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85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85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46" name="Google Shape;1246;p85"/>
          <p:cNvSpPr/>
          <p:nvPr/>
        </p:nvSpPr>
        <p:spPr>
          <a:xfrm>
            <a:off x="7455971" y="575487"/>
            <a:ext cx="593886" cy="59399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8" name="Google Shape;1248;p86"/>
          <p:cNvGrpSpPr/>
          <p:nvPr/>
        </p:nvGrpSpPr>
        <p:grpSpPr>
          <a:xfrm>
            <a:off x="1160658" y="717681"/>
            <a:ext cx="6822668" cy="360474"/>
            <a:chOff x="552450" y="401675"/>
            <a:chExt cx="8079900" cy="426900"/>
          </a:xfrm>
        </p:grpSpPr>
        <p:sp>
          <p:nvSpPr>
            <p:cNvPr id="1249" name="Google Shape;1249;p8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8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8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8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3" name="Google Shape;1253;p86"/>
          <p:cNvSpPr/>
          <p:nvPr/>
        </p:nvSpPr>
        <p:spPr>
          <a:xfrm>
            <a:off x="1160653" y="1133608"/>
            <a:ext cx="6822600" cy="32922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86"/>
          <p:cNvSpPr txBox="1"/>
          <p:nvPr>
            <p:ph type="title"/>
          </p:nvPr>
        </p:nvSpPr>
        <p:spPr>
          <a:xfrm rot="-732">
            <a:off x="2457400" y="3203847"/>
            <a:ext cx="42291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55" name="Google Shape;1255;p86"/>
          <p:cNvSpPr txBox="1"/>
          <p:nvPr>
            <p:ph idx="1" type="subTitle"/>
          </p:nvPr>
        </p:nvSpPr>
        <p:spPr>
          <a:xfrm>
            <a:off x="2457400" y="1533250"/>
            <a:ext cx="4229100" cy="15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lt1"/>
        </a:solidFill>
      </p:bgPr>
    </p:bg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8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8" name="Google Shape;1258;p8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259" name="Google Shape;1259;p8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8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8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8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3" name="Google Shape;1263;p87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4" name="Google Shape;1264;p87"/>
          <p:cNvSpPr/>
          <p:nvPr/>
        </p:nvSpPr>
        <p:spPr>
          <a:xfrm>
            <a:off x="6706361" y="974537"/>
            <a:ext cx="699681" cy="197401"/>
          </a:xfrm>
          <a:custGeom>
            <a:rect b="b" l="l" r="r" t="t"/>
            <a:pathLst>
              <a:path extrusionOk="0" h="1554" w="5508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5" name="Google Shape;1265;p87"/>
          <p:cNvGrpSpPr/>
          <p:nvPr/>
        </p:nvGrpSpPr>
        <p:grpSpPr>
          <a:xfrm rot="1454574">
            <a:off x="7429934" y="440631"/>
            <a:ext cx="1199725" cy="1169337"/>
            <a:chOff x="7352643" y="433005"/>
            <a:chExt cx="1199742" cy="1169354"/>
          </a:xfrm>
        </p:grpSpPr>
        <p:sp>
          <p:nvSpPr>
            <p:cNvPr id="1266" name="Google Shape;1266;p87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87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87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87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0" name="Google Shape;1270;p87"/>
          <p:cNvSpPr/>
          <p:nvPr/>
        </p:nvSpPr>
        <p:spPr>
          <a:xfrm>
            <a:off x="5887211" y="974537"/>
            <a:ext cx="699681" cy="197401"/>
          </a:xfrm>
          <a:custGeom>
            <a:rect b="b" l="l" r="r" t="t"/>
            <a:pathLst>
              <a:path extrusionOk="0" h="1554" w="5508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1" name="Google Shape;1271;p87"/>
          <p:cNvGrpSpPr/>
          <p:nvPr/>
        </p:nvGrpSpPr>
        <p:grpSpPr>
          <a:xfrm rot="2954896">
            <a:off x="168653" y="4078555"/>
            <a:ext cx="862337" cy="840495"/>
            <a:chOff x="7352643" y="433005"/>
            <a:chExt cx="1199742" cy="1169354"/>
          </a:xfrm>
        </p:grpSpPr>
        <p:sp>
          <p:nvSpPr>
            <p:cNvPr id="1272" name="Google Shape;1272;p87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87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87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87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bg>
      <p:bgPr>
        <a:solidFill>
          <a:schemeClr val="lt1"/>
        </a:solidFill>
      </p:bgPr>
    </p:bg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8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8" name="Google Shape;1278;p8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279" name="Google Shape;1279;p8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8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8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8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3" name="Google Shape;1283;p88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84" name="Google Shape;1284;p88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1285" name="Google Shape;1285;p88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6" name="Google Shape;1286;p88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287" name="Google Shape;1287;p88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88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88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88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91" name="Google Shape;1291;p88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1292" name="Google Shape;1292;p88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3" name="Google Shape;1293;p88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294" name="Google Shape;1294;p88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88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88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88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3">
    <p:bg>
      <p:bgPr>
        <a:solidFill>
          <a:schemeClr val="lt1"/>
        </a:solidFill>
      </p:bgPr>
    </p:bg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8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0" name="Google Shape;1300;p8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301" name="Google Shape;1301;p8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8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8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8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5" name="Google Shape;1305;p89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6" name="Google Shape;1306;p89"/>
          <p:cNvSpPr/>
          <p:nvPr/>
        </p:nvSpPr>
        <p:spPr>
          <a:xfrm rot="423713">
            <a:off x="494816" y="3568421"/>
            <a:ext cx="440976" cy="441097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89"/>
          <p:cNvSpPr/>
          <p:nvPr/>
        </p:nvSpPr>
        <p:spPr>
          <a:xfrm flipH="1" rot="-3237051">
            <a:off x="-70552" y="3201499"/>
            <a:ext cx="1457989" cy="1186350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4">
    <p:bg>
      <p:bgPr>
        <a:solidFill>
          <a:schemeClr val="lt1"/>
        </a:solidFill>
      </p:bgPr>
    </p:bg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9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0" name="Google Shape;1310;p9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311" name="Google Shape;1311;p9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9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9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9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5" name="Google Shape;1315;p90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6" name="Google Shape;1316;p90"/>
          <p:cNvSpPr/>
          <p:nvPr/>
        </p:nvSpPr>
        <p:spPr>
          <a:xfrm>
            <a:off x="6588757" y="1127899"/>
            <a:ext cx="268332" cy="246951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90"/>
          <p:cNvSpPr/>
          <p:nvPr/>
        </p:nvSpPr>
        <p:spPr>
          <a:xfrm>
            <a:off x="6935134" y="1149922"/>
            <a:ext cx="642713" cy="202478"/>
          </a:xfrm>
          <a:custGeom>
            <a:rect b="b" l="l" r="r" t="t"/>
            <a:pathLst>
              <a:path extrusionOk="0" h="947" w="3006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90"/>
          <p:cNvSpPr/>
          <p:nvPr/>
        </p:nvSpPr>
        <p:spPr>
          <a:xfrm>
            <a:off x="7751259" y="1149922"/>
            <a:ext cx="440235" cy="202478"/>
          </a:xfrm>
          <a:custGeom>
            <a:rect b="b" l="l" r="r" t="t"/>
            <a:pathLst>
              <a:path extrusionOk="0" h="947" w="2059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9" name="Google Shape;1319;p90"/>
          <p:cNvGrpSpPr/>
          <p:nvPr/>
        </p:nvGrpSpPr>
        <p:grpSpPr>
          <a:xfrm rot="675683">
            <a:off x="311829" y="3969087"/>
            <a:ext cx="912771" cy="1009337"/>
            <a:chOff x="1191357" y="3451057"/>
            <a:chExt cx="597555" cy="660773"/>
          </a:xfrm>
        </p:grpSpPr>
        <p:sp>
          <p:nvSpPr>
            <p:cNvPr id="1320" name="Google Shape;1320;p90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90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90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90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90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">
    <p:bg>
      <p:bgPr>
        <a:solidFill>
          <a:schemeClr val="accent2"/>
        </a:solidFill>
      </p:bgPr>
    </p:bg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9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7" name="Google Shape;1327;p9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328" name="Google Shape;1328;p9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9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9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9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2" name="Google Shape;1332;p91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33" name="Google Shape;1333;p91"/>
          <p:cNvGrpSpPr/>
          <p:nvPr/>
        </p:nvGrpSpPr>
        <p:grpSpPr>
          <a:xfrm rot="823452">
            <a:off x="8072400" y="847312"/>
            <a:ext cx="912772" cy="1009338"/>
            <a:chOff x="1191357" y="3451057"/>
            <a:chExt cx="597555" cy="660773"/>
          </a:xfrm>
        </p:grpSpPr>
        <p:sp>
          <p:nvSpPr>
            <p:cNvPr id="1334" name="Google Shape;1334;p91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91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91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91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91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9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1" name="Google Shape;1341;p9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342" name="Google Shape;1342;p9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92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92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92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6" name="Google Shape;1346;p92"/>
          <p:cNvSpPr txBox="1"/>
          <p:nvPr>
            <p:ph idx="1" type="subTitle"/>
          </p:nvPr>
        </p:nvSpPr>
        <p:spPr>
          <a:xfrm rot="299">
            <a:off x="4572000" y="2896925"/>
            <a:ext cx="34470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7" name="Google Shape;1347;p92"/>
          <p:cNvSpPr txBox="1"/>
          <p:nvPr>
            <p:ph type="title"/>
          </p:nvPr>
        </p:nvSpPr>
        <p:spPr>
          <a:xfrm>
            <a:off x="4572000" y="1430375"/>
            <a:ext cx="3447000" cy="146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48" name="Google Shape;1348;p92"/>
          <p:cNvSpPr/>
          <p:nvPr>
            <p:ph idx="2" type="pic"/>
          </p:nvPr>
        </p:nvSpPr>
        <p:spPr>
          <a:xfrm>
            <a:off x="1373525" y="1191463"/>
            <a:ext cx="2710200" cy="3028500"/>
          </a:xfrm>
          <a:prstGeom prst="roundRect">
            <a:avLst>
              <a:gd fmla="val 9964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9" name="Google Shape;1349;p92"/>
          <p:cNvSpPr/>
          <p:nvPr/>
        </p:nvSpPr>
        <p:spPr>
          <a:xfrm>
            <a:off x="593954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92"/>
          <p:cNvSpPr/>
          <p:nvPr/>
        </p:nvSpPr>
        <p:spPr>
          <a:xfrm>
            <a:off x="480106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1" name="Google Shape;1351;p92"/>
          <p:cNvGrpSpPr/>
          <p:nvPr/>
        </p:nvGrpSpPr>
        <p:grpSpPr>
          <a:xfrm rot="1454298">
            <a:off x="118915" y="3968809"/>
            <a:ext cx="1128632" cy="1100045"/>
            <a:chOff x="7352643" y="433005"/>
            <a:chExt cx="1199742" cy="1169354"/>
          </a:xfrm>
        </p:grpSpPr>
        <p:sp>
          <p:nvSpPr>
            <p:cNvPr id="1352" name="Google Shape;1352;p92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92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92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92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6" name="Google Shape;1356;p92"/>
          <p:cNvSpPr/>
          <p:nvPr/>
        </p:nvSpPr>
        <p:spPr>
          <a:xfrm flipH="1">
            <a:off x="178957" y="3738137"/>
            <a:ext cx="452388" cy="452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92"/>
          <p:cNvSpPr/>
          <p:nvPr/>
        </p:nvSpPr>
        <p:spPr>
          <a:xfrm flipH="1">
            <a:off x="1373534" y="4603488"/>
            <a:ext cx="244483" cy="24452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92"/>
          <p:cNvSpPr/>
          <p:nvPr/>
        </p:nvSpPr>
        <p:spPr>
          <a:xfrm>
            <a:off x="707802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9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1" name="Google Shape;1361;p9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362" name="Google Shape;1362;p9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9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9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9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6" name="Google Shape;1366;p93"/>
          <p:cNvSpPr txBox="1"/>
          <p:nvPr>
            <p:ph idx="1" type="subTitle"/>
          </p:nvPr>
        </p:nvSpPr>
        <p:spPr>
          <a:xfrm rot="420">
            <a:off x="5358075" y="2660125"/>
            <a:ext cx="24564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7" name="Google Shape;1367;p93"/>
          <p:cNvSpPr txBox="1"/>
          <p:nvPr>
            <p:ph type="title"/>
          </p:nvPr>
        </p:nvSpPr>
        <p:spPr>
          <a:xfrm>
            <a:off x="5631513" y="2071775"/>
            <a:ext cx="1757400" cy="5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68" name="Google Shape;1368;p93"/>
          <p:cNvSpPr/>
          <p:nvPr>
            <p:ph idx="2" type="pic"/>
          </p:nvPr>
        </p:nvSpPr>
        <p:spPr>
          <a:xfrm>
            <a:off x="1481629" y="1635513"/>
            <a:ext cx="3247200" cy="1803300"/>
          </a:xfrm>
          <a:prstGeom prst="rect">
            <a:avLst/>
          </a:prstGeom>
          <a:noFill/>
          <a:ln>
            <a:noFill/>
          </a:ln>
        </p:spPr>
      </p:sp>
      <p:sp>
        <p:nvSpPr>
          <p:cNvPr id="1369" name="Google Shape;1369;p93"/>
          <p:cNvSpPr/>
          <p:nvPr/>
        </p:nvSpPr>
        <p:spPr>
          <a:xfrm>
            <a:off x="6802912" y="1040725"/>
            <a:ext cx="1046687" cy="165490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93"/>
          <p:cNvSpPr/>
          <p:nvPr/>
        </p:nvSpPr>
        <p:spPr>
          <a:xfrm>
            <a:off x="5154700" y="1138531"/>
            <a:ext cx="841444" cy="160244"/>
          </a:xfrm>
          <a:custGeom>
            <a:rect b="b" l="l" r="r" t="t"/>
            <a:pathLst>
              <a:path extrusionOk="0" h="947" w="4973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93"/>
          <p:cNvSpPr/>
          <p:nvPr/>
        </p:nvSpPr>
        <p:spPr>
          <a:xfrm>
            <a:off x="6071615" y="1138531"/>
            <a:ext cx="578673" cy="160244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93"/>
          <p:cNvSpPr/>
          <p:nvPr/>
        </p:nvSpPr>
        <p:spPr>
          <a:xfrm>
            <a:off x="6724910" y="1138531"/>
            <a:ext cx="793898" cy="160244"/>
          </a:xfrm>
          <a:custGeom>
            <a:rect b="b" l="l" r="r" t="t"/>
            <a:pathLst>
              <a:path extrusionOk="0" h="947" w="4692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93"/>
          <p:cNvSpPr/>
          <p:nvPr/>
        </p:nvSpPr>
        <p:spPr>
          <a:xfrm>
            <a:off x="720012" y="4354900"/>
            <a:ext cx="1046687" cy="165490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93"/>
          <p:cNvSpPr/>
          <p:nvPr/>
        </p:nvSpPr>
        <p:spPr>
          <a:xfrm>
            <a:off x="1366265" y="4272256"/>
            <a:ext cx="578673" cy="160244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MAIN_POINT_1_1_1">
    <p:bg>
      <p:bgPr>
        <a:solidFill>
          <a:schemeClr val="accent2"/>
        </a:solidFill>
      </p:bgPr>
    </p:bg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9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7" name="Google Shape;1377;p9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378" name="Google Shape;1378;p9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94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94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94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2" name="Google Shape;1382;p94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3" name="Google Shape;1383;p94"/>
          <p:cNvSpPr txBox="1"/>
          <p:nvPr>
            <p:ph idx="1" type="body"/>
          </p:nvPr>
        </p:nvSpPr>
        <p:spPr>
          <a:xfrm>
            <a:off x="720000" y="1533525"/>
            <a:ext cx="7704000" cy="23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84" name="Google Shape;1384;p94"/>
          <p:cNvSpPr/>
          <p:nvPr/>
        </p:nvSpPr>
        <p:spPr>
          <a:xfrm>
            <a:off x="593954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94"/>
          <p:cNvSpPr/>
          <p:nvPr/>
        </p:nvSpPr>
        <p:spPr>
          <a:xfrm>
            <a:off x="480106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94"/>
          <p:cNvSpPr/>
          <p:nvPr/>
        </p:nvSpPr>
        <p:spPr>
          <a:xfrm>
            <a:off x="707802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2">
    <p:bg>
      <p:bgPr>
        <a:solidFill>
          <a:schemeClr val="accent2"/>
        </a:solidFill>
      </p:bgPr>
    </p:bg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9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9" name="Google Shape;1389;p9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390" name="Google Shape;1390;p9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9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9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9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4" name="Google Shape;1394;p95"/>
          <p:cNvSpPr txBox="1"/>
          <p:nvPr>
            <p:ph idx="1" type="subTitle"/>
          </p:nvPr>
        </p:nvSpPr>
        <p:spPr>
          <a:xfrm>
            <a:off x="1936263" y="3692325"/>
            <a:ext cx="2420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5" name="Google Shape;1395;p95"/>
          <p:cNvSpPr txBox="1"/>
          <p:nvPr>
            <p:ph idx="2" type="subTitle"/>
          </p:nvPr>
        </p:nvSpPr>
        <p:spPr>
          <a:xfrm>
            <a:off x="4784638" y="3692275"/>
            <a:ext cx="2423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6" name="Google Shape;1396;p95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7" name="Google Shape;1397;p95"/>
          <p:cNvSpPr txBox="1"/>
          <p:nvPr>
            <p:ph idx="3" type="title"/>
          </p:nvPr>
        </p:nvSpPr>
        <p:spPr>
          <a:xfrm>
            <a:off x="1941522" y="327487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8" name="Google Shape;1398;p95"/>
          <p:cNvSpPr txBox="1"/>
          <p:nvPr>
            <p:ph idx="4" type="title"/>
          </p:nvPr>
        </p:nvSpPr>
        <p:spPr>
          <a:xfrm>
            <a:off x="4789134" y="32748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9" name="Google Shape;1399;p95"/>
          <p:cNvSpPr/>
          <p:nvPr>
            <p:ph idx="5" type="pic"/>
          </p:nvPr>
        </p:nvSpPr>
        <p:spPr>
          <a:xfrm>
            <a:off x="2391313" y="1693650"/>
            <a:ext cx="1509900" cy="1452000"/>
          </a:xfrm>
          <a:prstGeom prst="roundRect">
            <a:avLst>
              <a:gd fmla="val 12275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0" name="Google Shape;1400;p95"/>
          <p:cNvSpPr/>
          <p:nvPr>
            <p:ph idx="6" type="pic"/>
          </p:nvPr>
        </p:nvSpPr>
        <p:spPr>
          <a:xfrm>
            <a:off x="5241238" y="1693639"/>
            <a:ext cx="1509900" cy="1452000"/>
          </a:xfrm>
          <a:prstGeom prst="roundRect">
            <a:avLst>
              <a:gd fmla="val 14418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1" name="Google Shape;1401;p95"/>
          <p:cNvSpPr/>
          <p:nvPr/>
        </p:nvSpPr>
        <p:spPr>
          <a:xfrm>
            <a:off x="7946263" y="1248225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95"/>
          <p:cNvSpPr/>
          <p:nvPr/>
        </p:nvSpPr>
        <p:spPr>
          <a:xfrm>
            <a:off x="7946263" y="2237190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95"/>
          <p:cNvSpPr/>
          <p:nvPr/>
        </p:nvSpPr>
        <p:spPr>
          <a:xfrm>
            <a:off x="7946263" y="3226156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9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6" name="Google Shape;1406;p9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407" name="Google Shape;1407;p9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9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9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9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1" name="Google Shape;1411;p96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2" name="Google Shape;1412;p96"/>
          <p:cNvSpPr txBox="1"/>
          <p:nvPr>
            <p:ph idx="2" type="title"/>
          </p:nvPr>
        </p:nvSpPr>
        <p:spPr>
          <a:xfrm>
            <a:off x="923025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3" name="Google Shape;1413;p96"/>
          <p:cNvSpPr txBox="1"/>
          <p:nvPr>
            <p:ph idx="1" type="subTitle"/>
          </p:nvPr>
        </p:nvSpPr>
        <p:spPr>
          <a:xfrm>
            <a:off x="922125" y="2571749"/>
            <a:ext cx="1958700" cy="12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4" name="Google Shape;1414;p96"/>
          <p:cNvSpPr txBox="1"/>
          <p:nvPr>
            <p:ph idx="3" type="title"/>
          </p:nvPr>
        </p:nvSpPr>
        <p:spPr>
          <a:xfrm>
            <a:off x="3526675" y="2121900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5" name="Google Shape;1415;p96"/>
          <p:cNvSpPr txBox="1"/>
          <p:nvPr>
            <p:ph idx="4" type="subTitle"/>
          </p:nvPr>
        </p:nvSpPr>
        <p:spPr>
          <a:xfrm>
            <a:off x="3526675" y="2571899"/>
            <a:ext cx="19569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6" name="Google Shape;1416;p96"/>
          <p:cNvSpPr txBox="1"/>
          <p:nvPr>
            <p:ph idx="5" type="title"/>
          </p:nvPr>
        </p:nvSpPr>
        <p:spPr>
          <a:xfrm>
            <a:off x="6130350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7" name="Google Shape;1417;p96"/>
          <p:cNvSpPr txBox="1"/>
          <p:nvPr>
            <p:ph idx="6" type="subTitle"/>
          </p:nvPr>
        </p:nvSpPr>
        <p:spPr>
          <a:xfrm>
            <a:off x="6130350" y="2571899"/>
            <a:ext cx="19569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8" name="Google Shape;1418;p96"/>
          <p:cNvSpPr/>
          <p:nvPr/>
        </p:nvSpPr>
        <p:spPr>
          <a:xfrm>
            <a:off x="6929708" y="969222"/>
            <a:ext cx="196098" cy="195643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96"/>
          <p:cNvSpPr/>
          <p:nvPr/>
        </p:nvSpPr>
        <p:spPr>
          <a:xfrm>
            <a:off x="7194649" y="969228"/>
            <a:ext cx="196097" cy="195643"/>
          </a:xfrm>
          <a:custGeom>
            <a:rect b="b" l="l" r="r" t="t"/>
            <a:pathLst>
              <a:path extrusionOk="0" h="947" w="949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96"/>
          <p:cNvSpPr/>
          <p:nvPr/>
        </p:nvSpPr>
        <p:spPr>
          <a:xfrm>
            <a:off x="7489841" y="969228"/>
            <a:ext cx="779478" cy="195655"/>
          </a:xfrm>
          <a:custGeom>
            <a:rect b="b" l="l" r="r" t="t"/>
            <a:pathLst>
              <a:path extrusionOk="0" h="945" w="3067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96"/>
          <p:cNvSpPr/>
          <p:nvPr/>
        </p:nvSpPr>
        <p:spPr>
          <a:xfrm>
            <a:off x="1261496" y="4407852"/>
            <a:ext cx="196107" cy="195650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96"/>
          <p:cNvSpPr/>
          <p:nvPr/>
        </p:nvSpPr>
        <p:spPr>
          <a:xfrm>
            <a:off x="922126" y="4407852"/>
            <a:ext cx="196107" cy="195650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9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5" name="Google Shape;1425;p9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426" name="Google Shape;1426;p9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9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9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9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0" name="Google Shape;1430;p97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1" name="Google Shape;1431;p97"/>
          <p:cNvSpPr txBox="1"/>
          <p:nvPr>
            <p:ph idx="2" type="title"/>
          </p:nvPr>
        </p:nvSpPr>
        <p:spPr>
          <a:xfrm>
            <a:off x="2163750" y="180832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2" name="Google Shape;1432;p97"/>
          <p:cNvSpPr txBox="1"/>
          <p:nvPr>
            <p:ph idx="1" type="subTitle"/>
          </p:nvPr>
        </p:nvSpPr>
        <p:spPr>
          <a:xfrm>
            <a:off x="1815713" y="2342313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3" name="Google Shape;1433;p97"/>
          <p:cNvSpPr txBox="1"/>
          <p:nvPr>
            <p:ph idx="3" type="title"/>
          </p:nvPr>
        </p:nvSpPr>
        <p:spPr>
          <a:xfrm>
            <a:off x="5261384" y="1807500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4" name="Google Shape;1434;p97"/>
          <p:cNvSpPr txBox="1"/>
          <p:nvPr>
            <p:ph idx="4" type="subTitle"/>
          </p:nvPr>
        </p:nvSpPr>
        <p:spPr>
          <a:xfrm>
            <a:off x="4957215" y="233407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5" name="Google Shape;1435;p97"/>
          <p:cNvSpPr txBox="1"/>
          <p:nvPr>
            <p:ph idx="5" type="title"/>
          </p:nvPr>
        </p:nvSpPr>
        <p:spPr>
          <a:xfrm>
            <a:off x="2163802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6" name="Google Shape;1436;p97"/>
          <p:cNvSpPr txBox="1"/>
          <p:nvPr>
            <p:ph idx="6" type="subTitle"/>
          </p:nvPr>
        </p:nvSpPr>
        <p:spPr>
          <a:xfrm>
            <a:off x="1815700" y="386772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7" name="Google Shape;1437;p97"/>
          <p:cNvSpPr txBox="1"/>
          <p:nvPr>
            <p:ph idx="7" type="title"/>
          </p:nvPr>
        </p:nvSpPr>
        <p:spPr>
          <a:xfrm>
            <a:off x="5261375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8" name="Google Shape;1438;p97"/>
          <p:cNvSpPr txBox="1"/>
          <p:nvPr>
            <p:ph idx="8" type="subTitle"/>
          </p:nvPr>
        </p:nvSpPr>
        <p:spPr>
          <a:xfrm>
            <a:off x="4957202" y="386772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9" name="Google Shape;1439;p97"/>
          <p:cNvSpPr/>
          <p:nvPr/>
        </p:nvSpPr>
        <p:spPr>
          <a:xfrm>
            <a:off x="6966975" y="1083425"/>
            <a:ext cx="986749" cy="199751"/>
          </a:xfrm>
          <a:custGeom>
            <a:rect b="b" l="l" r="r" t="t"/>
            <a:pathLst>
              <a:path extrusionOk="0" h="947" w="4694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0" name="Google Shape;1440;p97"/>
          <p:cNvGrpSpPr/>
          <p:nvPr/>
        </p:nvGrpSpPr>
        <p:grpSpPr>
          <a:xfrm>
            <a:off x="7580498" y="313907"/>
            <a:ext cx="1440046" cy="1407772"/>
            <a:chOff x="7499398" y="624507"/>
            <a:chExt cx="1440046" cy="1407772"/>
          </a:xfrm>
        </p:grpSpPr>
        <p:sp>
          <p:nvSpPr>
            <p:cNvPr id="1441" name="Google Shape;1441;p9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2" name="Google Shape;1442;p9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1443" name="Google Shape;1443;p9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9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9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9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47" name="Google Shape;1447;p97"/>
          <p:cNvSpPr/>
          <p:nvPr/>
        </p:nvSpPr>
        <p:spPr>
          <a:xfrm>
            <a:off x="276638" y="4345000"/>
            <a:ext cx="886720" cy="199751"/>
          </a:xfrm>
          <a:custGeom>
            <a:rect b="b" l="l" r="r" t="t"/>
            <a:pathLst>
              <a:path extrusionOk="0" h="947" w="4694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9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0" name="Google Shape;1450;p9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451" name="Google Shape;1451;p9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9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9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9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5" name="Google Shape;1455;p98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6" name="Google Shape;1456;p98"/>
          <p:cNvSpPr txBox="1"/>
          <p:nvPr>
            <p:ph idx="2" type="title"/>
          </p:nvPr>
        </p:nvSpPr>
        <p:spPr>
          <a:xfrm>
            <a:off x="903750" y="1749300"/>
            <a:ext cx="193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7" name="Google Shape;1457;p98"/>
          <p:cNvSpPr txBox="1"/>
          <p:nvPr>
            <p:ph idx="1" type="subTitle"/>
          </p:nvPr>
        </p:nvSpPr>
        <p:spPr>
          <a:xfrm>
            <a:off x="925988" y="2277000"/>
            <a:ext cx="1938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8" name="Google Shape;1458;p98"/>
          <p:cNvSpPr txBox="1"/>
          <p:nvPr>
            <p:ph idx="3" type="title"/>
          </p:nvPr>
        </p:nvSpPr>
        <p:spPr>
          <a:xfrm>
            <a:off x="3602719" y="174930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9" name="Google Shape;1459;p98"/>
          <p:cNvSpPr txBox="1"/>
          <p:nvPr>
            <p:ph idx="4" type="subTitle"/>
          </p:nvPr>
        </p:nvSpPr>
        <p:spPr>
          <a:xfrm>
            <a:off x="3613313" y="227700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0" name="Google Shape;1460;p98"/>
          <p:cNvSpPr txBox="1"/>
          <p:nvPr>
            <p:ph idx="5" type="title"/>
          </p:nvPr>
        </p:nvSpPr>
        <p:spPr>
          <a:xfrm>
            <a:off x="903450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1" name="Google Shape;1461;p98"/>
          <p:cNvSpPr txBox="1"/>
          <p:nvPr>
            <p:ph idx="6" type="subTitle"/>
          </p:nvPr>
        </p:nvSpPr>
        <p:spPr>
          <a:xfrm>
            <a:off x="926063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2" name="Google Shape;1462;p98"/>
          <p:cNvSpPr txBox="1"/>
          <p:nvPr>
            <p:ph idx="7" type="title"/>
          </p:nvPr>
        </p:nvSpPr>
        <p:spPr>
          <a:xfrm>
            <a:off x="3602719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3" name="Google Shape;1463;p98"/>
          <p:cNvSpPr txBox="1"/>
          <p:nvPr>
            <p:ph idx="8" type="subTitle"/>
          </p:nvPr>
        </p:nvSpPr>
        <p:spPr>
          <a:xfrm>
            <a:off x="3613238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4" name="Google Shape;1464;p98"/>
          <p:cNvSpPr txBox="1"/>
          <p:nvPr>
            <p:ph idx="9" type="title"/>
          </p:nvPr>
        </p:nvSpPr>
        <p:spPr>
          <a:xfrm>
            <a:off x="6233770" y="174930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5" name="Google Shape;1465;p98"/>
          <p:cNvSpPr txBox="1"/>
          <p:nvPr>
            <p:ph idx="13" type="subTitle"/>
          </p:nvPr>
        </p:nvSpPr>
        <p:spPr>
          <a:xfrm>
            <a:off x="6255863" y="228960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6" name="Google Shape;1466;p98"/>
          <p:cNvSpPr txBox="1"/>
          <p:nvPr>
            <p:ph idx="14" type="title"/>
          </p:nvPr>
        </p:nvSpPr>
        <p:spPr>
          <a:xfrm>
            <a:off x="6233770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7" name="Google Shape;1467;p98"/>
          <p:cNvSpPr txBox="1"/>
          <p:nvPr>
            <p:ph idx="15" type="subTitle"/>
          </p:nvPr>
        </p:nvSpPr>
        <p:spPr>
          <a:xfrm>
            <a:off x="6255788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68" name="Google Shape;1468;p98"/>
          <p:cNvGrpSpPr/>
          <p:nvPr/>
        </p:nvGrpSpPr>
        <p:grpSpPr>
          <a:xfrm rot="-772050">
            <a:off x="7298022" y="153508"/>
            <a:ext cx="1302599" cy="1303396"/>
            <a:chOff x="7530588" y="382981"/>
            <a:chExt cx="1302582" cy="1303380"/>
          </a:xfrm>
        </p:grpSpPr>
        <p:sp>
          <p:nvSpPr>
            <p:cNvPr id="1469" name="Google Shape;1469;p98"/>
            <p:cNvSpPr/>
            <p:nvPr/>
          </p:nvSpPr>
          <p:spPr>
            <a:xfrm rot="892134">
              <a:off x="7763764" y="583692"/>
              <a:ext cx="956322" cy="95632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98"/>
            <p:cNvSpPr/>
            <p:nvPr/>
          </p:nvSpPr>
          <p:spPr>
            <a:xfrm rot="-8220844">
              <a:off x="7721062" y="574253"/>
              <a:ext cx="921634" cy="921634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98"/>
            <p:cNvSpPr/>
            <p:nvPr/>
          </p:nvSpPr>
          <p:spPr>
            <a:xfrm rot="-8220844">
              <a:off x="7893618" y="949438"/>
              <a:ext cx="503697" cy="516222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98"/>
            <p:cNvSpPr/>
            <p:nvPr/>
          </p:nvSpPr>
          <p:spPr>
            <a:xfrm rot="-8220844">
              <a:off x="7782384" y="568843"/>
              <a:ext cx="847895" cy="76872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3" name="Google Shape;1473;p98"/>
          <p:cNvSpPr/>
          <p:nvPr/>
        </p:nvSpPr>
        <p:spPr>
          <a:xfrm rot="8577204">
            <a:off x="8349726" y="1205862"/>
            <a:ext cx="316288" cy="316369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98"/>
          <p:cNvSpPr/>
          <p:nvPr/>
        </p:nvSpPr>
        <p:spPr>
          <a:xfrm rot="8577085">
            <a:off x="6895024" y="381730"/>
            <a:ext cx="489346" cy="489480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9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7" name="Google Shape;1477;p9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478" name="Google Shape;1478;p9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9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9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9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2" name="Google Shape;1482;p99"/>
          <p:cNvSpPr txBox="1"/>
          <p:nvPr>
            <p:ph hasCustomPrompt="1" type="title"/>
          </p:nvPr>
        </p:nvSpPr>
        <p:spPr>
          <a:xfrm rot="-535">
            <a:off x="1861862" y="1725456"/>
            <a:ext cx="19284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83" name="Google Shape;1483;p99"/>
          <p:cNvSpPr txBox="1"/>
          <p:nvPr>
            <p:ph idx="1" type="subTitle"/>
          </p:nvPr>
        </p:nvSpPr>
        <p:spPr>
          <a:xfrm>
            <a:off x="1640850" y="3426600"/>
            <a:ext cx="24048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4" name="Google Shape;1484;p99"/>
          <p:cNvSpPr txBox="1"/>
          <p:nvPr>
            <p:ph hasCustomPrompt="1" idx="2" type="title"/>
          </p:nvPr>
        </p:nvSpPr>
        <p:spPr>
          <a:xfrm>
            <a:off x="5352316" y="1732553"/>
            <a:ext cx="19293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85" name="Google Shape;1485;p99"/>
          <p:cNvSpPr txBox="1"/>
          <p:nvPr>
            <p:ph idx="3" type="subTitle"/>
          </p:nvPr>
        </p:nvSpPr>
        <p:spPr>
          <a:xfrm>
            <a:off x="5114563" y="3426300"/>
            <a:ext cx="2404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86" name="Google Shape;1486;p99"/>
          <p:cNvGrpSpPr/>
          <p:nvPr/>
        </p:nvGrpSpPr>
        <p:grpSpPr>
          <a:xfrm>
            <a:off x="7769832" y="3176181"/>
            <a:ext cx="1308352" cy="1308606"/>
            <a:chOff x="7764407" y="575481"/>
            <a:chExt cx="1308352" cy="1308606"/>
          </a:xfrm>
        </p:grpSpPr>
        <p:sp>
          <p:nvSpPr>
            <p:cNvPr id="1487" name="Google Shape;1487;p9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8" name="Google Shape;1488;p9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489" name="Google Shape;1489;p9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9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9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9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3" name="Google Shape;1493;p99"/>
          <p:cNvGrpSpPr/>
          <p:nvPr/>
        </p:nvGrpSpPr>
        <p:grpSpPr>
          <a:xfrm rot="1591012">
            <a:off x="255361" y="3719967"/>
            <a:ext cx="765445" cy="765594"/>
            <a:chOff x="7764407" y="575481"/>
            <a:chExt cx="1308352" cy="1308606"/>
          </a:xfrm>
        </p:grpSpPr>
        <p:sp>
          <p:nvSpPr>
            <p:cNvPr id="1494" name="Google Shape;1494;p9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5" name="Google Shape;1495;p9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496" name="Google Shape;1496;p9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9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9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9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00" name="Google Shape;1500;p99"/>
          <p:cNvSpPr/>
          <p:nvPr/>
        </p:nvSpPr>
        <p:spPr>
          <a:xfrm>
            <a:off x="993081" y="4281718"/>
            <a:ext cx="349624" cy="321774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99"/>
          <p:cNvSpPr/>
          <p:nvPr/>
        </p:nvSpPr>
        <p:spPr>
          <a:xfrm>
            <a:off x="7896964" y="4416376"/>
            <a:ext cx="426868" cy="426901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accent2"/>
        </a:solidFill>
      </p:bgPr>
    </p:bg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10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4" name="Google Shape;1504;p10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505" name="Google Shape;1505;p10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0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0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0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9" name="Google Shape;1509;p100"/>
          <p:cNvSpPr txBox="1"/>
          <p:nvPr>
            <p:ph type="ctrTitle"/>
          </p:nvPr>
        </p:nvSpPr>
        <p:spPr>
          <a:xfrm>
            <a:off x="2571776" y="970275"/>
            <a:ext cx="40005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0" name="Google Shape;1510;p100"/>
          <p:cNvSpPr txBox="1"/>
          <p:nvPr>
            <p:ph idx="1" type="subTitle"/>
          </p:nvPr>
        </p:nvSpPr>
        <p:spPr>
          <a:xfrm>
            <a:off x="2679325" y="1960151"/>
            <a:ext cx="37854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1" name="Google Shape;1511;p100"/>
          <p:cNvSpPr txBox="1"/>
          <p:nvPr>
            <p:ph idx="2" type="subTitle"/>
          </p:nvPr>
        </p:nvSpPr>
        <p:spPr>
          <a:xfrm rot="-962">
            <a:off x="2963720" y="42298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2" name="Google Shape;1512;p100"/>
          <p:cNvSpPr/>
          <p:nvPr/>
        </p:nvSpPr>
        <p:spPr>
          <a:xfrm>
            <a:off x="1420170" y="3866250"/>
            <a:ext cx="452388" cy="452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100"/>
          <p:cNvSpPr/>
          <p:nvPr/>
        </p:nvSpPr>
        <p:spPr>
          <a:xfrm rot="3225843">
            <a:off x="709236" y="3422281"/>
            <a:ext cx="1874246" cy="1525057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100"/>
          <p:cNvSpPr/>
          <p:nvPr/>
        </p:nvSpPr>
        <p:spPr>
          <a:xfrm>
            <a:off x="419576" y="4453263"/>
            <a:ext cx="300428" cy="300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5" name="Google Shape;1515;p100"/>
          <p:cNvGrpSpPr/>
          <p:nvPr/>
        </p:nvGrpSpPr>
        <p:grpSpPr>
          <a:xfrm rot="823452">
            <a:off x="750513" y="2098687"/>
            <a:ext cx="912772" cy="1009338"/>
            <a:chOff x="1191357" y="3451057"/>
            <a:chExt cx="597555" cy="660773"/>
          </a:xfrm>
        </p:grpSpPr>
        <p:sp>
          <p:nvSpPr>
            <p:cNvPr id="1516" name="Google Shape;1516;p100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00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00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00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00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1" name="Google Shape;1521;p100"/>
          <p:cNvGrpSpPr/>
          <p:nvPr/>
        </p:nvGrpSpPr>
        <p:grpSpPr>
          <a:xfrm rot="-10005687">
            <a:off x="7176473" y="640475"/>
            <a:ext cx="1900295" cy="1900078"/>
            <a:chOff x="277881" y="2901316"/>
            <a:chExt cx="1900344" cy="1900126"/>
          </a:xfrm>
        </p:grpSpPr>
        <p:sp>
          <p:nvSpPr>
            <p:cNvPr id="1522" name="Google Shape;1522;p100"/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3" name="Google Shape;1523;p100"/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1524" name="Google Shape;1524;p100"/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rect b="b" l="l" r="r" t="t"/>
                <a:pathLst>
                  <a:path extrusionOk="0" h="18323" w="18323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100"/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rect b="b" l="l" r="r" t="t"/>
                <a:pathLst>
                  <a:path extrusionOk="0" h="10263" w="10014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100"/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rect b="b" l="l" r="r" t="t"/>
                <a:pathLst>
                  <a:path extrusionOk="0" h="15283" w="16857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100"/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rect b="b" l="l" r="r" t="t"/>
                <a:pathLst>
                  <a:path extrusionOk="0" h="1807" w="1811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8" name="Google Shape;1528;p100"/>
          <p:cNvSpPr/>
          <p:nvPr/>
        </p:nvSpPr>
        <p:spPr>
          <a:xfrm rot="-9721048">
            <a:off x="7249053" y="670182"/>
            <a:ext cx="683619" cy="68379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100"/>
          <p:cNvSpPr/>
          <p:nvPr/>
        </p:nvSpPr>
        <p:spPr>
          <a:xfrm rot="-9720997">
            <a:off x="8465674" y="2411364"/>
            <a:ext cx="320672" cy="320768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100"/>
          <p:cNvSpPr/>
          <p:nvPr/>
        </p:nvSpPr>
        <p:spPr>
          <a:xfrm rot="-9721047">
            <a:off x="7855628" y="2590821"/>
            <a:ext cx="146813" cy="14685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100"/>
          <p:cNvSpPr/>
          <p:nvPr/>
        </p:nvSpPr>
        <p:spPr>
          <a:xfrm rot="-9721073">
            <a:off x="6906618" y="951315"/>
            <a:ext cx="121490" cy="121524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100"/>
          <p:cNvSpPr txBox="1"/>
          <p:nvPr/>
        </p:nvSpPr>
        <p:spPr>
          <a:xfrm>
            <a:off x="2638875" y="3554025"/>
            <a:ext cx="38667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10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5" name="Google Shape;1535;p10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536" name="Google Shape;1536;p10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0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0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0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0" name="Google Shape;1540;p101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1541" name="Google Shape;1541;p101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2" name="Google Shape;1542;p101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543" name="Google Shape;1543;p101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101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101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101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7" name="Google Shape;1547;p101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1548" name="Google Shape;1548;p101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9" name="Google Shape;1549;p101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550" name="Google Shape;1550;p101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101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101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101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2"/>
        </a:solidFill>
      </p:bgPr>
    </p:bg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10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6" name="Google Shape;1556;p10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557" name="Google Shape;1557;p10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02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02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02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1" name="Google Shape;1561;p102"/>
          <p:cNvSpPr/>
          <p:nvPr/>
        </p:nvSpPr>
        <p:spPr>
          <a:xfrm>
            <a:off x="7946263" y="1248225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102"/>
          <p:cNvSpPr/>
          <p:nvPr/>
        </p:nvSpPr>
        <p:spPr>
          <a:xfrm>
            <a:off x="7946263" y="2237190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102"/>
          <p:cNvSpPr/>
          <p:nvPr/>
        </p:nvSpPr>
        <p:spPr>
          <a:xfrm>
            <a:off x="7946263" y="3226156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102"/>
          <p:cNvSpPr/>
          <p:nvPr/>
        </p:nvSpPr>
        <p:spPr>
          <a:xfrm flipH="1" rot="10800000">
            <a:off x="114300" y="3735032"/>
            <a:ext cx="2476802" cy="1326193"/>
          </a:xfrm>
          <a:custGeom>
            <a:rect b="b" l="l" r="r" t="t"/>
            <a:pathLst>
              <a:path extrusionOk="0" h="27964" w="54058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102"/>
          <p:cNvSpPr/>
          <p:nvPr/>
        </p:nvSpPr>
        <p:spPr>
          <a:xfrm>
            <a:off x="816373" y="3806482"/>
            <a:ext cx="217527" cy="217109"/>
          </a:xfrm>
          <a:custGeom>
            <a:rect b="b" l="l" r="r" t="t"/>
            <a:pathLst>
              <a:path extrusionOk="0" h="947" w="949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102"/>
          <p:cNvSpPr/>
          <p:nvPr/>
        </p:nvSpPr>
        <p:spPr>
          <a:xfrm rot="5400000">
            <a:off x="937346" y="4366700"/>
            <a:ext cx="236782" cy="236826"/>
          </a:xfrm>
          <a:custGeom>
            <a:rect b="b" l="l" r="r" t="t"/>
            <a:pathLst>
              <a:path extrusionOk="0" h="1033" w="1033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0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104"/>
          <p:cNvSpPr/>
          <p:nvPr/>
        </p:nvSpPr>
        <p:spPr>
          <a:xfrm>
            <a:off x="697000" y="1197178"/>
            <a:ext cx="7727022" cy="2792412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104"/>
          <p:cNvSpPr txBox="1"/>
          <p:nvPr>
            <p:ph idx="1" type="subTitle"/>
          </p:nvPr>
        </p:nvSpPr>
        <p:spPr>
          <a:xfrm rot="-546">
            <a:off x="956175" y="4045951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74" name="Google Shape;1574;p104"/>
          <p:cNvSpPr txBox="1"/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575" name="Google Shape;1575;p10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576" name="Google Shape;1576;p10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04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04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04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8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Relationship Id="rId30" Type="http://schemas.openxmlformats.org/officeDocument/2006/relationships/theme" Target="../theme/theme10.xml"/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58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1.xml"/><Relationship Id="rId21" Type="http://schemas.openxmlformats.org/officeDocument/2006/relationships/slideLayout" Target="../slideLayouts/slideLayout90.xml"/><Relationship Id="rId24" Type="http://schemas.openxmlformats.org/officeDocument/2006/relationships/slideLayout" Target="../slideLayouts/slideLayout93.xml"/><Relationship Id="rId23" Type="http://schemas.openxmlformats.org/officeDocument/2006/relationships/slideLayout" Target="../slideLayouts/slideLayout92.xml"/><Relationship Id="rId1" Type="http://schemas.openxmlformats.org/officeDocument/2006/relationships/slideLayout" Target="../slideLayouts/slideLayout70.xml"/><Relationship Id="rId2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26" Type="http://schemas.openxmlformats.org/officeDocument/2006/relationships/slideLayout" Target="../slideLayouts/slideLayout95.xml"/><Relationship Id="rId25" Type="http://schemas.openxmlformats.org/officeDocument/2006/relationships/slideLayout" Target="../slideLayouts/slideLayout94.xml"/><Relationship Id="rId28" Type="http://schemas.openxmlformats.org/officeDocument/2006/relationships/slideLayout" Target="../slideLayouts/slideLayout97.xml"/><Relationship Id="rId27" Type="http://schemas.openxmlformats.org/officeDocument/2006/relationships/slideLayout" Target="../slideLayouts/slideLayout96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29" Type="http://schemas.openxmlformats.org/officeDocument/2006/relationships/slideLayout" Target="../slideLayouts/slideLayout98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30" Type="http://schemas.openxmlformats.org/officeDocument/2006/relationships/theme" Target="../theme/theme6.xml"/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87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18.xml"/><Relationship Id="rId22" Type="http://schemas.openxmlformats.org/officeDocument/2006/relationships/slideLayout" Target="../slideLayouts/slideLayout120.xml"/><Relationship Id="rId21" Type="http://schemas.openxmlformats.org/officeDocument/2006/relationships/slideLayout" Target="../slideLayouts/slideLayout119.xml"/><Relationship Id="rId24" Type="http://schemas.openxmlformats.org/officeDocument/2006/relationships/slideLayout" Target="../slideLayouts/slideLayout122.xml"/><Relationship Id="rId23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99.xml"/><Relationship Id="rId2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26" Type="http://schemas.openxmlformats.org/officeDocument/2006/relationships/slideLayout" Target="../slideLayouts/slideLayout124.xml"/><Relationship Id="rId25" Type="http://schemas.openxmlformats.org/officeDocument/2006/relationships/slideLayout" Target="../slideLayouts/slideLayout123.xml"/><Relationship Id="rId28" Type="http://schemas.openxmlformats.org/officeDocument/2006/relationships/slideLayout" Target="../slideLayouts/slideLayout126.xml"/><Relationship Id="rId27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4.xml"/><Relationship Id="rId29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106.xml"/><Relationship Id="rId30" Type="http://schemas.openxmlformats.org/officeDocument/2006/relationships/theme" Target="../theme/theme9.xml"/><Relationship Id="rId11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13.xml"/><Relationship Id="rId14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5.xml"/><Relationship Id="rId16" Type="http://schemas.openxmlformats.org/officeDocument/2006/relationships/slideLayout" Target="../slideLayouts/slideLayout114.xml"/><Relationship Id="rId19" Type="http://schemas.openxmlformats.org/officeDocument/2006/relationships/slideLayout" Target="../slideLayouts/slideLayout117.xml"/><Relationship Id="rId18" Type="http://schemas.openxmlformats.org/officeDocument/2006/relationships/slideLayout" Target="../slideLayouts/slideLayout116.xml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47.xml"/><Relationship Id="rId22" Type="http://schemas.openxmlformats.org/officeDocument/2006/relationships/slideLayout" Target="../slideLayouts/slideLayout149.xml"/><Relationship Id="rId21" Type="http://schemas.openxmlformats.org/officeDocument/2006/relationships/slideLayout" Target="../slideLayouts/slideLayout148.xml"/><Relationship Id="rId24" Type="http://schemas.openxmlformats.org/officeDocument/2006/relationships/slideLayout" Target="../slideLayouts/slideLayout151.xml"/><Relationship Id="rId23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28.xml"/><Relationship Id="rId2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26" Type="http://schemas.openxmlformats.org/officeDocument/2006/relationships/slideLayout" Target="../slideLayouts/slideLayout153.xml"/><Relationship Id="rId25" Type="http://schemas.openxmlformats.org/officeDocument/2006/relationships/slideLayout" Target="../slideLayouts/slideLayout152.xml"/><Relationship Id="rId28" Type="http://schemas.openxmlformats.org/officeDocument/2006/relationships/slideLayout" Target="../slideLayouts/slideLayout155.xml"/><Relationship Id="rId27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3.xml"/><Relationship Id="rId29" Type="http://schemas.openxmlformats.org/officeDocument/2006/relationships/slideLayout" Target="../slideLayouts/slideLayout156.xml"/><Relationship Id="rId7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135.xml"/><Relationship Id="rId30" Type="http://schemas.openxmlformats.org/officeDocument/2006/relationships/theme" Target="../theme/theme5.xml"/><Relationship Id="rId11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37.xml"/><Relationship Id="rId13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39.xml"/><Relationship Id="rId15" Type="http://schemas.openxmlformats.org/officeDocument/2006/relationships/slideLayout" Target="../slideLayouts/slideLayout142.xml"/><Relationship Id="rId14" Type="http://schemas.openxmlformats.org/officeDocument/2006/relationships/slideLayout" Target="../slideLayouts/slideLayout141.xml"/><Relationship Id="rId17" Type="http://schemas.openxmlformats.org/officeDocument/2006/relationships/slideLayout" Target="../slideLayouts/slideLayout144.xml"/><Relationship Id="rId16" Type="http://schemas.openxmlformats.org/officeDocument/2006/relationships/slideLayout" Target="../slideLayouts/slideLayout143.xml"/><Relationship Id="rId19" Type="http://schemas.openxmlformats.org/officeDocument/2006/relationships/slideLayout" Target="../slideLayouts/slideLayout146.xml"/><Relationship Id="rId18" Type="http://schemas.openxmlformats.org/officeDocument/2006/relationships/slideLayout" Target="../slideLayouts/slideLayout145.xml"/></Relationships>
</file>

<file path=ppt/slideMasters/_rels/slideMaster7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6.xml"/><Relationship Id="rId22" Type="http://schemas.openxmlformats.org/officeDocument/2006/relationships/slideLayout" Target="../slideLayouts/slideLayout178.xml"/><Relationship Id="rId21" Type="http://schemas.openxmlformats.org/officeDocument/2006/relationships/slideLayout" Target="../slideLayouts/slideLayout177.xml"/><Relationship Id="rId24" Type="http://schemas.openxmlformats.org/officeDocument/2006/relationships/slideLayout" Target="../slideLayouts/slideLayout180.xml"/><Relationship Id="rId23" Type="http://schemas.openxmlformats.org/officeDocument/2006/relationships/slideLayout" Target="../slideLayouts/slideLayout179.xml"/><Relationship Id="rId1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26" Type="http://schemas.openxmlformats.org/officeDocument/2006/relationships/slideLayout" Target="../slideLayouts/slideLayout182.xml"/><Relationship Id="rId25" Type="http://schemas.openxmlformats.org/officeDocument/2006/relationships/slideLayout" Target="../slideLayouts/slideLayout181.xml"/><Relationship Id="rId28" Type="http://schemas.openxmlformats.org/officeDocument/2006/relationships/slideLayout" Target="../slideLayouts/slideLayout184.xml"/><Relationship Id="rId27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2.xml"/><Relationship Id="rId29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4.xml"/><Relationship Id="rId30" Type="http://schemas.openxmlformats.org/officeDocument/2006/relationships/theme" Target="../theme/theme7.xml"/><Relationship Id="rId11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69.xml"/><Relationship Id="rId12" Type="http://schemas.openxmlformats.org/officeDocument/2006/relationships/slideLayout" Target="../slideLayouts/slideLayout168.xml"/><Relationship Id="rId15" Type="http://schemas.openxmlformats.org/officeDocument/2006/relationships/slideLayout" Target="../slideLayouts/slideLayout171.xml"/><Relationship Id="rId14" Type="http://schemas.openxmlformats.org/officeDocument/2006/relationships/slideLayout" Target="../slideLayouts/slideLayout170.xml"/><Relationship Id="rId17" Type="http://schemas.openxmlformats.org/officeDocument/2006/relationships/slideLayout" Target="../slideLayouts/slideLayout173.xml"/><Relationship Id="rId16" Type="http://schemas.openxmlformats.org/officeDocument/2006/relationships/slideLayout" Target="../slideLayouts/slideLayout172.xml"/><Relationship Id="rId19" Type="http://schemas.openxmlformats.org/officeDocument/2006/relationships/slideLayout" Target="../slideLayouts/slideLayout175.xml"/><Relationship Id="rId18" Type="http://schemas.openxmlformats.org/officeDocument/2006/relationships/slideLayout" Target="../slideLayouts/slideLayout174.xml"/></Relationships>
</file>

<file path=ppt/slideMasters/_rels/slideMaster8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5.xml"/><Relationship Id="rId22" Type="http://schemas.openxmlformats.org/officeDocument/2006/relationships/slideLayout" Target="../slideLayouts/slideLayout207.xml"/><Relationship Id="rId21" Type="http://schemas.openxmlformats.org/officeDocument/2006/relationships/slideLayout" Target="../slideLayouts/slideLayout206.xml"/><Relationship Id="rId24" Type="http://schemas.openxmlformats.org/officeDocument/2006/relationships/slideLayout" Target="../slideLayouts/slideLayout209.xml"/><Relationship Id="rId23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86.xml"/><Relationship Id="rId2" Type="http://schemas.openxmlformats.org/officeDocument/2006/relationships/slideLayout" Target="../slideLayouts/slideLayout187.xml"/><Relationship Id="rId3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Relationship Id="rId26" Type="http://schemas.openxmlformats.org/officeDocument/2006/relationships/slideLayout" Target="../slideLayouts/slideLayout211.xml"/><Relationship Id="rId25" Type="http://schemas.openxmlformats.org/officeDocument/2006/relationships/slideLayout" Target="../slideLayouts/slideLayout210.xml"/><Relationship Id="rId28" Type="http://schemas.openxmlformats.org/officeDocument/2006/relationships/slideLayout" Target="../slideLayouts/slideLayout213.xml"/><Relationship Id="rId27" Type="http://schemas.openxmlformats.org/officeDocument/2006/relationships/slideLayout" Target="../slideLayouts/slideLayout212.xml"/><Relationship Id="rId5" Type="http://schemas.openxmlformats.org/officeDocument/2006/relationships/slideLayout" Target="../slideLayouts/slideLayout190.xml"/><Relationship Id="rId6" Type="http://schemas.openxmlformats.org/officeDocument/2006/relationships/slideLayout" Target="../slideLayouts/slideLayout191.xml"/><Relationship Id="rId29" Type="http://schemas.openxmlformats.org/officeDocument/2006/relationships/slideLayout" Target="../slideLayouts/slideLayout214.xml"/><Relationship Id="rId7" Type="http://schemas.openxmlformats.org/officeDocument/2006/relationships/slideLayout" Target="../slideLayouts/slideLayout192.xml"/><Relationship Id="rId8" Type="http://schemas.openxmlformats.org/officeDocument/2006/relationships/slideLayout" Target="../slideLayouts/slideLayout193.xml"/><Relationship Id="rId30" Type="http://schemas.openxmlformats.org/officeDocument/2006/relationships/theme" Target="../theme/theme3.xml"/><Relationship Id="rId11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195.xml"/><Relationship Id="rId13" Type="http://schemas.openxmlformats.org/officeDocument/2006/relationships/slideLayout" Target="../slideLayouts/slideLayout198.xml"/><Relationship Id="rId12" Type="http://schemas.openxmlformats.org/officeDocument/2006/relationships/slideLayout" Target="../slideLayouts/slideLayout197.xml"/><Relationship Id="rId15" Type="http://schemas.openxmlformats.org/officeDocument/2006/relationships/slideLayout" Target="../slideLayouts/slideLayout200.xml"/><Relationship Id="rId14" Type="http://schemas.openxmlformats.org/officeDocument/2006/relationships/slideLayout" Target="../slideLayouts/slideLayout199.xml"/><Relationship Id="rId17" Type="http://schemas.openxmlformats.org/officeDocument/2006/relationships/slideLayout" Target="../slideLayouts/slideLayout202.xml"/><Relationship Id="rId16" Type="http://schemas.openxmlformats.org/officeDocument/2006/relationships/slideLayout" Target="../slideLayouts/slideLayout201.xml"/><Relationship Id="rId19" Type="http://schemas.openxmlformats.org/officeDocument/2006/relationships/slideLayout" Target="../slideLayouts/slideLayout204.xml"/><Relationship Id="rId18" Type="http://schemas.openxmlformats.org/officeDocument/2006/relationships/slideLayout" Target="../slideLayouts/slideLayout203.xml"/></Relationships>
</file>

<file path=ppt/slideMasters/_rels/slideMaster9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34.xml"/><Relationship Id="rId22" Type="http://schemas.openxmlformats.org/officeDocument/2006/relationships/slideLayout" Target="../slideLayouts/slideLayout236.xml"/><Relationship Id="rId21" Type="http://schemas.openxmlformats.org/officeDocument/2006/relationships/slideLayout" Target="../slideLayouts/slideLayout235.xml"/><Relationship Id="rId24" Type="http://schemas.openxmlformats.org/officeDocument/2006/relationships/slideLayout" Target="../slideLayouts/slideLayout238.xml"/><Relationship Id="rId23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15.xml"/><Relationship Id="rId2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218.xml"/><Relationship Id="rId9" Type="http://schemas.openxmlformats.org/officeDocument/2006/relationships/slideLayout" Target="../slideLayouts/slideLayout223.xml"/><Relationship Id="rId26" Type="http://schemas.openxmlformats.org/officeDocument/2006/relationships/slideLayout" Target="../slideLayouts/slideLayout240.xml"/><Relationship Id="rId25" Type="http://schemas.openxmlformats.org/officeDocument/2006/relationships/slideLayout" Target="../slideLayouts/slideLayout239.xml"/><Relationship Id="rId28" Type="http://schemas.openxmlformats.org/officeDocument/2006/relationships/slideLayout" Target="../slideLayouts/slideLayout242.xml"/><Relationship Id="rId27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19.xml"/><Relationship Id="rId6" Type="http://schemas.openxmlformats.org/officeDocument/2006/relationships/slideLayout" Target="../slideLayouts/slideLayout220.xml"/><Relationship Id="rId29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21.xml"/><Relationship Id="rId8" Type="http://schemas.openxmlformats.org/officeDocument/2006/relationships/slideLayout" Target="../slideLayouts/slideLayout222.xml"/><Relationship Id="rId30" Type="http://schemas.openxmlformats.org/officeDocument/2006/relationships/theme" Target="../theme/theme4.xml"/><Relationship Id="rId11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24.xml"/><Relationship Id="rId13" Type="http://schemas.openxmlformats.org/officeDocument/2006/relationships/slideLayout" Target="../slideLayouts/slideLayout227.xml"/><Relationship Id="rId12" Type="http://schemas.openxmlformats.org/officeDocument/2006/relationships/slideLayout" Target="../slideLayouts/slideLayout226.xml"/><Relationship Id="rId15" Type="http://schemas.openxmlformats.org/officeDocument/2006/relationships/slideLayout" Target="../slideLayouts/slideLayout229.xml"/><Relationship Id="rId14" Type="http://schemas.openxmlformats.org/officeDocument/2006/relationships/slideLayout" Target="../slideLayouts/slideLayout228.xml"/><Relationship Id="rId17" Type="http://schemas.openxmlformats.org/officeDocument/2006/relationships/slideLayout" Target="../slideLayouts/slideLayout231.xml"/><Relationship Id="rId16" Type="http://schemas.openxmlformats.org/officeDocument/2006/relationships/slideLayout" Target="../slideLayouts/slideLayout230.xml"/><Relationship Id="rId19" Type="http://schemas.openxmlformats.org/officeDocument/2006/relationships/slideLayout" Target="../slideLayouts/slideLayout233.xml"/><Relationship Id="rId18" Type="http://schemas.openxmlformats.org/officeDocument/2006/relationships/slideLayout" Target="../slideLayouts/slideLayout2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720000" y="1619250"/>
            <a:ext cx="77040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3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579" name="Google Shape;579;p43"/>
          <p:cNvSpPr txBox="1"/>
          <p:nvPr>
            <p:ph idx="1" type="body"/>
          </p:nvPr>
        </p:nvSpPr>
        <p:spPr>
          <a:xfrm>
            <a:off x="720000" y="1619250"/>
            <a:ext cx="77040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73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074" name="Google Shape;1074;p73"/>
          <p:cNvSpPr txBox="1"/>
          <p:nvPr>
            <p:ph idx="1" type="body"/>
          </p:nvPr>
        </p:nvSpPr>
        <p:spPr>
          <a:xfrm>
            <a:off x="720000" y="1619250"/>
            <a:ext cx="77040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741" r:id="rId25"/>
    <p:sldLayoutId id="2147483742" r:id="rId26"/>
    <p:sldLayoutId id="2147483743" r:id="rId27"/>
    <p:sldLayoutId id="2147483744" r:id="rId28"/>
    <p:sldLayoutId id="2147483745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103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569" name="Google Shape;1569;p103"/>
          <p:cNvSpPr txBox="1"/>
          <p:nvPr>
            <p:ph idx="1" type="body"/>
          </p:nvPr>
        </p:nvSpPr>
        <p:spPr>
          <a:xfrm>
            <a:off x="720000" y="1619250"/>
            <a:ext cx="77040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133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2064" name="Google Shape;2064;p133"/>
          <p:cNvSpPr txBox="1"/>
          <p:nvPr>
            <p:ph idx="1" type="body"/>
          </p:nvPr>
        </p:nvSpPr>
        <p:spPr>
          <a:xfrm>
            <a:off x="720000" y="1619250"/>
            <a:ext cx="77040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792" r:id="rId18"/>
    <p:sldLayoutId id="2147483793" r:id="rId19"/>
    <p:sldLayoutId id="2147483794" r:id="rId20"/>
    <p:sldLayoutId id="2147483795" r:id="rId21"/>
    <p:sldLayoutId id="2147483796" r:id="rId22"/>
    <p:sldLayoutId id="2147483797" r:id="rId23"/>
    <p:sldLayoutId id="2147483798" r:id="rId24"/>
    <p:sldLayoutId id="2147483799" r:id="rId25"/>
    <p:sldLayoutId id="2147483800" r:id="rId26"/>
    <p:sldLayoutId id="2147483801" r:id="rId27"/>
    <p:sldLayoutId id="2147483802" r:id="rId28"/>
    <p:sldLayoutId id="2147483803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557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163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2559" name="Google Shape;2559;p163"/>
          <p:cNvSpPr txBox="1"/>
          <p:nvPr>
            <p:ph idx="1" type="body"/>
          </p:nvPr>
        </p:nvSpPr>
        <p:spPr>
          <a:xfrm>
            <a:off x="720000" y="1619250"/>
            <a:ext cx="77040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  <p:sldLayoutId id="2147483822" r:id="rId19"/>
    <p:sldLayoutId id="2147483823" r:id="rId20"/>
    <p:sldLayoutId id="2147483824" r:id="rId21"/>
    <p:sldLayoutId id="2147483825" r:id="rId22"/>
    <p:sldLayoutId id="2147483826" r:id="rId23"/>
    <p:sldLayoutId id="2147483827" r:id="rId24"/>
    <p:sldLayoutId id="2147483828" r:id="rId25"/>
    <p:sldLayoutId id="2147483829" r:id="rId26"/>
    <p:sldLayoutId id="2147483830" r:id="rId27"/>
    <p:sldLayoutId id="2147483831" r:id="rId28"/>
    <p:sldLayoutId id="2147483832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052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p193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3054" name="Google Shape;3054;p193"/>
          <p:cNvSpPr txBox="1"/>
          <p:nvPr>
            <p:ph idx="1" type="body"/>
          </p:nvPr>
        </p:nvSpPr>
        <p:spPr>
          <a:xfrm>
            <a:off x="720000" y="1619250"/>
            <a:ext cx="77040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547" name="Shape 3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8" name="Google Shape;3548;p223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3549" name="Google Shape;3549;p223"/>
          <p:cNvSpPr txBox="1"/>
          <p:nvPr>
            <p:ph idx="1" type="body"/>
          </p:nvPr>
        </p:nvSpPr>
        <p:spPr>
          <a:xfrm>
            <a:off x="720000" y="1619250"/>
            <a:ext cx="77040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  <p:sldLayoutId id="2147483879" r:id="rId18"/>
    <p:sldLayoutId id="2147483880" r:id="rId19"/>
    <p:sldLayoutId id="2147483881" r:id="rId20"/>
    <p:sldLayoutId id="2147483882" r:id="rId21"/>
    <p:sldLayoutId id="2147483883" r:id="rId22"/>
    <p:sldLayoutId id="2147483884" r:id="rId23"/>
    <p:sldLayoutId id="2147483885" r:id="rId24"/>
    <p:sldLayoutId id="2147483886" r:id="rId25"/>
    <p:sldLayoutId id="2147483887" r:id="rId26"/>
    <p:sldLayoutId id="2147483888" r:id="rId27"/>
    <p:sldLayoutId id="2147483889" r:id="rId28"/>
    <p:sldLayoutId id="2147483890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5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6" name="Google Shape;4046;p253"/>
          <p:cNvGrpSpPr/>
          <p:nvPr/>
        </p:nvGrpSpPr>
        <p:grpSpPr>
          <a:xfrm>
            <a:off x="6355880" y="1044847"/>
            <a:ext cx="1905829" cy="1550748"/>
            <a:chOff x="6707002" y="1482876"/>
            <a:chExt cx="1471342" cy="1197211"/>
          </a:xfrm>
        </p:grpSpPr>
        <p:sp>
          <p:nvSpPr>
            <p:cNvPr id="4047" name="Google Shape;4047;p253"/>
            <p:cNvSpPr/>
            <p:nvPr/>
          </p:nvSpPr>
          <p:spPr>
            <a:xfrm>
              <a:off x="7203122" y="1931938"/>
              <a:ext cx="366304" cy="366752"/>
            </a:xfrm>
            <a:custGeom>
              <a:rect b="b" l="l" r="r" t="t"/>
              <a:pathLst>
                <a:path extrusionOk="0" h="2455" w="2452">
                  <a:moveTo>
                    <a:pt x="1226" y="2454"/>
                  </a:moveTo>
                  <a:cubicBezTo>
                    <a:pt x="1902" y="2454"/>
                    <a:pt x="2451" y="1903"/>
                    <a:pt x="2451" y="1226"/>
                  </a:cubicBezTo>
                  <a:cubicBezTo>
                    <a:pt x="2451" y="552"/>
                    <a:pt x="1902" y="1"/>
                    <a:pt x="1226" y="1"/>
                  </a:cubicBezTo>
                  <a:cubicBezTo>
                    <a:pt x="549" y="1"/>
                    <a:pt x="0" y="552"/>
                    <a:pt x="0" y="1226"/>
                  </a:cubicBezTo>
                  <a:cubicBezTo>
                    <a:pt x="0" y="1903"/>
                    <a:pt x="553" y="2454"/>
                    <a:pt x="1226" y="2454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253"/>
            <p:cNvSpPr/>
            <p:nvPr/>
          </p:nvSpPr>
          <p:spPr>
            <a:xfrm>
              <a:off x="6707002" y="1482876"/>
              <a:ext cx="1471342" cy="1197211"/>
            </a:xfrm>
            <a:custGeom>
              <a:rect b="b" l="l" r="r" t="t"/>
              <a:pathLst>
                <a:path extrusionOk="0" h="8014" w="9849">
                  <a:moveTo>
                    <a:pt x="2143" y="0"/>
                  </a:moveTo>
                  <a:cubicBezTo>
                    <a:pt x="2606" y="0"/>
                    <a:pt x="2982" y="375"/>
                    <a:pt x="2982" y="837"/>
                  </a:cubicBezTo>
                  <a:cubicBezTo>
                    <a:pt x="2982" y="946"/>
                    <a:pt x="2961" y="1045"/>
                    <a:pt x="2924" y="1142"/>
                  </a:cubicBezTo>
                  <a:lnTo>
                    <a:pt x="8300" y="3856"/>
                  </a:lnTo>
                  <a:cubicBezTo>
                    <a:pt x="8450" y="3622"/>
                    <a:pt x="8711" y="3463"/>
                    <a:pt x="9009" y="3463"/>
                  </a:cubicBezTo>
                  <a:cubicBezTo>
                    <a:pt x="9472" y="3463"/>
                    <a:pt x="9848" y="3840"/>
                    <a:pt x="9848" y="4302"/>
                  </a:cubicBezTo>
                  <a:cubicBezTo>
                    <a:pt x="9848" y="4765"/>
                    <a:pt x="9472" y="5139"/>
                    <a:pt x="9009" y="5139"/>
                  </a:cubicBezTo>
                  <a:cubicBezTo>
                    <a:pt x="8709" y="5139"/>
                    <a:pt x="8444" y="4981"/>
                    <a:pt x="8298" y="4744"/>
                  </a:cubicBezTo>
                  <a:lnTo>
                    <a:pt x="2756" y="7483"/>
                  </a:lnTo>
                  <a:cubicBezTo>
                    <a:pt x="2766" y="7520"/>
                    <a:pt x="2770" y="7555"/>
                    <a:pt x="2770" y="7594"/>
                  </a:cubicBezTo>
                  <a:cubicBezTo>
                    <a:pt x="2770" y="7827"/>
                    <a:pt x="2583" y="8014"/>
                    <a:pt x="2353" y="8014"/>
                  </a:cubicBezTo>
                  <a:cubicBezTo>
                    <a:pt x="2120" y="8014"/>
                    <a:pt x="1933" y="7827"/>
                    <a:pt x="1933" y="7594"/>
                  </a:cubicBezTo>
                  <a:cubicBezTo>
                    <a:pt x="1933" y="7395"/>
                    <a:pt x="2071" y="7231"/>
                    <a:pt x="2260" y="7185"/>
                  </a:cubicBezTo>
                  <a:lnTo>
                    <a:pt x="2089" y="1670"/>
                  </a:lnTo>
                  <a:cubicBezTo>
                    <a:pt x="1654" y="1641"/>
                    <a:pt x="1306" y="1277"/>
                    <a:pt x="1306" y="835"/>
                  </a:cubicBezTo>
                  <a:cubicBezTo>
                    <a:pt x="1306" y="375"/>
                    <a:pt x="1680" y="0"/>
                    <a:pt x="2143" y="0"/>
                  </a:cubicBezTo>
                  <a:close/>
                  <a:moveTo>
                    <a:pt x="416" y="4551"/>
                  </a:moveTo>
                  <a:cubicBezTo>
                    <a:pt x="646" y="4551"/>
                    <a:pt x="833" y="4736"/>
                    <a:pt x="833" y="4969"/>
                  </a:cubicBezTo>
                  <a:cubicBezTo>
                    <a:pt x="833" y="5199"/>
                    <a:pt x="648" y="5384"/>
                    <a:pt x="416" y="5384"/>
                  </a:cubicBezTo>
                  <a:cubicBezTo>
                    <a:pt x="187" y="5384"/>
                    <a:pt x="0" y="5199"/>
                    <a:pt x="0" y="4969"/>
                  </a:cubicBezTo>
                  <a:cubicBezTo>
                    <a:pt x="2" y="4736"/>
                    <a:pt x="187" y="4551"/>
                    <a:pt x="416" y="4551"/>
                  </a:cubicBezTo>
                  <a:close/>
                  <a:moveTo>
                    <a:pt x="6856" y="952"/>
                  </a:moveTo>
                  <a:cubicBezTo>
                    <a:pt x="6716" y="952"/>
                    <a:pt x="6603" y="1066"/>
                    <a:pt x="6603" y="1205"/>
                  </a:cubicBezTo>
                  <a:cubicBezTo>
                    <a:pt x="6603" y="1343"/>
                    <a:pt x="6716" y="1456"/>
                    <a:pt x="6856" y="1456"/>
                  </a:cubicBezTo>
                  <a:cubicBezTo>
                    <a:pt x="6994" y="1456"/>
                    <a:pt x="7107" y="1343"/>
                    <a:pt x="7107" y="1205"/>
                  </a:cubicBezTo>
                  <a:cubicBezTo>
                    <a:pt x="7105" y="1066"/>
                    <a:pt x="6994" y="952"/>
                    <a:pt x="6856" y="952"/>
                  </a:cubicBezTo>
                  <a:close/>
                  <a:moveTo>
                    <a:pt x="8226" y="4600"/>
                  </a:moveTo>
                  <a:cubicBezTo>
                    <a:pt x="8189" y="4508"/>
                    <a:pt x="8170" y="4407"/>
                    <a:pt x="8170" y="4302"/>
                  </a:cubicBezTo>
                  <a:cubicBezTo>
                    <a:pt x="8170" y="4195"/>
                    <a:pt x="8191" y="4093"/>
                    <a:pt x="8228" y="4000"/>
                  </a:cubicBezTo>
                  <a:lnTo>
                    <a:pt x="2852" y="1286"/>
                  </a:lnTo>
                  <a:cubicBezTo>
                    <a:pt x="2721" y="1491"/>
                    <a:pt x="2503" y="1637"/>
                    <a:pt x="2252" y="1668"/>
                  </a:cubicBezTo>
                  <a:lnTo>
                    <a:pt x="2421" y="7183"/>
                  </a:lnTo>
                  <a:cubicBezTo>
                    <a:pt x="2530" y="7202"/>
                    <a:pt x="2622" y="7261"/>
                    <a:pt x="2686" y="7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9" name="Google Shape;4049;p253"/>
          <p:cNvSpPr/>
          <p:nvPr/>
        </p:nvSpPr>
        <p:spPr>
          <a:xfrm>
            <a:off x="8016245" y="2570874"/>
            <a:ext cx="278164" cy="278164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0" name="Google Shape;4050;p253"/>
          <p:cNvSpPr/>
          <p:nvPr/>
        </p:nvSpPr>
        <p:spPr>
          <a:xfrm>
            <a:off x="6934521" y="2886981"/>
            <a:ext cx="1270413" cy="1124608"/>
          </a:xfrm>
          <a:custGeom>
            <a:rect b="b" l="l" r="r" t="t"/>
            <a:pathLst>
              <a:path extrusionOk="0" h="7528" w="8504">
                <a:moveTo>
                  <a:pt x="441" y="3303"/>
                </a:moveTo>
                <a:cubicBezTo>
                  <a:pt x="996" y="1229"/>
                  <a:pt x="3129" y="1"/>
                  <a:pt x="5201" y="556"/>
                </a:cubicBezTo>
                <a:cubicBezTo>
                  <a:pt x="7276" y="1111"/>
                  <a:pt x="8504" y="3244"/>
                  <a:pt x="7949" y="5317"/>
                </a:cubicBezTo>
                <a:cubicBezTo>
                  <a:pt x="7696" y="6256"/>
                  <a:pt x="7122" y="7023"/>
                  <a:pt x="6374" y="7527"/>
                </a:cubicBezTo>
                <a:lnTo>
                  <a:pt x="2014" y="7527"/>
                </a:lnTo>
                <a:cubicBezTo>
                  <a:pt x="682" y="6624"/>
                  <a:pt x="1" y="4946"/>
                  <a:pt x="441" y="33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1" name="Google Shape;4051;p253"/>
          <p:cNvSpPr/>
          <p:nvPr/>
        </p:nvSpPr>
        <p:spPr>
          <a:xfrm>
            <a:off x="7198790" y="3220117"/>
            <a:ext cx="967151" cy="791468"/>
          </a:xfrm>
          <a:custGeom>
            <a:rect b="b" l="l" r="r" t="t"/>
            <a:pathLst>
              <a:path extrusionOk="0" h="5298" w="6474">
                <a:moveTo>
                  <a:pt x="5707" y="0"/>
                </a:moveTo>
                <a:cubicBezTo>
                  <a:pt x="6268" y="886"/>
                  <a:pt x="6474" y="1995"/>
                  <a:pt x="6180" y="3087"/>
                </a:cubicBezTo>
                <a:cubicBezTo>
                  <a:pt x="5927" y="4026"/>
                  <a:pt x="5353" y="4793"/>
                  <a:pt x="4605" y="5297"/>
                </a:cubicBezTo>
                <a:lnTo>
                  <a:pt x="245" y="5297"/>
                </a:lnTo>
                <a:cubicBezTo>
                  <a:pt x="159" y="5240"/>
                  <a:pt x="81" y="5182"/>
                  <a:pt x="0" y="5116"/>
                </a:cubicBezTo>
                <a:cubicBezTo>
                  <a:pt x="282" y="4991"/>
                  <a:pt x="515" y="4771"/>
                  <a:pt x="663" y="4485"/>
                </a:cubicBezTo>
                <a:cubicBezTo>
                  <a:pt x="1082" y="3675"/>
                  <a:pt x="3363" y="4195"/>
                  <a:pt x="3233" y="2984"/>
                </a:cubicBezTo>
                <a:cubicBezTo>
                  <a:pt x="3105" y="1773"/>
                  <a:pt x="3387" y="2009"/>
                  <a:pt x="4806" y="1203"/>
                </a:cubicBezTo>
                <a:cubicBezTo>
                  <a:pt x="5462" y="833"/>
                  <a:pt x="5672" y="376"/>
                  <a:pt x="5707" y="0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2" name="Google Shape;4052;p253"/>
          <p:cNvSpPr/>
          <p:nvPr/>
        </p:nvSpPr>
        <p:spPr>
          <a:xfrm>
            <a:off x="7186540" y="2956446"/>
            <a:ext cx="912773" cy="1002258"/>
          </a:xfrm>
          <a:custGeom>
            <a:rect b="b" l="l" r="r" t="t"/>
            <a:pathLst>
              <a:path extrusionOk="0" h="6709" w="6110">
                <a:moveTo>
                  <a:pt x="2826" y="1656"/>
                </a:moveTo>
                <a:cubicBezTo>
                  <a:pt x="3019" y="1656"/>
                  <a:pt x="3175" y="1812"/>
                  <a:pt x="3175" y="2006"/>
                </a:cubicBezTo>
                <a:cubicBezTo>
                  <a:pt x="3175" y="2199"/>
                  <a:pt x="3019" y="2355"/>
                  <a:pt x="2826" y="2355"/>
                </a:cubicBezTo>
                <a:cubicBezTo>
                  <a:pt x="2632" y="2355"/>
                  <a:pt x="2476" y="2199"/>
                  <a:pt x="2476" y="2006"/>
                </a:cubicBezTo>
                <a:cubicBezTo>
                  <a:pt x="2476" y="1810"/>
                  <a:pt x="2632" y="1656"/>
                  <a:pt x="2826" y="1656"/>
                </a:cubicBezTo>
                <a:close/>
                <a:moveTo>
                  <a:pt x="1542" y="81"/>
                </a:moveTo>
                <a:cubicBezTo>
                  <a:pt x="1584" y="71"/>
                  <a:pt x="1625" y="60"/>
                  <a:pt x="1664" y="52"/>
                </a:cubicBezTo>
                <a:cubicBezTo>
                  <a:pt x="1703" y="147"/>
                  <a:pt x="1758" y="233"/>
                  <a:pt x="1828" y="305"/>
                </a:cubicBezTo>
                <a:cubicBezTo>
                  <a:pt x="1962" y="439"/>
                  <a:pt x="2149" y="521"/>
                  <a:pt x="2353" y="521"/>
                </a:cubicBezTo>
                <a:cubicBezTo>
                  <a:pt x="2558" y="521"/>
                  <a:pt x="2743" y="439"/>
                  <a:pt x="2877" y="305"/>
                </a:cubicBezTo>
                <a:cubicBezTo>
                  <a:pt x="2959" y="219"/>
                  <a:pt x="3023" y="116"/>
                  <a:pt x="3058" y="1"/>
                </a:cubicBezTo>
                <a:cubicBezTo>
                  <a:pt x="3099" y="7"/>
                  <a:pt x="3140" y="13"/>
                  <a:pt x="3181" y="21"/>
                </a:cubicBezTo>
                <a:cubicBezTo>
                  <a:pt x="3140" y="163"/>
                  <a:pt x="3064" y="291"/>
                  <a:pt x="2961" y="391"/>
                </a:cubicBezTo>
                <a:cubicBezTo>
                  <a:pt x="2805" y="548"/>
                  <a:pt x="2589" y="646"/>
                  <a:pt x="2349" y="646"/>
                </a:cubicBezTo>
                <a:cubicBezTo>
                  <a:pt x="2110" y="646"/>
                  <a:pt x="1894" y="548"/>
                  <a:pt x="1738" y="391"/>
                </a:cubicBezTo>
                <a:cubicBezTo>
                  <a:pt x="1656" y="305"/>
                  <a:pt x="1590" y="198"/>
                  <a:pt x="1542" y="81"/>
                </a:cubicBezTo>
                <a:close/>
                <a:moveTo>
                  <a:pt x="6110" y="5304"/>
                </a:moveTo>
                <a:cubicBezTo>
                  <a:pt x="6095" y="5343"/>
                  <a:pt x="6077" y="5384"/>
                  <a:pt x="6062" y="5421"/>
                </a:cubicBezTo>
                <a:cubicBezTo>
                  <a:pt x="5941" y="5333"/>
                  <a:pt x="5789" y="5277"/>
                  <a:pt x="5626" y="5277"/>
                </a:cubicBezTo>
                <a:cubicBezTo>
                  <a:pt x="5427" y="5277"/>
                  <a:pt x="5244" y="5360"/>
                  <a:pt x="5112" y="5491"/>
                </a:cubicBezTo>
                <a:cubicBezTo>
                  <a:pt x="4983" y="5623"/>
                  <a:pt x="4900" y="5806"/>
                  <a:pt x="4900" y="6005"/>
                </a:cubicBezTo>
                <a:cubicBezTo>
                  <a:pt x="4900" y="6207"/>
                  <a:pt x="4983" y="6388"/>
                  <a:pt x="5112" y="6519"/>
                </a:cubicBezTo>
                <a:cubicBezTo>
                  <a:pt x="5151" y="6558"/>
                  <a:pt x="5190" y="6589"/>
                  <a:pt x="5234" y="6618"/>
                </a:cubicBezTo>
                <a:cubicBezTo>
                  <a:pt x="5203" y="6645"/>
                  <a:pt x="5172" y="6676"/>
                  <a:pt x="5141" y="6704"/>
                </a:cubicBezTo>
                <a:cubicBezTo>
                  <a:pt x="5100" y="6676"/>
                  <a:pt x="5059" y="6643"/>
                  <a:pt x="5026" y="6608"/>
                </a:cubicBezTo>
                <a:cubicBezTo>
                  <a:pt x="4872" y="6454"/>
                  <a:pt x="4773" y="6240"/>
                  <a:pt x="4773" y="6003"/>
                </a:cubicBezTo>
                <a:cubicBezTo>
                  <a:pt x="4773" y="5767"/>
                  <a:pt x="4870" y="5553"/>
                  <a:pt x="5024" y="5399"/>
                </a:cubicBezTo>
                <a:cubicBezTo>
                  <a:pt x="5178" y="5244"/>
                  <a:pt x="5390" y="5150"/>
                  <a:pt x="5626" y="5150"/>
                </a:cubicBezTo>
                <a:cubicBezTo>
                  <a:pt x="5807" y="5152"/>
                  <a:pt x="5974" y="5209"/>
                  <a:pt x="6110" y="5304"/>
                </a:cubicBezTo>
                <a:close/>
                <a:moveTo>
                  <a:pt x="4664" y="2279"/>
                </a:moveTo>
                <a:cubicBezTo>
                  <a:pt x="4902" y="2279"/>
                  <a:pt x="5118" y="2376"/>
                  <a:pt x="5275" y="2532"/>
                </a:cubicBezTo>
                <a:cubicBezTo>
                  <a:pt x="5431" y="2690"/>
                  <a:pt x="5530" y="2906"/>
                  <a:pt x="5530" y="3145"/>
                </a:cubicBezTo>
                <a:cubicBezTo>
                  <a:pt x="5530" y="3383"/>
                  <a:pt x="5431" y="3599"/>
                  <a:pt x="5275" y="3756"/>
                </a:cubicBezTo>
                <a:cubicBezTo>
                  <a:pt x="5118" y="3914"/>
                  <a:pt x="4902" y="4011"/>
                  <a:pt x="4664" y="4011"/>
                </a:cubicBezTo>
                <a:cubicBezTo>
                  <a:pt x="4423" y="4011"/>
                  <a:pt x="4207" y="3914"/>
                  <a:pt x="4051" y="3756"/>
                </a:cubicBezTo>
                <a:cubicBezTo>
                  <a:pt x="3895" y="3599"/>
                  <a:pt x="3796" y="3383"/>
                  <a:pt x="3796" y="3145"/>
                </a:cubicBezTo>
                <a:cubicBezTo>
                  <a:pt x="3796" y="2906"/>
                  <a:pt x="3895" y="2690"/>
                  <a:pt x="4051" y="2532"/>
                </a:cubicBezTo>
                <a:cubicBezTo>
                  <a:pt x="4207" y="2376"/>
                  <a:pt x="4423" y="2279"/>
                  <a:pt x="4664" y="2279"/>
                </a:cubicBezTo>
                <a:close/>
                <a:moveTo>
                  <a:pt x="5188" y="2620"/>
                </a:moveTo>
                <a:cubicBezTo>
                  <a:pt x="5055" y="2487"/>
                  <a:pt x="4865" y="2405"/>
                  <a:pt x="4664" y="2405"/>
                </a:cubicBezTo>
                <a:cubicBezTo>
                  <a:pt x="4458" y="2405"/>
                  <a:pt x="4273" y="2487"/>
                  <a:pt x="4140" y="2620"/>
                </a:cubicBezTo>
                <a:cubicBezTo>
                  <a:pt x="4006" y="2754"/>
                  <a:pt x="3924" y="2939"/>
                  <a:pt x="3924" y="3145"/>
                </a:cubicBezTo>
                <a:cubicBezTo>
                  <a:pt x="3924" y="3350"/>
                  <a:pt x="4006" y="3536"/>
                  <a:pt x="4140" y="3669"/>
                </a:cubicBezTo>
                <a:cubicBezTo>
                  <a:pt x="4273" y="3803"/>
                  <a:pt x="4458" y="3885"/>
                  <a:pt x="4664" y="3885"/>
                </a:cubicBezTo>
                <a:cubicBezTo>
                  <a:pt x="4870" y="3885"/>
                  <a:pt x="5055" y="3803"/>
                  <a:pt x="5188" y="3669"/>
                </a:cubicBezTo>
                <a:cubicBezTo>
                  <a:pt x="5322" y="3536"/>
                  <a:pt x="5404" y="3348"/>
                  <a:pt x="5404" y="3145"/>
                </a:cubicBezTo>
                <a:cubicBezTo>
                  <a:pt x="5406" y="2941"/>
                  <a:pt x="5322" y="2756"/>
                  <a:pt x="5188" y="2620"/>
                </a:cubicBezTo>
                <a:close/>
                <a:moveTo>
                  <a:pt x="854" y="2291"/>
                </a:moveTo>
                <a:cubicBezTo>
                  <a:pt x="1090" y="2291"/>
                  <a:pt x="1304" y="2386"/>
                  <a:pt x="1458" y="2540"/>
                </a:cubicBezTo>
                <a:cubicBezTo>
                  <a:pt x="1612" y="2695"/>
                  <a:pt x="1709" y="2908"/>
                  <a:pt x="1709" y="3145"/>
                </a:cubicBezTo>
                <a:cubicBezTo>
                  <a:pt x="1709" y="3381"/>
                  <a:pt x="1614" y="3595"/>
                  <a:pt x="1460" y="3749"/>
                </a:cubicBezTo>
                <a:cubicBezTo>
                  <a:pt x="1306" y="3904"/>
                  <a:pt x="1092" y="3998"/>
                  <a:pt x="856" y="3998"/>
                </a:cubicBezTo>
                <a:cubicBezTo>
                  <a:pt x="619" y="3998"/>
                  <a:pt x="407" y="3904"/>
                  <a:pt x="253" y="3749"/>
                </a:cubicBezTo>
                <a:cubicBezTo>
                  <a:pt x="99" y="3595"/>
                  <a:pt x="0" y="3381"/>
                  <a:pt x="0" y="3145"/>
                </a:cubicBezTo>
                <a:cubicBezTo>
                  <a:pt x="0" y="2908"/>
                  <a:pt x="95" y="2695"/>
                  <a:pt x="249" y="2540"/>
                </a:cubicBezTo>
                <a:cubicBezTo>
                  <a:pt x="403" y="2388"/>
                  <a:pt x="619" y="2291"/>
                  <a:pt x="854" y="2291"/>
                </a:cubicBezTo>
                <a:close/>
                <a:moveTo>
                  <a:pt x="1370" y="2631"/>
                </a:moveTo>
                <a:cubicBezTo>
                  <a:pt x="1240" y="2499"/>
                  <a:pt x="1057" y="2417"/>
                  <a:pt x="856" y="2417"/>
                </a:cubicBezTo>
                <a:cubicBezTo>
                  <a:pt x="656" y="2417"/>
                  <a:pt x="473" y="2499"/>
                  <a:pt x="342" y="2631"/>
                </a:cubicBezTo>
                <a:cubicBezTo>
                  <a:pt x="212" y="2762"/>
                  <a:pt x="130" y="2943"/>
                  <a:pt x="130" y="3145"/>
                </a:cubicBezTo>
                <a:cubicBezTo>
                  <a:pt x="130" y="3344"/>
                  <a:pt x="212" y="3527"/>
                  <a:pt x="342" y="3659"/>
                </a:cubicBezTo>
                <a:cubicBezTo>
                  <a:pt x="473" y="3791"/>
                  <a:pt x="656" y="3873"/>
                  <a:pt x="860" y="3873"/>
                </a:cubicBezTo>
                <a:cubicBezTo>
                  <a:pt x="1059" y="3873"/>
                  <a:pt x="1242" y="3791"/>
                  <a:pt x="1374" y="3659"/>
                </a:cubicBezTo>
                <a:cubicBezTo>
                  <a:pt x="1503" y="3527"/>
                  <a:pt x="1586" y="3344"/>
                  <a:pt x="1586" y="3145"/>
                </a:cubicBezTo>
                <a:cubicBezTo>
                  <a:pt x="1581" y="2943"/>
                  <a:pt x="1501" y="2762"/>
                  <a:pt x="1370" y="2631"/>
                </a:cubicBezTo>
                <a:close/>
                <a:moveTo>
                  <a:pt x="1540" y="5456"/>
                </a:moveTo>
                <a:cubicBezTo>
                  <a:pt x="1715" y="5456"/>
                  <a:pt x="1871" y="5528"/>
                  <a:pt x="1985" y="5637"/>
                </a:cubicBezTo>
                <a:cubicBezTo>
                  <a:pt x="2098" y="5750"/>
                  <a:pt x="2168" y="5909"/>
                  <a:pt x="2168" y="6083"/>
                </a:cubicBezTo>
                <a:cubicBezTo>
                  <a:pt x="2168" y="6258"/>
                  <a:pt x="2096" y="6414"/>
                  <a:pt x="1985" y="6528"/>
                </a:cubicBezTo>
                <a:cubicBezTo>
                  <a:pt x="1871" y="6641"/>
                  <a:pt x="1715" y="6709"/>
                  <a:pt x="1540" y="6709"/>
                </a:cubicBezTo>
                <a:cubicBezTo>
                  <a:pt x="1368" y="6709"/>
                  <a:pt x="1209" y="6639"/>
                  <a:pt x="1094" y="6528"/>
                </a:cubicBezTo>
                <a:cubicBezTo>
                  <a:pt x="983" y="6414"/>
                  <a:pt x="911" y="6258"/>
                  <a:pt x="911" y="6083"/>
                </a:cubicBezTo>
                <a:cubicBezTo>
                  <a:pt x="911" y="5909"/>
                  <a:pt x="983" y="5750"/>
                  <a:pt x="1092" y="5637"/>
                </a:cubicBezTo>
                <a:cubicBezTo>
                  <a:pt x="1209" y="5524"/>
                  <a:pt x="1366" y="5456"/>
                  <a:pt x="1540" y="5456"/>
                </a:cubicBezTo>
                <a:close/>
                <a:moveTo>
                  <a:pt x="1894" y="5728"/>
                </a:moveTo>
                <a:cubicBezTo>
                  <a:pt x="1806" y="5637"/>
                  <a:pt x="1678" y="5582"/>
                  <a:pt x="1538" y="5582"/>
                </a:cubicBezTo>
                <a:cubicBezTo>
                  <a:pt x="1398" y="5582"/>
                  <a:pt x="1273" y="5637"/>
                  <a:pt x="1181" y="5728"/>
                </a:cubicBezTo>
                <a:cubicBezTo>
                  <a:pt x="1090" y="5818"/>
                  <a:pt x="1035" y="5944"/>
                  <a:pt x="1035" y="6085"/>
                </a:cubicBezTo>
                <a:cubicBezTo>
                  <a:pt x="1035" y="6227"/>
                  <a:pt x="1090" y="6351"/>
                  <a:pt x="1181" y="6443"/>
                </a:cubicBezTo>
                <a:cubicBezTo>
                  <a:pt x="1271" y="6532"/>
                  <a:pt x="1396" y="6589"/>
                  <a:pt x="1538" y="6589"/>
                </a:cubicBezTo>
                <a:cubicBezTo>
                  <a:pt x="1676" y="6589"/>
                  <a:pt x="1802" y="6532"/>
                  <a:pt x="1894" y="6443"/>
                </a:cubicBezTo>
                <a:cubicBezTo>
                  <a:pt x="1987" y="6353"/>
                  <a:pt x="2042" y="6227"/>
                  <a:pt x="2042" y="6085"/>
                </a:cubicBezTo>
                <a:cubicBezTo>
                  <a:pt x="2044" y="5946"/>
                  <a:pt x="1987" y="5820"/>
                  <a:pt x="1894" y="5728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3" name="Google Shape;4053;p253"/>
          <p:cNvSpPr/>
          <p:nvPr/>
        </p:nvSpPr>
        <p:spPr>
          <a:xfrm>
            <a:off x="7322335" y="3348442"/>
            <a:ext cx="776977" cy="613097"/>
          </a:xfrm>
          <a:custGeom>
            <a:rect b="b" l="l" r="r" t="t"/>
            <a:pathLst>
              <a:path extrusionOk="0" h="4104" w="5201">
                <a:moveTo>
                  <a:pt x="5201" y="2680"/>
                </a:moveTo>
                <a:lnTo>
                  <a:pt x="5201" y="2680"/>
                </a:lnTo>
                <a:lnTo>
                  <a:pt x="5199" y="2682"/>
                </a:lnTo>
                <a:lnTo>
                  <a:pt x="5188" y="2705"/>
                </a:lnTo>
                <a:lnTo>
                  <a:pt x="5186" y="2709"/>
                </a:lnTo>
                <a:lnTo>
                  <a:pt x="5182" y="2711"/>
                </a:lnTo>
                <a:lnTo>
                  <a:pt x="5180" y="2713"/>
                </a:lnTo>
                <a:lnTo>
                  <a:pt x="5178" y="2715"/>
                </a:lnTo>
                <a:cubicBezTo>
                  <a:pt x="5170" y="2736"/>
                  <a:pt x="5159" y="2756"/>
                  <a:pt x="5151" y="2775"/>
                </a:cubicBezTo>
                <a:lnTo>
                  <a:pt x="5149" y="2777"/>
                </a:lnTo>
                <a:lnTo>
                  <a:pt x="5147" y="2779"/>
                </a:lnTo>
                <a:lnTo>
                  <a:pt x="5145" y="2783"/>
                </a:lnTo>
                <a:lnTo>
                  <a:pt x="5141" y="2785"/>
                </a:lnTo>
                <a:lnTo>
                  <a:pt x="5137" y="2795"/>
                </a:lnTo>
                <a:lnTo>
                  <a:pt x="5135" y="2797"/>
                </a:lnTo>
                <a:lnTo>
                  <a:pt x="5131" y="2799"/>
                </a:lnTo>
                <a:cubicBezTo>
                  <a:pt x="5011" y="2711"/>
                  <a:pt x="4859" y="2655"/>
                  <a:pt x="4697" y="2655"/>
                </a:cubicBezTo>
                <a:cubicBezTo>
                  <a:pt x="4497" y="2655"/>
                  <a:pt x="4314" y="2738"/>
                  <a:pt x="4183" y="2869"/>
                </a:cubicBezTo>
                <a:cubicBezTo>
                  <a:pt x="4051" y="3001"/>
                  <a:pt x="3969" y="3184"/>
                  <a:pt x="3969" y="3383"/>
                </a:cubicBezTo>
                <a:cubicBezTo>
                  <a:pt x="3969" y="3585"/>
                  <a:pt x="4051" y="3766"/>
                  <a:pt x="4183" y="3897"/>
                </a:cubicBezTo>
                <a:cubicBezTo>
                  <a:pt x="4222" y="3936"/>
                  <a:pt x="4261" y="3967"/>
                  <a:pt x="4304" y="3996"/>
                </a:cubicBezTo>
                <a:lnTo>
                  <a:pt x="4302" y="3998"/>
                </a:lnTo>
                <a:lnTo>
                  <a:pt x="4298" y="4000"/>
                </a:lnTo>
                <a:lnTo>
                  <a:pt x="4296" y="4002"/>
                </a:lnTo>
                <a:lnTo>
                  <a:pt x="4294" y="4006"/>
                </a:lnTo>
                <a:lnTo>
                  <a:pt x="4292" y="4008"/>
                </a:lnTo>
                <a:lnTo>
                  <a:pt x="4288" y="4010"/>
                </a:lnTo>
                <a:lnTo>
                  <a:pt x="4285" y="4013"/>
                </a:lnTo>
                <a:lnTo>
                  <a:pt x="4283" y="4017"/>
                </a:lnTo>
                <a:lnTo>
                  <a:pt x="4281" y="4019"/>
                </a:lnTo>
                <a:lnTo>
                  <a:pt x="4277" y="4021"/>
                </a:lnTo>
                <a:lnTo>
                  <a:pt x="4275" y="4023"/>
                </a:lnTo>
                <a:lnTo>
                  <a:pt x="4273" y="4027"/>
                </a:lnTo>
                <a:lnTo>
                  <a:pt x="4244" y="4054"/>
                </a:lnTo>
                <a:lnTo>
                  <a:pt x="4242" y="4058"/>
                </a:lnTo>
                <a:lnTo>
                  <a:pt x="4240" y="4060"/>
                </a:lnTo>
                <a:lnTo>
                  <a:pt x="4236" y="4062"/>
                </a:lnTo>
                <a:lnTo>
                  <a:pt x="4234" y="4064"/>
                </a:lnTo>
                <a:lnTo>
                  <a:pt x="4232" y="4068"/>
                </a:lnTo>
                <a:lnTo>
                  <a:pt x="4195" y="4101"/>
                </a:lnTo>
                <a:lnTo>
                  <a:pt x="4193" y="4103"/>
                </a:lnTo>
                <a:cubicBezTo>
                  <a:pt x="4152" y="4074"/>
                  <a:pt x="4111" y="4041"/>
                  <a:pt x="4078" y="4006"/>
                </a:cubicBezTo>
                <a:cubicBezTo>
                  <a:pt x="3924" y="3852"/>
                  <a:pt x="3825" y="3638"/>
                  <a:pt x="3825" y="3402"/>
                </a:cubicBezTo>
                <a:cubicBezTo>
                  <a:pt x="3825" y="3165"/>
                  <a:pt x="3922" y="2951"/>
                  <a:pt x="4076" y="2797"/>
                </a:cubicBezTo>
                <a:cubicBezTo>
                  <a:pt x="4230" y="2643"/>
                  <a:pt x="4442" y="2548"/>
                  <a:pt x="4678" y="2548"/>
                </a:cubicBezTo>
                <a:cubicBezTo>
                  <a:pt x="4898" y="2528"/>
                  <a:pt x="5065" y="2585"/>
                  <a:pt x="5201" y="2680"/>
                </a:cubicBezTo>
                <a:close/>
                <a:moveTo>
                  <a:pt x="2" y="3431"/>
                </a:moveTo>
                <a:cubicBezTo>
                  <a:pt x="43" y="3398"/>
                  <a:pt x="88" y="3367"/>
                  <a:pt x="140" y="3340"/>
                </a:cubicBezTo>
                <a:cubicBezTo>
                  <a:pt x="130" y="3379"/>
                  <a:pt x="123" y="3418"/>
                  <a:pt x="123" y="3459"/>
                </a:cubicBezTo>
                <a:cubicBezTo>
                  <a:pt x="123" y="3597"/>
                  <a:pt x="181" y="3723"/>
                  <a:pt x="272" y="3815"/>
                </a:cubicBezTo>
                <a:cubicBezTo>
                  <a:pt x="360" y="3908"/>
                  <a:pt x="487" y="3963"/>
                  <a:pt x="627" y="3963"/>
                </a:cubicBezTo>
                <a:cubicBezTo>
                  <a:pt x="767" y="3963"/>
                  <a:pt x="893" y="3906"/>
                  <a:pt x="985" y="3815"/>
                </a:cubicBezTo>
                <a:cubicBezTo>
                  <a:pt x="1076" y="3727"/>
                  <a:pt x="1131" y="3599"/>
                  <a:pt x="1131" y="3459"/>
                </a:cubicBezTo>
                <a:cubicBezTo>
                  <a:pt x="1131" y="3320"/>
                  <a:pt x="1076" y="3194"/>
                  <a:pt x="985" y="3102"/>
                </a:cubicBezTo>
                <a:lnTo>
                  <a:pt x="975" y="3091"/>
                </a:lnTo>
                <a:lnTo>
                  <a:pt x="1119" y="3065"/>
                </a:lnTo>
                <a:cubicBezTo>
                  <a:pt x="1203" y="3174"/>
                  <a:pt x="1259" y="3309"/>
                  <a:pt x="1259" y="3457"/>
                </a:cubicBezTo>
                <a:cubicBezTo>
                  <a:pt x="1259" y="3632"/>
                  <a:pt x="1187" y="3790"/>
                  <a:pt x="1076" y="3904"/>
                </a:cubicBezTo>
                <a:cubicBezTo>
                  <a:pt x="962" y="4017"/>
                  <a:pt x="806" y="4085"/>
                  <a:pt x="631" y="4085"/>
                </a:cubicBezTo>
                <a:cubicBezTo>
                  <a:pt x="459" y="4085"/>
                  <a:pt x="298" y="4013"/>
                  <a:pt x="185" y="3904"/>
                </a:cubicBezTo>
                <a:cubicBezTo>
                  <a:pt x="72" y="3790"/>
                  <a:pt x="0" y="3632"/>
                  <a:pt x="0" y="3457"/>
                </a:cubicBezTo>
                <a:close/>
                <a:moveTo>
                  <a:pt x="2961" y="872"/>
                </a:moveTo>
                <a:cubicBezTo>
                  <a:pt x="2998" y="854"/>
                  <a:pt x="3035" y="838"/>
                  <a:pt x="3072" y="817"/>
                </a:cubicBezTo>
                <a:cubicBezTo>
                  <a:pt x="3111" y="901"/>
                  <a:pt x="3163" y="977"/>
                  <a:pt x="3226" y="1045"/>
                </a:cubicBezTo>
                <a:cubicBezTo>
                  <a:pt x="3360" y="1179"/>
                  <a:pt x="3545" y="1261"/>
                  <a:pt x="3751" y="1261"/>
                </a:cubicBezTo>
                <a:cubicBezTo>
                  <a:pt x="3956" y="1261"/>
                  <a:pt x="4142" y="1179"/>
                  <a:pt x="4275" y="1045"/>
                </a:cubicBezTo>
                <a:cubicBezTo>
                  <a:pt x="4409" y="912"/>
                  <a:pt x="4491" y="724"/>
                  <a:pt x="4491" y="521"/>
                </a:cubicBezTo>
                <a:cubicBezTo>
                  <a:pt x="4491" y="358"/>
                  <a:pt x="4440" y="210"/>
                  <a:pt x="4349" y="87"/>
                </a:cubicBezTo>
                <a:cubicBezTo>
                  <a:pt x="4384" y="58"/>
                  <a:pt x="4415" y="29"/>
                  <a:pt x="4442" y="1"/>
                </a:cubicBezTo>
                <a:cubicBezTo>
                  <a:pt x="4551" y="145"/>
                  <a:pt x="4614" y="326"/>
                  <a:pt x="4614" y="521"/>
                </a:cubicBezTo>
                <a:cubicBezTo>
                  <a:pt x="4614" y="759"/>
                  <a:pt x="4518" y="975"/>
                  <a:pt x="4360" y="1132"/>
                </a:cubicBezTo>
                <a:cubicBezTo>
                  <a:pt x="4203" y="1290"/>
                  <a:pt x="3987" y="1387"/>
                  <a:pt x="3749" y="1387"/>
                </a:cubicBezTo>
                <a:cubicBezTo>
                  <a:pt x="3510" y="1387"/>
                  <a:pt x="3294" y="1290"/>
                  <a:pt x="3136" y="1132"/>
                </a:cubicBezTo>
                <a:cubicBezTo>
                  <a:pt x="3068" y="1058"/>
                  <a:pt x="3006" y="973"/>
                  <a:pt x="2961" y="8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4" name="Google Shape;4054;p253"/>
          <p:cNvSpPr/>
          <p:nvPr/>
        </p:nvSpPr>
        <p:spPr>
          <a:xfrm>
            <a:off x="5689814" y="2443147"/>
            <a:ext cx="866462" cy="866462"/>
          </a:xfrm>
          <a:custGeom>
            <a:rect b="b" l="l" r="r" t="t"/>
            <a:pathLst>
              <a:path extrusionOk="0" h="5800" w="5800">
                <a:moveTo>
                  <a:pt x="2900" y="5799"/>
                </a:moveTo>
                <a:cubicBezTo>
                  <a:pt x="4498" y="5799"/>
                  <a:pt x="5800" y="4496"/>
                  <a:pt x="5800" y="2900"/>
                </a:cubicBezTo>
                <a:cubicBezTo>
                  <a:pt x="5800" y="1300"/>
                  <a:pt x="4496" y="1"/>
                  <a:pt x="2900" y="1"/>
                </a:cubicBezTo>
                <a:cubicBezTo>
                  <a:pt x="1300" y="1"/>
                  <a:pt x="1" y="1304"/>
                  <a:pt x="1" y="2900"/>
                </a:cubicBezTo>
                <a:cubicBezTo>
                  <a:pt x="1" y="4496"/>
                  <a:pt x="1302" y="5799"/>
                  <a:pt x="2900" y="5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5" name="Google Shape;4055;p253"/>
          <p:cNvSpPr/>
          <p:nvPr/>
        </p:nvSpPr>
        <p:spPr>
          <a:xfrm>
            <a:off x="5792146" y="2488262"/>
            <a:ext cx="460271" cy="499411"/>
          </a:xfrm>
          <a:custGeom>
            <a:rect b="b" l="l" r="r" t="t"/>
            <a:pathLst>
              <a:path extrusionOk="0" h="3343" w="3081">
                <a:moveTo>
                  <a:pt x="2608" y="1"/>
                </a:moveTo>
                <a:cubicBezTo>
                  <a:pt x="2739" y="1"/>
                  <a:pt x="2855" y="52"/>
                  <a:pt x="2941" y="141"/>
                </a:cubicBezTo>
                <a:cubicBezTo>
                  <a:pt x="3027" y="225"/>
                  <a:pt x="3081" y="344"/>
                  <a:pt x="3081" y="474"/>
                </a:cubicBezTo>
                <a:cubicBezTo>
                  <a:pt x="3081" y="605"/>
                  <a:pt x="3029" y="721"/>
                  <a:pt x="2941" y="809"/>
                </a:cubicBezTo>
                <a:cubicBezTo>
                  <a:pt x="2855" y="895"/>
                  <a:pt x="2739" y="947"/>
                  <a:pt x="2608" y="947"/>
                </a:cubicBezTo>
                <a:cubicBezTo>
                  <a:pt x="2476" y="947"/>
                  <a:pt x="2361" y="895"/>
                  <a:pt x="2273" y="809"/>
                </a:cubicBezTo>
                <a:cubicBezTo>
                  <a:pt x="2188" y="725"/>
                  <a:pt x="2135" y="605"/>
                  <a:pt x="2135" y="474"/>
                </a:cubicBezTo>
                <a:cubicBezTo>
                  <a:pt x="2135" y="344"/>
                  <a:pt x="2186" y="227"/>
                  <a:pt x="2273" y="141"/>
                </a:cubicBezTo>
                <a:cubicBezTo>
                  <a:pt x="2361" y="56"/>
                  <a:pt x="2478" y="1"/>
                  <a:pt x="2608" y="1"/>
                </a:cubicBezTo>
                <a:close/>
                <a:moveTo>
                  <a:pt x="994" y="2308"/>
                </a:moveTo>
                <a:cubicBezTo>
                  <a:pt x="1138" y="2308"/>
                  <a:pt x="1265" y="2364"/>
                  <a:pt x="1358" y="2458"/>
                </a:cubicBezTo>
                <a:cubicBezTo>
                  <a:pt x="1454" y="2555"/>
                  <a:pt x="1510" y="2682"/>
                  <a:pt x="1510" y="2826"/>
                </a:cubicBezTo>
                <a:cubicBezTo>
                  <a:pt x="1510" y="2970"/>
                  <a:pt x="1454" y="3100"/>
                  <a:pt x="1358" y="3192"/>
                </a:cubicBezTo>
                <a:cubicBezTo>
                  <a:pt x="1265" y="3287"/>
                  <a:pt x="1136" y="3342"/>
                  <a:pt x="992" y="3342"/>
                </a:cubicBezTo>
                <a:cubicBezTo>
                  <a:pt x="846" y="3342"/>
                  <a:pt x="718" y="3287"/>
                  <a:pt x="626" y="3192"/>
                </a:cubicBezTo>
                <a:cubicBezTo>
                  <a:pt x="533" y="3096"/>
                  <a:pt x="473" y="2968"/>
                  <a:pt x="473" y="2824"/>
                </a:cubicBezTo>
                <a:cubicBezTo>
                  <a:pt x="473" y="2680"/>
                  <a:pt x="531" y="2551"/>
                  <a:pt x="626" y="2458"/>
                </a:cubicBezTo>
                <a:cubicBezTo>
                  <a:pt x="720" y="2366"/>
                  <a:pt x="852" y="2308"/>
                  <a:pt x="994" y="2308"/>
                </a:cubicBezTo>
                <a:close/>
                <a:moveTo>
                  <a:pt x="1300" y="2524"/>
                </a:moveTo>
                <a:cubicBezTo>
                  <a:pt x="1222" y="2446"/>
                  <a:pt x="1115" y="2396"/>
                  <a:pt x="996" y="2396"/>
                </a:cubicBezTo>
                <a:cubicBezTo>
                  <a:pt x="876" y="2396"/>
                  <a:pt x="769" y="2446"/>
                  <a:pt x="691" y="2524"/>
                </a:cubicBezTo>
                <a:cubicBezTo>
                  <a:pt x="615" y="2600"/>
                  <a:pt x="566" y="2709"/>
                  <a:pt x="566" y="2826"/>
                </a:cubicBezTo>
                <a:cubicBezTo>
                  <a:pt x="566" y="2946"/>
                  <a:pt x="615" y="3052"/>
                  <a:pt x="691" y="3131"/>
                </a:cubicBezTo>
                <a:cubicBezTo>
                  <a:pt x="769" y="3207"/>
                  <a:pt x="876" y="3256"/>
                  <a:pt x="996" y="3256"/>
                </a:cubicBezTo>
                <a:cubicBezTo>
                  <a:pt x="1115" y="3256"/>
                  <a:pt x="1222" y="3207"/>
                  <a:pt x="1300" y="3131"/>
                </a:cubicBezTo>
                <a:cubicBezTo>
                  <a:pt x="1376" y="3052"/>
                  <a:pt x="1425" y="2946"/>
                  <a:pt x="1425" y="2826"/>
                </a:cubicBezTo>
                <a:cubicBezTo>
                  <a:pt x="1425" y="2709"/>
                  <a:pt x="1376" y="2600"/>
                  <a:pt x="1300" y="2524"/>
                </a:cubicBezTo>
                <a:close/>
                <a:moveTo>
                  <a:pt x="301" y="1451"/>
                </a:moveTo>
                <a:cubicBezTo>
                  <a:pt x="383" y="1451"/>
                  <a:pt x="461" y="1486"/>
                  <a:pt x="515" y="1539"/>
                </a:cubicBezTo>
                <a:cubicBezTo>
                  <a:pt x="570" y="1592"/>
                  <a:pt x="603" y="1671"/>
                  <a:pt x="603" y="1753"/>
                </a:cubicBezTo>
                <a:cubicBezTo>
                  <a:pt x="603" y="1835"/>
                  <a:pt x="568" y="1911"/>
                  <a:pt x="515" y="1965"/>
                </a:cubicBezTo>
                <a:cubicBezTo>
                  <a:pt x="461" y="2020"/>
                  <a:pt x="383" y="2053"/>
                  <a:pt x="301" y="2053"/>
                </a:cubicBezTo>
                <a:cubicBezTo>
                  <a:pt x="220" y="2053"/>
                  <a:pt x="142" y="2020"/>
                  <a:pt x="89" y="1965"/>
                </a:cubicBezTo>
                <a:cubicBezTo>
                  <a:pt x="33" y="1911"/>
                  <a:pt x="0" y="1835"/>
                  <a:pt x="0" y="1753"/>
                </a:cubicBezTo>
                <a:cubicBezTo>
                  <a:pt x="0" y="1671"/>
                  <a:pt x="35" y="1592"/>
                  <a:pt x="89" y="1539"/>
                </a:cubicBezTo>
                <a:cubicBezTo>
                  <a:pt x="144" y="1486"/>
                  <a:pt x="220" y="1451"/>
                  <a:pt x="301" y="1451"/>
                </a:cubicBezTo>
                <a:close/>
                <a:moveTo>
                  <a:pt x="451" y="1601"/>
                </a:moveTo>
                <a:cubicBezTo>
                  <a:pt x="412" y="1562"/>
                  <a:pt x="358" y="1537"/>
                  <a:pt x="301" y="1537"/>
                </a:cubicBezTo>
                <a:cubicBezTo>
                  <a:pt x="243" y="1537"/>
                  <a:pt x="190" y="1560"/>
                  <a:pt x="153" y="1601"/>
                </a:cubicBezTo>
                <a:cubicBezTo>
                  <a:pt x="114" y="1640"/>
                  <a:pt x="89" y="1691"/>
                  <a:pt x="89" y="1749"/>
                </a:cubicBezTo>
                <a:cubicBezTo>
                  <a:pt x="89" y="1808"/>
                  <a:pt x="111" y="1862"/>
                  <a:pt x="153" y="1899"/>
                </a:cubicBezTo>
                <a:cubicBezTo>
                  <a:pt x="192" y="1938"/>
                  <a:pt x="245" y="1961"/>
                  <a:pt x="301" y="1961"/>
                </a:cubicBezTo>
                <a:cubicBezTo>
                  <a:pt x="360" y="1961"/>
                  <a:pt x="414" y="1938"/>
                  <a:pt x="451" y="1899"/>
                </a:cubicBezTo>
                <a:cubicBezTo>
                  <a:pt x="490" y="1860"/>
                  <a:pt x="515" y="1806"/>
                  <a:pt x="515" y="1749"/>
                </a:cubicBezTo>
                <a:cubicBezTo>
                  <a:pt x="515" y="1693"/>
                  <a:pt x="492" y="1642"/>
                  <a:pt x="451" y="1601"/>
                </a:cubicBezTo>
                <a:close/>
                <a:moveTo>
                  <a:pt x="2608" y="89"/>
                </a:moveTo>
                <a:cubicBezTo>
                  <a:pt x="2503" y="89"/>
                  <a:pt x="2404" y="132"/>
                  <a:pt x="2334" y="202"/>
                </a:cubicBezTo>
                <a:cubicBezTo>
                  <a:pt x="2267" y="272"/>
                  <a:pt x="2221" y="369"/>
                  <a:pt x="2221" y="474"/>
                </a:cubicBezTo>
                <a:cubicBezTo>
                  <a:pt x="2221" y="581"/>
                  <a:pt x="2267" y="677"/>
                  <a:pt x="2334" y="747"/>
                </a:cubicBezTo>
                <a:cubicBezTo>
                  <a:pt x="2404" y="815"/>
                  <a:pt x="2503" y="860"/>
                  <a:pt x="2608" y="860"/>
                </a:cubicBezTo>
                <a:cubicBezTo>
                  <a:pt x="2713" y="860"/>
                  <a:pt x="2811" y="817"/>
                  <a:pt x="2879" y="747"/>
                </a:cubicBezTo>
                <a:cubicBezTo>
                  <a:pt x="2949" y="677"/>
                  <a:pt x="2992" y="581"/>
                  <a:pt x="2992" y="474"/>
                </a:cubicBezTo>
                <a:cubicBezTo>
                  <a:pt x="2992" y="262"/>
                  <a:pt x="2820" y="89"/>
                  <a:pt x="2608" y="89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6" name="Google Shape;4056;p253"/>
          <p:cNvSpPr/>
          <p:nvPr/>
        </p:nvSpPr>
        <p:spPr>
          <a:xfrm>
            <a:off x="5776161" y="2566691"/>
            <a:ext cx="780115" cy="743215"/>
          </a:xfrm>
          <a:custGeom>
            <a:rect b="b" l="l" r="r" t="t"/>
            <a:pathLst>
              <a:path extrusionOk="0" h="4975" w="5222">
                <a:moveTo>
                  <a:pt x="4350" y="0"/>
                </a:moveTo>
                <a:cubicBezTo>
                  <a:pt x="4742" y="385"/>
                  <a:pt x="5026" y="878"/>
                  <a:pt x="5152" y="1433"/>
                </a:cubicBezTo>
                <a:cubicBezTo>
                  <a:pt x="5010" y="1448"/>
                  <a:pt x="4880" y="1512"/>
                  <a:pt x="4786" y="1610"/>
                </a:cubicBezTo>
                <a:cubicBezTo>
                  <a:pt x="4675" y="1721"/>
                  <a:pt x="4607" y="1876"/>
                  <a:pt x="4607" y="2046"/>
                </a:cubicBezTo>
                <a:cubicBezTo>
                  <a:pt x="4607" y="2217"/>
                  <a:pt x="4675" y="2371"/>
                  <a:pt x="4786" y="2484"/>
                </a:cubicBezTo>
                <a:cubicBezTo>
                  <a:pt x="4886" y="2585"/>
                  <a:pt x="5018" y="2649"/>
                  <a:pt x="5164" y="2661"/>
                </a:cubicBezTo>
                <a:cubicBezTo>
                  <a:pt x="4917" y="3870"/>
                  <a:pt x="3918" y="4806"/>
                  <a:pt x="2674" y="4954"/>
                </a:cubicBezTo>
                <a:cubicBezTo>
                  <a:pt x="2676" y="4933"/>
                  <a:pt x="2676" y="4913"/>
                  <a:pt x="2676" y="4894"/>
                </a:cubicBezTo>
                <a:cubicBezTo>
                  <a:pt x="2676" y="4705"/>
                  <a:pt x="2600" y="4534"/>
                  <a:pt x="2476" y="4411"/>
                </a:cubicBezTo>
                <a:cubicBezTo>
                  <a:pt x="2353" y="4288"/>
                  <a:pt x="2180" y="4212"/>
                  <a:pt x="1993" y="4212"/>
                </a:cubicBezTo>
                <a:cubicBezTo>
                  <a:pt x="1802" y="4212"/>
                  <a:pt x="1633" y="4288"/>
                  <a:pt x="1510" y="4411"/>
                </a:cubicBezTo>
                <a:cubicBezTo>
                  <a:pt x="1407" y="4514"/>
                  <a:pt x="1337" y="4648"/>
                  <a:pt x="1317" y="4798"/>
                </a:cubicBezTo>
                <a:cubicBezTo>
                  <a:pt x="790" y="4602"/>
                  <a:pt x="334" y="4257"/>
                  <a:pt x="0" y="3815"/>
                </a:cubicBezTo>
                <a:cubicBezTo>
                  <a:pt x="1238" y="3872"/>
                  <a:pt x="1701" y="3615"/>
                  <a:pt x="2090" y="2667"/>
                </a:cubicBezTo>
                <a:cubicBezTo>
                  <a:pt x="2503" y="1660"/>
                  <a:pt x="3457" y="2795"/>
                  <a:pt x="3737" y="1218"/>
                </a:cubicBezTo>
                <a:cubicBezTo>
                  <a:pt x="3871" y="467"/>
                  <a:pt x="4121" y="138"/>
                  <a:pt x="4350" y="0"/>
                </a:cubicBezTo>
                <a:close/>
                <a:moveTo>
                  <a:pt x="5166" y="1518"/>
                </a:moveTo>
                <a:cubicBezTo>
                  <a:pt x="5043" y="1530"/>
                  <a:pt x="4930" y="1588"/>
                  <a:pt x="4845" y="1670"/>
                </a:cubicBezTo>
                <a:cubicBezTo>
                  <a:pt x="4751" y="1765"/>
                  <a:pt x="4691" y="1898"/>
                  <a:pt x="4691" y="2042"/>
                </a:cubicBezTo>
                <a:cubicBezTo>
                  <a:pt x="4691" y="2188"/>
                  <a:pt x="4751" y="2320"/>
                  <a:pt x="4845" y="2414"/>
                </a:cubicBezTo>
                <a:cubicBezTo>
                  <a:pt x="4932" y="2503"/>
                  <a:pt x="5049" y="2558"/>
                  <a:pt x="5176" y="2567"/>
                </a:cubicBezTo>
                <a:cubicBezTo>
                  <a:pt x="5205" y="2404"/>
                  <a:pt x="5219" y="2238"/>
                  <a:pt x="5219" y="2067"/>
                </a:cubicBezTo>
                <a:cubicBezTo>
                  <a:pt x="5222" y="1882"/>
                  <a:pt x="5203" y="1697"/>
                  <a:pt x="5166" y="1518"/>
                </a:cubicBezTo>
                <a:close/>
                <a:moveTo>
                  <a:pt x="2581" y="4962"/>
                </a:moveTo>
                <a:cubicBezTo>
                  <a:pt x="2583" y="4940"/>
                  <a:pt x="2585" y="4915"/>
                  <a:pt x="2585" y="4892"/>
                </a:cubicBezTo>
                <a:cubicBezTo>
                  <a:pt x="2585" y="4728"/>
                  <a:pt x="2520" y="4580"/>
                  <a:pt x="2411" y="4471"/>
                </a:cubicBezTo>
                <a:cubicBezTo>
                  <a:pt x="2304" y="4364"/>
                  <a:pt x="2153" y="4296"/>
                  <a:pt x="1989" y="4296"/>
                </a:cubicBezTo>
                <a:cubicBezTo>
                  <a:pt x="1824" y="4296"/>
                  <a:pt x="1676" y="4364"/>
                  <a:pt x="1567" y="4471"/>
                </a:cubicBezTo>
                <a:cubicBezTo>
                  <a:pt x="1475" y="4563"/>
                  <a:pt x="1413" y="4687"/>
                  <a:pt x="1399" y="4826"/>
                </a:cubicBezTo>
                <a:cubicBezTo>
                  <a:pt x="1689" y="4923"/>
                  <a:pt x="1997" y="4975"/>
                  <a:pt x="2320" y="4975"/>
                </a:cubicBezTo>
                <a:cubicBezTo>
                  <a:pt x="2408" y="4972"/>
                  <a:pt x="2497" y="4970"/>
                  <a:pt x="2581" y="49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7" name="Google Shape;4057;p253"/>
          <p:cNvSpPr/>
          <p:nvPr/>
        </p:nvSpPr>
        <p:spPr>
          <a:xfrm>
            <a:off x="6226867" y="2925075"/>
            <a:ext cx="83061" cy="83210"/>
          </a:xfrm>
          <a:custGeom>
            <a:rect b="b" l="l" r="r" t="t"/>
            <a:pathLst>
              <a:path extrusionOk="0" h="557" w="556">
                <a:moveTo>
                  <a:pt x="278" y="556"/>
                </a:moveTo>
                <a:cubicBezTo>
                  <a:pt x="430" y="556"/>
                  <a:pt x="555" y="433"/>
                  <a:pt x="555" y="279"/>
                </a:cubicBezTo>
                <a:cubicBezTo>
                  <a:pt x="555" y="126"/>
                  <a:pt x="432" y="1"/>
                  <a:pt x="278" y="1"/>
                </a:cubicBezTo>
                <a:cubicBezTo>
                  <a:pt x="128" y="1"/>
                  <a:pt x="0" y="124"/>
                  <a:pt x="0" y="279"/>
                </a:cubicBezTo>
                <a:cubicBezTo>
                  <a:pt x="0" y="429"/>
                  <a:pt x="128" y="556"/>
                  <a:pt x="278" y="5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8" name="Google Shape;4058;p253"/>
          <p:cNvSpPr txBox="1"/>
          <p:nvPr>
            <p:ph idx="1" type="subTitle"/>
          </p:nvPr>
        </p:nvSpPr>
        <p:spPr>
          <a:xfrm rot="-504">
            <a:off x="956175" y="4011740"/>
            <a:ext cx="61356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y Bethanie Charles, Golam Rabbani, MD Rahman, Tanzila Rehman, Urmi Devi</a:t>
            </a:r>
            <a:endParaRPr/>
          </a:p>
        </p:txBody>
      </p:sp>
      <p:sp>
        <p:nvSpPr>
          <p:cNvPr id="4059" name="Google Shape;4059;p253"/>
          <p:cNvSpPr txBox="1"/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5700"/>
              <a:t>Enroll</a:t>
            </a:r>
            <a:r>
              <a:rPr lang="en" sz="5700">
                <a:solidFill>
                  <a:schemeClr val="dk2"/>
                </a:solidFill>
              </a:rPr>
              <a:t>Me</a:t>
            </a:r>
            <a:endParaRPr sz="5700">
              <a:solidFill>
                <a:schemeClr val="dk2"/>
              </a:solidFill>
            </a:endParaRPr>
          </a:p>
        </p:txBody>
      </p:sp>
      <p:sp>
        <p:nvSpPr>
          <p:cNvPr id="4060" name="Google Shape;4060;p253"/>
          <p:cNvSpPr/>
          <p:nvPr/>
        </p:nvSpPr>
        <p:spPr>
          <a:xfrm>
            <a:off x="7410936" y="425307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7" name="Shape 4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8" name="Google Shape;4298;p262"/>
          <p:cNvSpPr txBox="1"/>
          <p:nvPr>
            <p:ph type="title"/>
          </p:nvPr>
        </p:nvSpPr>
        <p:spPr>
          <a:xfrm>
            <a:off x="1442700" y="1323975"/>
            <a:ext cx="6258600" cy="25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Q</a:t>
            </a:r>
            <a:r>
              <a:rPr lang="en">
                <a:solidFill>
                  <a:schemeClr val="dk2"/>
                </a:solidFill>
              </a:rPr>
              <a:t>&amp;</a:t>
            </a:r>
            <a:r>
              <a:rPr lang="en"/>
              <a:t>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4" name="Shape 4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" name="Google Shape;4065;p254"/>
          <p:cNvSpPr/>
          <p:nvPr/>
        </p:nvSpPr>
        <p:spPr>
          <a:xfrm>
            <a:off x="2260200" y="943700"/>
            <a:ext cx="4623600" cy="850200"/>
          </a:xfrm>
          <a:prstGeom prst="roundRect">
            <a:avLst>
              <a:gd fmla="val 16667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4066" name="Google Shape;4066;p254"/>
          <p:cNvSpPr txBox="1"/>
          <p:nvPr>
            <p:ph type="title"/>
          </p:nvPr>
        </p:nvSpPr>
        <p:spPr>
          <a:xfrm>
            <a:off x="2260200" y="995675"/>
            <a:ext cx="46236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5000"/>
              <a:t>What</a:t>
            </a:r>
            <a:endParaRPr sz="5000"/>
          </a:p>
        </p:txBody>
      </p:sp>
      <p:sp>
        <p:nvSpPr>
          <p:cNvPr id="4067" name="Google Shape;4067;p254"/>
          <p:cNvSpPr txBox="1"/>
          <p:nvPr>
            <p:ph idx="1" type="subTitle"/>
          </p:nvPr>
        </p:nvSpPr>
        <p:spPr>
          <a:xfrm>
            <a:off x="1421100" y="2047800"/>
            <a:ext cx="6301800" cy="19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</a:t>
            </a:r>
            <a:r>
              <a:rPr lang="en"/>
              <a:t>ull-stack web application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Streamlines class registration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User-friendly interface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Allows students to browse, select, and enroll in courses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Allows professors to add courses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Offers real-time updates, conflict detection, and efficient schedule and seat management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Seamless experience for both students and professors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1" name="Shape 4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2" name="Google Shape;4072;p255"/>
          <p:cNvGrpSpPr/>
          <p:nvPr/>
        </p:nvGrpSpPr>
        <p:grpSpPr>
          <a:xfrm>
            <a:off x="1185961" y="1727276"/>
            <a:ext cx="2950833" cy="723568"/>
            <a:chOff x="1594800" y="1719063"/>
            <a:chExt cx="2392050" cy="586550"/>
          </a:xfrm>
        </p:grpSpPr>
        <p:sp>
          <p:nvSpPr>
            <p:cNvPr id="4073" name="Google Shape;4073;p255"/>
            <p:cNvSpPr/>
            <p:nvPr/>
          </p:nvSpPr>
          <p:spPr>
            <a:xfrm>
              <a:off x="1682550" y="1775213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4" name="Google Shape;4074;p255"/>
            <p:cNvSpPr/>
            <p:nvPr/>
          </p:nvSpPr>
          <p:spPr>
            <a:xfrm>
              <a:off x="1594800" y="1719063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075" name="Google Shape;4075;p255"/>
          <p:cNvGrpSpPr/>
          <p:nvPr/>
        </p:nvGrpSpPr>
        <p:grpSpPr>
          <a:xfrm>
            <a:off x="5007258" y="1727261"/>
            <a:ext cx="2950833" cy="723568"/>
            <a:chOff x="5489850" y="1719050"/>
            <a:chExt cx="2392050" cy="586550"/>
          </a:xfrm>
        </p:grpSpPr>
        <p:sp>
          <p:nvSpPr>
            <p:cNvPr id="4076" name="Google Shape;4076;p255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7" name="Google Shape;4077;p255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078" name="Google Shape;4078;p255"/>
          <p:cNvSpPr txBox="1"/>
          <p:nvPr>
            <p:ph type="title"/>
          </p:nvPr>
        </p:nvSpPr>
        <p:spPr>
          <a:xfrm>
            <a:off x="720000" y="969225"/>
            <a:ext cx="5894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Marketability</a:t>
            </a:r>
            <a:endParaRPr sz="4000"/>
          </a:p>
        </p:txBody>
      </p:sp>
      <p:sp>
        <p:nvSpPr>
          <p:cNvPr id="4079" name="Google Shape;4079;p255"/>
          <p:cNvSpPr txBox="1"/>
          <p:nvPr>
            <p:ph idx="2" type="title"/>
          </p:nvPr>
        </p:nvSpPr>
        <p:spPr>
          <a:xfrm>
            <a:off x="1185906" y="1728193"/>
            <a:ext cx="28425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Platforms</a:t>
            </a:r>
            <a:endParaRPr/>
          </a:p>
        </p:txBody>
      </p:sp>
      <p:sp>
        <p:nvSpPr>
          <p:cNvPr id="4080" name="Google Shape;4080;p255"/>
          <p:cNvSpPr txBox="1"/>
          <p:nvPr>
            <p:ph idx="1" type="subTitle"/>
          </p:nvPr>
        </p:nvSpPr>
        <p:spPr>
          <a:xfrm>
            <a:off x="1185900" y="2644600"/>
            <a:ext cx="2842500" cy="1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Companies like Udemy can send targeted ads to students based on the classes they’re enrolled in</a:t>
            </a:r>
            <a:endParaRPr sz="1700"/>
          </a:p>
        </p:txBody>
      </p:sp>
      <p:sp>
        <p:nvSpPr>
          <p:cNvPr id="4081" name="Google Shape;4081;p255"/>
          <p:cNvSpPr txBox="1"/>
          <p:nvPr>
            <p:ph idx="3" type="title"/>
          </p:nvPr>
        </p:nvSpPr>
        <p:spPr>
          <a:xfrm>
            <a:off x="5007030" y="1727175"/>
            <a:ext cx="28425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Job Platforms</a:t>
            </a:r>
            <a:endParaRPr sz="2400"/>
          </a:p>
        </p:txBody>
      </p:sp>
      <p:sp>
        <p:nvSpPr>
          <p:cNvPr id="4082" name="Google Shape;4082;p255"/>
          <p:cNvSpPr txBox="1"/>
          <p:nvPr>
            <p:ph idx="4" type="subTitle"/>
          </p:nvPr>
        </p:nvSpPr>
        <p:spPr>
          <a:xfrm>
            <a:off x="5007250" y="2571850"/>
            <a:ext cx="2842500" cy="13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Companies like Indeed can send tailored internship opportunities to students based on current course &amp; course history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6" name="Shape 4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7" name="Google Shape;4087;p256"/>
          <p:cNvSpPr/>
          <p:nvPr/>
        </p:nvSpPr>
        <p:spPr>
          <a:xfrm>
            <a:off x="962151" y="2246625"/>
            <a:ext cx="649748" cy="1675402"/>
          </a:xfrm>
          <a:custGeom>
            <a:rect b="b" l="l" r="r" t="t"/>
            <a:pathLst>
              <a:path extrusionOk="0" h="7807" w="3028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8" name="Google Shape;4088;p256"/>
          <p:cNvGrpSpPr/>
          <p:nvPr/>
        </p:nvGrpSpPr>
        <p:grpSpPr>
          <a:xfrm>
            <a:off x="4882194" y="2169725"/>
            <a:ext cx="3123078" cy="1105100"/>
            <a:chOff x="1378750" y="2164200"/>
            <a:chExt cx="5607968" cy="1105100"/>
          </a:xfrm>
        </p:grpSpPr>
        <p:sp>
          <p:nvSpPr>
            <p:cNvPr id="4089" name="Google Shape;4089;p256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256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1" name="Google Shape;4091;p256"/>
          <p:cNvSpPr/>
          <p:nvPr/>
        </p:nvSpPr>
        <p:spPr>
          <a:xfrm>
            <a:off x="2516952" y="1894226"/>
            <a:ext cx="2017702" cy="1537483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318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2" name="Google Shape;4092;p256"/>
          <p:cNvSpPr txBox="1"/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</a:t>
            </a:r>
            <a:endParaRPr/>
          </a:p>
        </p:txBody>
      </p:sp>
      <p:sp>
        <p:nvSpPr>
          <p:cNvPr id="4093" name="Google Shape;4093;p256"/>
          <p:cNvSpPr txBox="1"/>
          <p:nvPr>
            <p:ph idx="1" type="subTitle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4094" name="Google Shape;4094;p256"/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4095" name="Google Shape;4095;p256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96" name="Google Shape;4096;p256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4097" name="Google Shape;4097;p256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8" name="Google Shape;4098;p256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9" name="Google Shape;4099;p256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0" name="Google Shape;4100;p256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01" name="Google Shape;4101;p256"/>
          <p:cNvSpPr/>
          <p:nvPr/>
        </p:nvSpPr>
        <p:spPr>
          <a:xfrm>
            <a:off x="441892" y="4334348"/>
            <a:ext cx="649752" cy="649871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2" name="Google Shape;4102;p256"/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4103" name="Google Shape;4103;p256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04" name="Google Shape;4104;p256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4105" name="Google Shape;4105;p256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6" name="Google Shape;4106;p256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7" name="Google Shape;4107;p256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8" name="Google Shape;4108;p256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09" name="Google Shape;4109;p256"/>
          <p:cNvSpPr/>
          <p:nvPr/>
        </p:nvSpPr>
        <p:spPr>
          <a:xfrm>
            <a:off x="2586619" y="4361947"/>
            <a:ext cx="168275" cy="16830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0" name="Google Shape;4110;p256"/>
          <p:cNvSpPr/>
          <p:nvPr/>
        </p:nvSpPr>
        <p:spPr>
          <a:xfrm>
            <a:off x="717614" y="2624730"/>
            <a:ext cx="98328" cy="98344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4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5" name="Google Shape;4115;p257"/>
          <p:cNvGrpSpPr/>
          <p:nvPr/>
        </p:nvGrpSpPr>
        <p:grpSpPr>
          <a:xfrm>
            <a:off x="6153900" y="3232350"/>
            <a:ext cx="1598600" cy="581650"/>
            <a:chOff x="6153900" y="3231000"/>
            <a:chExt cx="1598600" cy="581650"/>
          </a:xfrm>
        </p:grpSpPr>
        <p:sp>
          <p:nvSpPr>
            <p:cNvPr id="4116" name="Google Shape;4116;p257"/>
            <p:cNvSpPr/>
            <p:nvPr/>
          </p:nvSpPr>
          <p:spPr>
            <a:xfrm>
              <a:off x="6203300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257"/>
            <p:cNvSpPr/>
            <p:nvPr/>
          </p:nvSpPr>
          <p:spPr>
            <a:xfrm>
              <a:off x="6153900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8" name="Google Shape;4118;p257"/>
          <p:cNvGrpSpPr/>
          <p:nvPr/>
        </p:nvGrpSpPr>
        <p:grpSpPr>
          <a:xfrm>
            <a:off x="3611875" y="3232350"/>
            <a:ext cx="1598600" cy="581650"/>
            <a:chOff x="3611875" y="3231000"/>
            <a:chExt cx="1598600" cy="581650"/>
          </a:xfrm>
        </p:grpSpPr>
        <p:sp>
          <p:nvSpPr>
            <p:cNvPr id="4119" name="Google Shape;4119;p257"/>
            <p:cNvSpPr/>
            <p:nvPr/>
          </p:nvSpPr>
          <p:spPr>
            <a:xfrm>
              <a:off x="3661275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257"/>
            <p:cNvSpPr/>
            <p:nvPr/>
          </p:nvSpPr>
          <p:spPr>
            <a:xfrm>
              <a:off x="3611875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1" name="Google Shape;4121;p257"/>
          <p:cNvGrpSpPr/>
          <p:nvPr/>
        </p:nvGrpSpPr>
        <p:grpSpPr>
          <a:xfrm>
            <a:off x="1069850" y="3232350"/>
            <a:ext cx="1598600" cy="581650"/>
            <a:chOff x="1069850" y="3231000"/>
            <a:chExt cx="1598600" cy="581650"/>
          </a:xfrm>
        </p:grpSpPr>
        <p:sp>
          <p:nvSpPr>
            <p:cNvPr id="4122" name="Google Shape;4122;p257"/>
            <p:cNvSpPr/>
            <p:nvPr/>
          </p:nvSpPr>
          <p:spPr>
            <a:xfrm>
              <a:off x="1119250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257"/>
            <p:cNvSpPr/>
            <p:nvPr/>
          </p:nvSpPr>
          <p:spPr>
            <a:xfrm>
              <a:off x="1069850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4" name="Google Shape;4124;p257"/>
          <p:cNvGrpSpPr/>
          <p:nvPr/>
        </p:nvGrpSpPr>
        <p:grpSpPr>
          <a:xfrm>
            <a:off x="2363750" y="1533525"/>
            <a:ext cx="1598600" cy="581650"/>
            <a:chOff x="2363750" y="1532175"/>
            <a:chExt cx="1598600" cy="581650"/>
          </a:xfrm>
        </p:grpSpPr>
        <p:sp>
          <p:nvSpPr>
            <p:cNvPr id="4125" name="Google Shape;4125;p257"/>
            <p:cNvSpPr/>
            <p:nvPr/>
          </p:nvSpPr>
          <p:spPr>
            <a:xfrm>
              <a:off x="2413150" y="158342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257"/>
            <p:cNvSpPr/>
            <p:nvPr/>
          </p:nvSpPr>
          <p:spPr>
            <a:xfrm>
              <a:off x="2363750" y="153217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7" name="Google Shape;4127;p257"/>
          <p:cNvGrpSpPr/>
          <p:nvPr/>
        </p:nvGrpSpPr>
        <p:grpSpPr>
          <a:xfrm>
            <a:off x="4882900" y="1533525"/>
            <a:ext cx="1598600" cy="581650"/>
            <a:chOff x="4882900" y="1532175"/>
            <a:chExt cx="1598600" cy="581650"/>
          </a:xfrm>
        </p:grpSpPr>
        <p:sp>
          <p:nvSpPr>
            <p:cNvPr id="4128" name="Google Shape;4128;p257"/>
            <p:cNvSpPr/>
            <p:nvPr/>
          </p:nvSpPr>
          <p:spPr>
            <a:xfrm>
              <a:off x="4932300" y="158342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257"/>
            <p:cNvSpPr/>
            <p:nvPr/>
          </p:nvSpPr>
          <p:spPr>
            <a:xfrm>
              <a:off x="4882900" y="153217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0" name="Google Shape;4130;p257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Student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Journey Map</a:t>
            </a:r>
            <a:endParaRPr/>
          </a:p>
        </p:txBody>
      </p:sp>
      <p:sp>
        <p:nvSpPr>
          <p:cNvPr id="4131" name="Google Shape;4131;p257"/>
          <p:cNvSpPr txBox="1"/>
          <p:nvPr/>
        </p:nvSpPr>
        <p:spPr>
          <a:xfrm>
            <a:off x="1069850" y="3232350"/>
            <a:ext cx="154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Create Account</a:t>
            </a:r>
            <a:endParaRPr b="1" sz="15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132" name="Google Shape;4132;p257"/>
          <p:cNvSpPr txBox="1"/>
          <p:nvPr/>
        </p:nvSpPr>
        <p:spPr>
          <a:xfrm>
            <a:off x="1069850" y="3760050"/>
            <a:ext cx="15987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Students sign up using their university email and create a profile.</a:t>
            </a:r>
            <a:endParaRPr sz="11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33" name="Google Shape;4133;p257"/>
          <p:cNvSpPr txBox="1"/>
          <p:nvPr/>
        </p:nvSpPr>
        <p:spPr>
          <a:xfrm>
            <a:off x="2457050" y="2063862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Students log into their account using their credentials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34" name="Google Shape;4134;p257"/>
          <p:cNvSpPr txBox="1"/>
          <p:nvPr/>
        </p:nvSpPr>
        <p:spPr>
          <a:xfrm>
            <a:off x="2457050" y="1534875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Login</a:t>
            </a:r>
            <a:endParaRPr b="1" sz="18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135" name="Google Shape;4135;p257"/>
          <p:cNvSpPr txBox="1"/>
          <p:nvPr/>
        </p:nvSpPr>
        <p:spPr>
          <a:xfrm>
            <a:off x="3611875" y="3232350"/>
            <a:ext cx="154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Search Courses</a:t>
            </a:r>
            <a:endParaRPr b="1" sz="13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136" name="Google Shape;4136;p257"/>
          <p:cNvSpPr txBox="1"/>
          <p:nvPr/>
        </p:nvSpPr>
        <p:spPr>
          <a:xfrm>
            <a:off x="3611725" y="3760050"/>
            <a:ext cx="15987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Students browse available courses based on their major and interests.</a:t>
            </a:r>
            <a:endParaRPr sz="11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37" name="Google Shape;4137;p257"/>
          <p:cNvSpPr txBox="1"/>
          <p:nvPr/>
        </p:nvSpPr>
        <p:spPr>
          <a:xfrm>
            <a:off x="4883000" y="1534875"/>
            <a:ext cx="154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Enroll in Courses</a:t>
            </a:r>
            <a:endParaRPr b="1" sz="12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138" name="Google Shape;4138;p257"/>
          <p:cNvSpPr txBox="1"/>
          <p:nvPr/>
        </p:nvSpPr>
        <p:spPr>
          <a:xfrm>
            <a:off x="4883000" y="2063850"/>
            <a:ext cx="15987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Students select and enroll in courses, checking for schedule conflicts.</a:t>
            </a:r>
            <a:endParaRPr sz="11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139" name="Google Shape;4139;p257"/>
          <p:cNvCxnSpPr/>
          <p:nvPr/>
        </p:nvCxnSpPr>
        <p:spPr>
          <a:xfrm>
            <a:off x="718800" y="3010950"/>
            <a:ext cx="7539300" cy="10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140" name="Google Shape;4140;p257"/>
          <p:cNvSpPr txBox="1"/>
          <p:nvPr/>
        </p:nvSpPr>
        <p:spPr>
          <a:xfrm>
            <a:off x="6153900" y="3229175"/>
            <a:ext cx="154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View Schedule</a:t>
            </a:r>
            <a:endParaRPr b="1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141" name="Google Shape;4141;p257"/>
          <p:cNvSpPr txBox="1"/>
          <p:nvPr/>
        </p:nvSpPr>
        <p:spPr>
          <a:xfrm>
            <a:off x="6153900" y="3760050"/>
            <a:ext cx="15987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Students view their personalized schedule and receive notifications for updates.</a:t>
            </a:r>
            <a:endParaRPr sz="11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142" name="Google Shape;4142;p257"/>
          <p:cNvCxnSpPr>
            <a:stCxn id="4131" idx="0"/>
          </p:cNvCxnSpPr>
          <p:nvPr/>
        </p:nvCxnSpPr>
        <p:spPr>
          <a:xfrm rot="10800000">
            <a:off x="1843850" y="3021450"/>
            <a:ext cx="0" cy="210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3" name="Google Shape;4143;p257"/>
          <p:cNvCxnSpPr>
            <a:stCxn id="4135" idx="0"/>
          </p:cNvCxnSpPr>
          <p:nvPr/>
        </p:nvCxnSpPr>
        <p:spPr>
          <a:xfrm rot="10800000">
            <a:off x="4385875" y="3021450"/>
            <a:ext cx="0" cy="210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4" name="Google Shape;4144;p257"/>
          <p:cNvCxnSpPr>
            <a:stCxn id="4138" idx="2"/>
          </p:cNvCxnSpPr>
          <p:nvPr/>
        </p:nvCxnSpPr>
        <p:spPr>
          <a:xfrm>
            <a:off x="5682350" y="2823450"/>
            <a:ext cx="0" cy="20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5" name="Google Shape;4145;p257"/>
          <p:cNvCxnSpPr>
            <a:stCxn id="4140" idx="0"/>
          </p:cNvCxnSpPr>
          <p:nvPr/>
        </p:nvCxnSpPr>
        <p:spPr>
          <a:xfrm rot="10800000">
            <a:off x="6927900" y="3031775"/>
            <a:ext cx="0" cy="19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6" name="Google Shape;4146;p257"/>
          <p:cNvSpPr/>
          <p:nvPr/>
        </p:nvSpPr>
        <p:spPr>
          <a:xfrm rot="-9675424">
            <a:off x="7784951" y="824624"/>
            <a:ext cx="91093" cy="90892"/>
          </a:xfrm>
          <a:custGeom>
            <a:rect b="b" l="l" r="r" t="t"/>
            <a:pathLst>
              <a:path extrusionOk="0" h="1807" w="1811">
                <a:moveTo>
                  <a:pt x="961" y="31"/>
                </a:moveTo>
                <a:cubicBezTo>
                  <a:pt x="1442" y="64"/>
                  <a:pt x="1810" y="478"/>
                  <a:pt x="1777" y="959"/>
                </a:cubicBezTo>
                <a:cubicBezTo>
                  <a:pt x="1747" y="1440"/>
                  <a:pt x="1329" y="1806"/>
                  <a:pt x="848" y="1773"/>
                </a:cubicBezTo>
                <a:cubicBezTo>
                  <a:pt x="369" y="1740"/>
                  <a:pt x="1" y="1327"/>
                  <a:pt x="34" y="846"/>
                </a:cubicBezTo>
                <a:cubicBezTo>
                  <a:pt x="64" y="365"/>
                  <a:pt x="482" y="1"/>
                  <a:pt x="961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47" name="Google Shape;4147;p257"/>
          <p:cNvCxnSpPr>
            <a:stCxn id="4133" idx="2"/>
          </p:cNvCxnSpPr>
          <p:nvPr/>
        </p:nvCxnSpPr>
        <p:spPr>
          <a:xfrm>
            <a:off x="3138350" y="2823462"/>
            <a:ext cx="0" cy="20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1" name="Shape 4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2" name="Google Shape;4152;p258"/>
          <p:cNvGrpSpPr/>
          <p:nvPr/>
        </p:nvGrpSpPr>
        <p:grpSpPr>
          <a:xfrm>
            <a:off x="6153900" y="3232350"/>
            <a:ext cx="1598600" cy="581650"/>
            <a:chOff x="6153900" y="3231000"/>
            <a:chExt cx="1598600" cy="581650"/>
          </a:xfrm>
        </p:grpSpPr>
        <p:sp>
          <p:nvSpPr>
            <p:cNvPr id="4153" name="Google Shape;4153;p258"/>
            <p:cNvSpPr/>
            <p:nvPr/>
          </p:nvSpPr>
          <p:spPr>
            <a:xfrm>
              <a:off x="6203300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258"/>
            <p:cNvSpPr/>
            <p:nvPr/>
          </p:nvSpPr>
          <p:spPr>
            <a:xfrm>
              <a:off x="6153900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5" name="Google Shape;4155;p258"/>
          <p:cNvGrpSpPr/>
          <p:nvPr/>
        </p:nvGrpSpPr>
        <p:grpSpPr>
          <a:xfrm>
            <a:off x="3611875" y="3232350"/>
            <a:ext cx="1598600" cy="581650"/>
            <a:chOff x="3611875" y="3231000"/>
            <a:chExt cx="1598600" cy="581650"/>
          </a:xfrm>
        </p:grpSpPr>
        <p:sp>
          <p:nvSpPr>
            <p:cNvPr id="4156" name="Google Shape;4156;p258"/>
            <p:cNvSpPr/>
            <p:nvPr/>
          </p:nvSpPr>
          <p:spPr>
            <a:xfrm>
              <a:off x="3661275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258"/>
            <p:cNvSpPr/>
            <p:nvPr/>
          </p:nvSpPr>
          <p:spPr>
            <a:xfrm>
              <a:off x="3611875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8" name="Google Shape;4158;p258"/>
          <p:cNvGrpSpPr/>
          <p:nvPr/>
        </p:nvGrpSpPr>
        <p:grpSpPr>
          <a:xfrm>
            <a:off x="1069850" y="3232350"/>
            <a:ext cx="1598600" cy="581650"/>
            <a:chOff x="1069850" y="3231000"/>
            <a:chExt cx="1598600" cy="581650"/>
          </a:xfrm>
        </p:grpSpPr>
        <p:sp>
          <p:nvSpPr>
            <p:cNvPr id="4159" name="Google Shape;4159;p258"/>
            <p:cNvSpPr/>
            <p:nvPr/>
          </p:nvSpPr>
          <p:spPr>
            <a:xfrm>
              <a:off x="1119250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258"/>
            <p:cNvSpPr/>
            <p:nvPr/>
          </p:nvSpPr>
          <p:spPr>
            <a:xfrm>
              <a:off x="1069850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1" name="Google Shape;4161;p258"/>
          <p:cNvGrpSpPr/>
          <p:nvPr/>
        </p:nvGrpSpPr>
        <p:grpSpPr>
          <a:xfrm>
            <a:off x="2363750" y="1533525"/>
            <a:ext cx="1598600" cy="581650"/>
            <a:chOff x="2363750" y="1532175"/>
            <a:chExt cx="1598600" cy="581650"/>
          </a:xfrm>
        </p:grpSpPr>
        <p:sp>
          <p:nvSpPr>
            <p:cNvPr id="4162" name="Google Shape;4162;p258"/>
            <p:cNvSpPr/>
            <p:nvPr/>
          </p:nvSpPr>
          <p:spPr>
            <a:xfrm>
              <a:off x="2413150" y="158342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258"/>
            <p:cNvSpPr/>
            <p:nvPr/>
          </p:nvSpPr>
          <p:spPr>
            <a:xfrm>
              <a:off x="2363750" y="153217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4" name="Google Shape;4164;p258"/>
          <p:cNvGrpSpPr/>
          <p:nvPr/>
        </p:nvGrpSpPr>
        <p:grpSpPr>
          <a:xfrm>
            <a:off x="4882900" y="1533525"/>
            <a:ext cx="1598600" cy="581650"/>
            <a:chOff x="4882900" y="1532175"/>
            <a:chExt cx="1598600" cy="581650"/>
          </a:xfrm>
        </p:grpSpPr>
        <p:sp>
          <p:nvSpPr>
            <p:cNvPr id="4165" name="Google Shape;4165;p258"/>
            <p:cNvSpPr/>
            <p:nvPr/>
          </p:nvSpPr>
          <p:spPr>
            <a:xfrm>
              <a:off x="4932300" y="158342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258"/>
            <p:cNvSpPr/>
            <p:nvPr/>
          </p:nvSpPr>
          <p:spPr>
            <a:xfrm>
              <a:off x="4882900" y="153217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7" name="Google Shape;4167;p258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Professor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Journey Map</a:t>
            </a:r>
            <a:endParaRPr/>
          </a:p>
        </p:txBody>
      </p:sp>
      <p:sp>
        <p:nvSpPr>
          <p:cNvPr id="4168" name="Google Shape;4168;p258"/>
          <p:cNvSpPr txBox="1"/>
          <p:nvPr/>
        </p:nvSpPr>
        <p:spPr>
          <a:xfrm>
            <a:off x="1069750" y="3232350"/>
            <a:ext cx="154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Create Account</a:t>
            </a:r>
            <a:endParaRPr b="1" sz="13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169" name="Google Shape;4169;p258"/>
          <p:cNvSpPr txBox="1"/>
          <p:nvPr/>
        </p:nvSpPr>
        <p:spPr>
          <a:xfrm>
            <a:off x="1069750" y="3760050"/>
            <a:ext cx="15987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Professors sign up using their email and create a profile.</a:t>
            </a:r>
            <a:endParaRPr sz="11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70" name="Google Shape;4170;p258"/>
          <p:cNvSpPr txBox="1"/>
          <p:nvPr/>
        </p:nvSpPr>
        <p:spPr>
          <a:xfrm>
            <a:off x="2457050" y="1534875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Login</a:t>
            </a:r>
            <a:endParaRPr b="1" sz="17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171" name="Google Shape;4171;p258"/>
          <p:cNvSpPr txBox="1"/>
          <p:nvPr/>
        </p:nvSpPr>
        <p:spPr>
          <a:xfrm>
            <a:off x="2363550" y="2040450"/>
            <a:ext cx="15987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Professors </a:t>
            </a:r>
            <a:r>
              <a:rPr lang="en"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log into their account using their credentials</a:t>
            </a:r>
            <a:endParaRPr sz="11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72" name="Google Shape;4172;p258"/>
          <p:cNvSpPr txBox="1"/>
          <p:nvPr/>
        </p:nvSpPr>
        <p:spPr>
          <a:xfrm>
            <a:off x="3611825" y="3232350"/>
            <a:ext cx="154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Create Course</a:t>
            </a:r>
            <a:endParaRPr b="1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173" name="Google Shape;4173;p258"/>
          <p:cNvSpPr txBox="1"/>
          <p:nvPr/>
        </p:nvSpPr>
        <p:spPr>
          <a:xfrm>
            <a:off x="3611825" y="3760050"/>
            <a:ext cx="15987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Professors add course details including syllabus, schedule, and materials.</a:t>
            </a:r>
            <a:endParaRPr sz="11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74" name="Google Shape;4174;p258"/>
          <p:cNvSpPr txBox="1"/>
          <p:nvPr/>
        </p:nvSpPr>
        <p:spPr>
          <a:xfrm>
            <a:off x="4882900" y="1534875"/>
            <a:ext cx="154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Post Course</a:t>
            </a:r>
            <a:endParaRPr b="1" sz="16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175" name="Google Shape;4175;p258"/>
          <p:cNvSpPr txBox="1"/>
          <p:nvPr/>
        </p:nvSpPr>
        <p:spPr>
          <a:xfrm>
            <a:off x="4882900" y="2063850"/>
            <a:ext cx="15987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Courses are published and visible to students.</a:t>
            </a:r>
            <a:endParaRPr sz="11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176" name="Google Shape;4176;p258"/>
          <p:cNvCxnSpPr/>
          <p:nvPr/>
        </p:nvCxnSpPr>
        <p:spPr>
          <a:xfrm>
            <a:off x="718800" y="3010950"/>
            <a:ext cx="7539300" cy="10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177" name="Google Shape;4177;p258"/>
          <p:cNvSpPr txBox="1"/>
          <p:nvPr/>
        </p:nvSpPr>
        <p:spPr>
          <a:xfrm>
            <a:off x="6153900" y="3229175"/>
            <a:ext cx="154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Monitor Enrollment</a:t>
            </a:r>
            <a:endParaRPr b="1" sz="15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178" name="Google Shape;4178;p258"/>
          <p:cNvSpPr txBox="1"/>
          <p:nvPr/>
        </p:nvSpPr>
        <p:spPr>
          <a:xfrm>
            <a:off x="6153900" y="3760050"/>
            <a:ext cx="15987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Professors track student enrollment and manage course logistics.</a:t>
            </a:r>
            <a:endParaRPr sz="11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179" name="Google Shape;4179;p258"/>
          <p:cNvCxnSpPr>
            <a:stCxn id="4168" idx="0"/>
          </p:cNvCxnSpPr>
          <p:nvPr/>
        </p:nvCxnSpPr>
        <p:spPr>
          <a:xfrm rot="10800000">
            <a:off x="1843750" y="3021450"/>
            <a:ext cx="0" cy="210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0" name="Google Shape;4180;p258"/>
          <p:cNvCxnSpPr>
            <a:stCxn id="4172" idx="0"/>
          </p:cNvCxnSpPr>
          <p:nvPr/>
        </p:nvCxnSpPr>
        <p:spPr>
          <a:xfrm rot="10800000">
            <a:off x="4385825" y="3021450"/>
            <a:ext cx="0" cy="210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1" name="Google Shape;4181;p258"/>
          <p:cNvCxnSpPr>
            <a:stCxn id="4175" idx="2"/>
          </p:cNvCxnSpPr>
          <p:nvPr/>
        </p:nvCxnSpPr>
        <p:spPr>
          <a:xfrm>
            <a:off x="5682250" y="2823450"/>
            <a:ext cx="0" cy="20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2" name="Google Shape;4182;p258"/>
          <p:cNvCxnSpPr>
            <a:stCxn id="4177" idx="0"/>
          </p:cNvCxnSpPr>
          <p:nvPr/>
        </p:nvCxnSpPr>
        <p:spPr>
          <a:xfrm rot="10800000">
            <a:off x="6927900" y="3031775"/>
            <a:ext cx="0" cy="19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3" name="Google Shape;4183;p258"/>
          <p:cNvSpPr/>
          <p:nvPr/>
        </p:nvSpPr>
        <p:spPr>
          <a:xfrm rot="-9675424">
            <a:off x="7784951" y="824624"/>
            <a:ext cx="91093" cy="90892"/>
          </a:xfrm>
          <a:custGeom>
            <a:rect b="b" l="l" r="r" t="t"/>
            <a:pathLst>
              <a:path extrusionOk="0" h="1807" w="1811">
                <a:moveTo>
                  <a:pt x="961" y="31"/>
                </a:moveTo>
                <a:cubicBezTo>
                  <a:pt x="1442" y="64"/>
                  <a:pt x="1810" y="478"/>
                  <a:pt x="1777" y="959"/>
                </a:cubicBezTo>
                <a:cubicBezTo>
                  <a:pt x="1747" y="1440"/>
                  <a:pt x="1329" y="1806"/>
                  <a:pt x="848" y="1773"/>
                </a:cubicBezTo>
                <a:cubicBezTo>
                  <a:pt x="369" y="1740"/>
                  <a:pt x="1" y="1327"/>
                  <a:pt x="34" y="846"/>
                </a:cubicBezTo>
                <a:cubicBezTo>
                  <a:pt x="64" y="365"/>
                  <a:pt x="482" y="1"/>
                  <a:pt x="961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84" name="Google Shape;4184;p258"/>
          <p:cNvCxnSpPr>
            <a:stCxn id="4171" idx="2"/>
          </p:cNvCxnSpPr>
          <p:nvPr/>
        </p:nvCxnSpPr>
        <p:spPr>
          <a:xfrm>
            <a:off x="3162900" y="2800050"/>
            <a:ext cx="0" cy="20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8" name="Shape 4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89" name="Google Shape;4189;p259"/>
          <p:cNvCxnSpPr/>
          <p:nvPr/>
        </p:nvCxnSpPr>
        <p:spPr>
          <a:xfrm rot="10800000">
            <a:off x="7626375" y="1519263"/>
            <a:ext cx="198600" cy="1146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0" name="Google Shape;4190;p259"/>
          <p:cNvCxnSpPr/>
          <p:nvPr/>
        </p:nvCxnSpPr>
        <p:spPr>
          <a:xfrm flipH="1" rot="10800000">
            <a:off x="7623375" y="1631588"/>
            <a:ext cx="204600" cy="129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1" name="Google Shape;4191;p259"/>
          <p:cNvCxnSpPr/>
          <p:nvPr/>
        </p:nvCxnSpPr>
        <p:spPr>
          <a:xfrm rot="10800000">
            <a:off x="5062650" y="1463088"/>
            <a:ext cx="198600" cy="1146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2" name="Google Shape;4192;p259"/>
          <p:cNvCxnSpPr/>
          <p:nvPr/>
        </p:nvCxnSpPr>
        <p:spPr>
          <a:xfrm flipH="1" rot="10800000">
            <a:off x="5059650" y="1575413"/>
            <a:ext cx="204600" cy="129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3" name="Google Shape;4193;p259"/>
          <p:cNvCxnSpPr/>
          <p:nvPr/>
        </p:nvCxnSpPr>
        <p:spPr>
          <a:xfrm>
            <a:off x="3629900" y="1660550"/>
            <a:ext cx="198600" cy="1146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4" name="Google Shape;4194;p259"/>
          <p:cNvCxnSpPr/>
          <p:nvPr/>
        </p:nvCxnSpPr>
        <p:spPr>
          <a:xfrm flipH="1">
            <a:off x="3626900" y="1533525"/>
            <a:ext cx="204600" cy="1293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5" name="Google Shape;4195;p259"/>
          <p:cNvCxnSpPr/>
          <p:nvPr/>
        </p:nvCxnSpPr>
        <p:spPr>
          <a:xfrm rot="10800000">
            <a:off x="5020400" y="1583838"/>
            <a:ext cx="756600" cy="2231700"/>
          </a:xfrm>
          <a:prstGeom prst="bentConnector3">
            <a:avLst>
              <a:gd fmla="val 49992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6" name="Google Shape;4196;p259"/>
          <p:cNvSpPr txBox="1"/>
          <p:nvPr>
            <p:ph type="title"/>
          </p:nvPr>
        </p:nvSpPr>
        <p:spPr>
          <a:xfrm>
            <a:off x="720000" y="969225"/>
            <a:ext cx="20448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chemeClr val="lt1"/>
                </a:solidFill>
              </a:rPr>
              <a:t>Data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197" name="Google Shape;4197;p259"/>
          <p:cNvCxnSpPr/>
          <p:nvPr/>
        </p:nvCxnSpPr>
        <p:spPr>
          <a:xfrm>
            <a:off x="5368575" y="2256950"/>
            <a:ext cx="198600" cy="1146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8" name="Google Shape;4198;p259"/>
          <p:cNvCxnSpPr/>
          <p:nvPr/>
        </p:nvCxnSpPr>
        <p:spPr>
          <a:xfrm flipH="1">
            <a:off x="5365575" y="2129925"/>
            <a:ext cx="204600" cy="129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9" name="Google Shape;4199;p259"/>
          <p:cNvCxnSpPr/>
          <p:nvPr/>
        </p:nvCxnSpPr>
        <p:spPr>
          <a:xfrm flipH="1" rot="10800000">
            <a:off x="2705600" y="1663800"/>
            <a:ext cx="1064700" cy="339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0" name="Google Shape;4200;p259"/>
          <p:cNvCxnSpPr/>
          <p:nvPr/>
        </p:nvCxnSpPr>
        <p:spPr>
          <a:xfrm flipH="1" rot="10800000">
            <a:off x="7348225" y="1635125"/>
            <a:ext cx="46500" cy="2127000"/>
          </a:xfrm>
          <a:prstGeom prst="bentConnector3">
            <a:avLst>
              <a:gd fmla="val 1285430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1" name="Google Shape;4201;p259"/>
          <p:cNvCxnSpPr/>
          <p:nvPr/>
        </p:nvCxnSpPr>
        <p:spPr>
          <a:xfrm flipH="1" rot="10800000">
            <a:off x="4191225" y="2252400"/>
            <a:ext cx="1373400" cy="14775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02" name="Google Shape;4202;p259"/>
          <p:cNvGrpSpPr/>
          <p:nvPr/>
        </p:nvGrpSpPr>
        <p:grpSpPr>
          <a:xfrm>
            <a:off x="5507920" y="1189431"/>
            <a:ext cx="2162771" cy="1876326"/>
            <a:chOff x="4122750" y="1608600"/>
            <a:chExt cx="3139000" cy="2675497"/>
          </a:xfrm>
        </p:grpSpPr>
        <p:sp>
          <p:nvSpPr>
            <p:cNvPr id="4203" name="Google Shape;4203;p259"/>
            <p:cNvSpPr/>
            <p:nvPr/>
          </p:nvSpPr>
          <p:spPr>
            <a:xfrm>
              <a:off x="4343792" y="1916043"/>
              <a:ext cx="2917958" cy="2368054"/>
            </a:xfrm>
            <a:custGeom>
              <a:rect b="b" l="l" r="r" t="t"/>
              <a:pathLst>
                <a:path extrusionOk="0" h="25819" w="25346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259"/>
            <p:cNvSpPr/>
            <p:nvPr/>
          </p:nvSpPr>
          <p:spPr>
            <a:xfrm>
              <a:off x="5088657" y="1618047"/>
              <a:ext cx="954386" cy="298816"/>
            </a:xfrm>
            <a:custGeom>
              <a:rect b="b" l="l" r="r" t="t"/>
              <a:pathLst>
                <a:path extrusionOk="0" h="3258" w="829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259"/>
            <p:cNvSpPr/>
            <p:nvPr/>
          </p:nvSpPr>
          <p:spPr>
            <a:xfrm>
              <a:off x="4136910" y="1620157"/>
              <a:ext cx="2917958" cy="2522782"/>
            </a:xfrm>
            <a:custGeom>
              <a:rect b="b" l="l" r="r" t="t"/>
              <a:pathLst>
                <a:path extrusionOk="0" h="27506" w="25346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259"/>
            <p:cNvSpPr/>
            <p:nvPr/>
          </p:nvSpPr>
          <p:spPr>
            <a:xfrm>
              <a:off x="4122750" y="1608600"/>
              <a:ext cx="2946279" cy="2545527"/>
            </a:xfrm>
            <a:custGeom>
              <a:rect b="b" l="l" r="r" t="t"/>
              <a:pathLst>
                <a:path extrusionOk="0" h="27754" w="25592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7" name="Google Shape;4207;p259"/>
          <p:cNvSpPr txBox="1"/>
          <p:nvPr/>
        </p:nvSpPr>
        <p:spPr>
          <a:xfrm>
            <a:off x="5507749" y="1293456"/>
            <a:ext cx="13365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section</a:t>
            </a:r>
            <a:endParaRPr b="1" sz="12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208" name="Google Shape;4208;p259"/>
          <p:cNvSpPr txBox="1"/>
          <p:nvPr/>
        </p:nvSpPr>
        <p:spPr>
          <a:xfrm>
            <a:off x="5570175" y="1575750"/>
            <a:ext cx="20532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9725" spcFirstLastPara="1" rIns="0" wrap="square" tIns="0">
            <a:noAutofit/>
          </a:bodyPr>
          <a:lstStyle/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course_id INT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section_id INT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ay VARCHAR(2)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start_time TIME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end_time TIME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professor_id INT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instruction_mode VARCHAR(50)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max_capacity INT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room VARCHAR(50)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209" name="Google Shape;4209;p259"/>
          <p:cNvGrpSpPr/>
          <p:nvPr/>
        </p:nvGrpSpPr>
        <p:grpSpPr>
          <a:xfrm>
            <a:off x="5777316" y="3342806"/>
            <a:ext cx="1764118" cy="1223772"/>
            <a:chOff x="4122750" y="1608600"/>
            <a:chExt cx="3139000" cy="2675497"/>
          </a:xfrm>
        </p:grpSpPr>
        <p:sp>
          <p:nvSpPr>
            <p:cNvPr id="4210" name="Google Shape;4210;p259"/>
            <p:cNvSpPr/>
            <p:nvPr/>
          </p:nvSpPr>
          <p:spPr>
            <a:xfrm>
              <a:off x="4343792" y="1916043"/>
              <a:ext cx="2917958" cy="2368054"/>
            </a:xfrm>
            <a:custGeom>
              <a:rect b="b" l="l" r="r" t="t"/>
              <a:pathLst>
                <a:path extrusionOk="0" h="25819" w="25346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259"/>
            <p:cNvSpPr/>
            <p:nvPr/>
          </p:nvSpPr>
          <p:spPr>
            <a:xfrm>
              <a:off x="5088657" y="1618047"/>
              <a:ext cx="954386" cy="298816"/>
            </a:xfrm>
            <a:custGeom>
              <a:rect b="b" l="l" r="r" t="t"/>
              <a:pathLst>
                <a:path extrusionOk="0" h="3258" w="829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259"/>
            <p:cNvSpPr/>
            <p:nvPr/>
          </p:nvSpPr>
          <p:spPr>
            <a:xfrm>
              <a:off x="4136910" y="1620157"/>
              <a:ext cx="2917958" cy="2522782"/>
            </a:xfrm>
            <a:custGeom>
              <a:rect b="b" l="l" r="r" t="t"/>
              <a:pathLst>
                <a:path extrusionOk="0" h="27506" w="25346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259"/>
            <p:cNvSpPr/>
            <p:nvPr/>
          </p:nvSpPr>
          <p:spPr>
            <a:xfrm>
              <a:off x="4122750" y="1608600"/>
              <a:ext cx="2946279" cy="2545527"/>
            </a:xfrm>
            <a:custGeom>
              <a:rect b="b" l="l" r="r" t="t"/>
              <a:pathLst>
                <a:path extrusionOk="0" h="27754" w="25592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4" name="Google Shape;4214;p259"/>
          <p:cNvSpPr txBox="1"/>
          <p:nvPr/>
        </p:nvSpPr>
        <p:spPr>
          <a:xfrm>
            <a:off x="5777012" y="3446868"/>
            <a:ext cx="13365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course</a:t>
            </a:r>
            <a:endParaRPr b="1" sz="12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215" name="Google Shape;4215;p259"/>
          <p:cNvSpPr txBox="1"/>
          <p:nvPr/>
        </p:nvSpPr>
        <p:spPr>
          <a:xfrm>
            <a:off x="5839450" y="3729163"/>
            <a:ext cx="15087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9725" spcFirstLastPara="1" rIns="0" wrap="square" tIns="0">
            <a:noAutofit/>
          </a:bodyPr>
          <a:lstStyle/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course_id INT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subject VARCHAR(5)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course_level INT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name VARCHAR(255)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 INT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escription VARCHAR(255)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216" name="Google Shape;4216;p259"/>
          <p:cNvGrpSpPr/>
          <p:nvPr/>
        </p:nvGrpSpPr>
        <p:grpSpPr>
          <a:xfrm>
            <a:off x="2616124" y="3305889"/>
            <a:ext cx="1857974" cy="1297616"/>
            <a:chOff x="4122750" y="1608600"/>
            <a:chExt cx="3139000" cy="2675497"/>
          </a:xfrm>
        </p:grpSpPr>
        <p:sp>
          <p:nvSpPr>
            <p:cNvPr id="4217" name="Google Shape;4217;p259"/>
            <p:cNvSpPr/>
            <p:nvPr/>
          </p:nvSpPr>
          <p:spPr>
            <a:xfrm>
              <a:off x="4343792" y="1916043"/>
              <a:ext cx="2917958" cy="2368054"/>
            </a:xfrm>
            <a:custGeom>
              <a:rect b="b" l="l" r="r" t="t"/>
              <a:pathLst>
                <a:path extrusionOk="0" h="25819" w="25346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259"/>
            <p:cNvSpPr/>
            <p:nvPr/>
          </p:nvSpPr>
          <p:spPr>
            <a:xfrm>
              <a:off x="5088657" y="1618047"/>
              <a:ext cx="954386" cy="298816"/>
            </a:xfrm>
            <a:custGeom>
              <a:rect b="b" l="l" r="r" t="t"/>
              <a:pathLst>
                <a:path extrusionOk="0" h="3258" w="829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259"/>
            <p:cNvSpPr/>
            <p:nvPr/>
          </p:nvSpPr>
          <p:spPr>
            <a:xfrm>
              <a:off x="4136910" y="1620157"/>
              <a:ext cx="2917958" cy="2522782"/>
            </a:xfrm>
            <a:custGeom>
              <a:rect b="b" l="l" r="r" t="t"/>
              <a:pathLst>
                <a:path extrusionOk="0" h="27506" w="25346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259"/>
            <p:cNvSpPr/>
            <p:nvPr/>
          </p:nvSpPr>
          <p:spPr>
            <a:xfrm>
              <a:off x="4122750" y="1608600"/>
              <a:ext cx="2946279" cy="2545527"/>
            </a:xfrm>
            <a:custGeom>
              <a:rect b="b" l="l" r="r" t="t"/>
              <a:pathLst>
                <a:path extrusionOk="0" h="27754" w="25592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1" name="Google Shape;4221;p259"/>
          <p:cNvSpPr txBox="1"/>
          <p:nvPr/>
        </p:nvSpPr>
        <p:spPr>
          <a:xfrm>
            <a:off x="2616125" y="3409975"/>
            <a:ext cx="11481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professor</a:t>
            </a:r>
            <a:endParaRPr b="1" sz="12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222" name="Google Shape;4222;p259"/>
          <p:cNvSpPr txBox="1"/>
          <p:nvPr/>
        </p:nvSpPr>
        <p:spPr>
          <a:xfrm>
            <a:off x="2669725" y="3635600"/>
            <a:ext cx="17640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9725" spcFirstLastPara="1" rIns="0" wrap="square" tIns="0">
            <a:noAutofit/>
          </a:bodyPr>
          <a:lstStyle/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professor_id INT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first</a:t>
            </a: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_name VARCHAR(50)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last_name VARCHAR(50)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email VARCHAR(100)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phone_number VARCHAR(50)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phone_number VARCHAR(15)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department VARCHAR(5)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223" name="Google Shape;4223;p259"/>
          <p:cNvGrpSpPr/>
          <p:nvPr/>
        </p:nvGrpSpPr>
        <p:grpSpPr>
          <a:xfrm>
            <a:off x="947213" y="1584416"/>
            <a:ext cx="1857974" cy="1576135"/>
            <a:chOff x="4122750" y="1608600"/>
            <a:chExt cx="3139000" cy="2675497"/>
          </a:xfrm>
        </p:grpSpPr>
        <p:sp>
          <p:nvSpPr>
            <p:cNvPr id="4224" name="Google Shape;4224;p259"/>
            <p:cNvSpPr/>
            <p:nvPr/>
          </p:nvSpPr>
          <p:spPr>
            <a:xfrm>
              <a:off x="4343792" y="1916043"/>
              <a:ext cx="2917958" cy="2368054"/>
            </a:xfrm>
            <a:custGeom>
              <a:rect b="b" l="l" r="r" t="t"/>
              <a:pathLst>
                <a:path extrusionOk="0" h="25819" w="25346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259"/>
            <p:cNvSpPr/>
            <p:nvPr/>
          </p:nvSpPr>
          <p:spPr>
            <a:xfrm>
              <a:off x="5088657" y="1618047"/>
              <a:ext cx="954386" cy="298816"/>
            </a:xfrm>
            <a:custGeom>
              <a:rect b="b" l="l" r="r" t="t"/>
              <a:pathLst>
                <a:path extrusionOk="0" h="3258" w="829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259"/>
            <p:cNvSpPr/>
            <p:nvPr/>
          </p:nvSpPr>
          <p:spPr>
            <a:xfrm>
              <a:off x="4136910" y="1620157"/>
              <a:ext cx="2917958" cy="2522782"/>
            </a:xfrm>
            <a:custGeom>
              <a:rect b="b" l="l" r="r" t="t"/>
              <a:pathLst>
                <a:path extrusionOk="0" h="27506" w="25346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259"/>
            <p:cNvSpPr/>
            <p:nvPr/>
          </p:nvSpPr>
          <p:spPr>
            <a:xfrm>
              <a:off x="4122750" y="1608600"/>
              <a:ext cx="2946279" cy="2545527"/>
            </a:xfrm>
            <a:custGeom>
              <a:rect b="b" l="l" r="r" t="t"/>
              <a:pathLst>
                <a:path extrusionOk="0" h="27754" w="25592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8" name="Google Shape;4228;p259"/>
          <p:cNvSpPr txBox="1"/>
          <p:nvPr/>
        </p:nvSpPr>
        <p:spPr>
          <a:xfrm>
            <a:off x="947225" y="1688575"/>
            <a:ext cx="11481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student</a:t>
            </a:r>
            <a:endParaRPr b="1" sz="12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229" name="Google Shape;4229;p259"/>
          <p:cNvSpPr txBox="1"/>
          <p:nvPr/>
        </p:nvSpPr>
        <p:spPr>
          <a:xfrm>
            <a:off x="1000850" y="1970875"/>
            <a:ext cx="17640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9725" spcFirstLastPara="1" rIns="0" wrap="square" tIns="0">
            <a:noAutofit/>
          </a:bodyPr>
          <a:lstStyle/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student_id INT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first_name VARCHAR(50)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last_name VARCHAR(50)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email VARCHAR(100)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phone_number VARCHAR(50)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dob DATE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sex CHAR(1)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major CHAR(3)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230" name="Google Shape;4230;p259"/>
          <p:cNvCxnSpPr/>
          <p:nvPr/>
        </p:nvCxnSpPr>
        <p:spPr>
          <a:xfrm>
            <a:off x="2908875" y="1875650"/>
            <a:ext cx="0" cy="2271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1" name="Google Shape;4231;p259"/>
          <p:cNvCxnSpPr/>
          <p:nvPr/>
        </p:nvCxnSpPr>
        <p:spPr>
          <a:xfrm>
            <a:off x="4555925" y="3635600"/>
            <a:ext cx="0" cy="227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2" name="Google Shape;4232;p259"/>
          <p:cNvCxnSpPr/>
          <p:nvPr/>
        </p:nvCxnSpPr>
        <p:spPr>
          <a:xfrm>
            <a:off x="5678238" y="3692275"/>
            <a:ext cx="0" cy="2271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3" name="Google Shape;4233;p259"/>
          <p:cNvCxnSpPr/>
          <p:nvPr/>
        </p:nvCxnSpPr>
        <p:spPr>
          <a:xfrm>
            <a:off x="7647088" y="3635600"/>
            <a:ext cx="0" cy="2271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34" name="Google Shape;4234;p259"/>
          <p:cNvGrpSpPr/>
          <p:nvPr/>
        </p:nvGrpSpPr>
        <p:grpSpPr>
          <a:xfrm>
            <a:off x="3755983" y="969180"/>
            <a:ext cx="1362640" cy="906458"/>
            <a:chOff x="4122750" y="1608600"/>
            <a:chExt cx="3139000" cy="2675497"/>
          </a:xfrm>
        </p:grpSpPr>
        <p:sp>
          <p:nvSpPr>
            <p:cNvPr id="4235" name="Google Shape;4235;p259"/>
            <p:cNvSpPr/>
            <p:nvPr/>
          </p:nvSpPr>
          <p:spPr>
            <a:xfrm>
              <a:off x="4343792" y="1916043"/>
              <a:ext cx="2917958" cy="2368054"/>
            </a:xfrm>
            <a:custGeom>
              <a:rect b="b" l="l" r="r" t="t"/>
              <a:pathLst>
                <a:path extrusionOk="0" h="25819" w="25346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259"/>
            <p:cNvSpPr/>
            <p:nvPr/>
          </p:nvSpPr>
          <p:spPr>
            <a:xfrm>
              <a:off x="5088657" y="1618047"/>
              <a:ext cx="954386" cy="298816"/>
            </a:xfrm>
            <a:custGeom>
              <a:rect b="b" l="l" r="r" t="t"/>
              <a:pathLst>
                <a:path extrusionOk="0" h="3258" w="829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259"/>
            <p:cNvSpPr/>
            <p:nvPr/>
          </p:nvSpPr>
          <p:spPr>
            <a:xfrm>
              <a:off x="4136910" y="1620157"/>
              <a:ext cx="2917958" cy="2522782"/>
            </a:xfrm>
            <a:custGeom>
              <a:rect b="b" l="l" r="r" t="t"/>
              <a:pathLst>
                <a:path extrusionOk="0" h="27506" w="25346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259"/>
            <p:cNvSpPr/>
            <p:nvPr/>
          </p:nvSpPr>
          <p:spPr>
            <a:xfrm>
              <a:off x="4122750" y="1608600"/>
              <a:ext cx="2946279" cy="2545527"/>
            </a:xfrm>
            <a:custGeom>
              <a:rect b="b" l="l" r="r" t="t"/>
              <a:pathLst>
                <a:path extrusionOk="0" h="27754" w="25592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9" name="Google Shape;4239;p259"/>
          <p:cNvSpPr txBox="1"/>
          <p:nvPr/>
        </p:nvSpPr>
        <p:spPr>
          <a:xfrm>
            <a:off x="3755963" y="1045075"/>
            <a:ext cx="11481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enrollment</a:t>
            </a:r>
            <a:endParaRPr b="1" sz="12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240" name="Google Shape;4240;p259"/>
          <p:cNvSpPr txBox="1"/>
          <p:nvPr/>
        </p:nvSpPr>
        <p:spPr>
          <a:xfrm>
            <a:off x="3809425" y="1355600"/>
            <a:ext cx="1211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9725" spcFirstLastPara="1" rIns="0" wrap="square" tIns="0">
            <a:noAutofit/>
          </a:bodyPr>
          <a:lstStyle/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enrollment_id INT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section_id INT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287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bin"/>
              <a:buChar char="➔"/>
            </a:pPr>
            <a:r>
              <a:rPr lang="en" sz="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student_id INT</a:t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4" name="Shape 4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5" name="Google Shape;4245;p260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Tech </a:t>
            </a:r>
            <a:r>
              <a:rPr lang="en">
                <a:solidFill>
                  <a:schemeClr val="dk2"/>
                </a:solidFill>
              </a:rPr>
              <a:t>Stack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246" name="Google Shape;4246;p260"/>
          <p:cNvGrpSpPr/>
          <p:nvPr/>
        </p:nvGrpSpPr>
        <p:grpSpPr>
          <a:xfrm>
            <a:off x="6271900" y="3241525"/>
            <a:ext cx="1598600" cy="581650"/>
            <a:chOff x="6153900" y="3231000"/>
            <a:chExt cx="1598600" cy="581650"/>
          </a:xfrm>
        </p:grpSpPr>
        <p:sp>
          <p:nvSpPr>
            <p:cNvPr id="4247" name="Google Shape;4247;p260"/>
            <p:cNvSpPr/>
            <p:nvPr/>
          </p:nvSpPr>
          <p:spPr>
            <a:xfrm>
              <a:off x="6203300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260"/>
            <p:cNvSpPr/>
            <p:nvPr/>
          </p:nvSpPr>
          <p:spPr>
            <a:xfrm>
              <a:off x="6153900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9" name="Google Shape;4249;p260"/>
          <p:cNvSpPr txBox="1"/>
          <p:nvPr/>
        </p:nvSpPr>
        <p:spPr>
          <a:xfrm>
            <a:off x="6271900" y="3238350"/>
            <a:ext cx="1552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Dashboard</a:t>
            </a:r>
            <a:endParaRPr b="1" sz="19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250" name="Google Shape;4250;p260"/>
          <p:cNvSpPr txBox="1"/>
          <p:nvPr/>
        </p:nvSpPr>
        <p:spPr>
          <a:xfrm>
            <a:off x="6272000" y="3766050"/>
            <a:ext cx="15987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lt1"/>
                </a:solidFill>
                <a:highlight>
                  <a:srgbClr val="EFEFEF"/>
                </a:highlight>
                <a:latin typeface="Cabin"/>
                <a:ea typeface="Cabin"/>
                <a:cs typeface="Cabin"/>
                <a:sym typeface="Cabin"/>
              </a:rPr>
              <a:t>phpMyAdmin</a:t>
            </a:r>
            <a:r>
              <a:rPr lang="en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database management.</a:t>
            </a:r>
            <a:endParaRPr sz="13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251" name="Google Shape;4251;p260"/>
          <p:cNvGrpSpPr/>
          <p:nvPr/>
        </p:nvGrpSpPr>
        <p:grpSpPr>
          <a:xfrm>
            <a:off x="1373450" y="3238350"/>
            <a:ext cx="1598600" cy="581650"/>
            <a:chOff x="1500900" y="3327675"/>
            <a:chExt cx="1598600" cy="581650"/>
          </a:xfrm>
        </p:grpSpPr>
        <p:sp>
          <p:nvSpPr>
            <p:cNvPr id="4252" name="Google Shape;4252;p260"/>
            <p:cNvSpPr/>
            <p:nvPr/>
          </p:nvSpPr>
          <p:spPr>
            <a:xfrm>
              <a:off x="1550300" y="337892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260"/>
            <p:cNvSpPr/>
            <p:nvPr/>
          </p:nvSpPr>
          <p:spPr>
            <a:xfrm>
              <a:off x="1500900" y="332767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4" name="Google Shape;4254;p260"/>
          <p:cNvSpPr txBox="1"/>
          <p:nvPr/>
        </p:nvSpPr>
        <p:spPr>
          <a:xfrm>
            <a:off x="1290800" y="3238350"/>
            <a:ext cx="1712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Database </a:t>
            </a:r>
            <a:endParaRPr b="1" sz="19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255" name="Google Shape;4255;p260"/>
          <p:cNvSpPr txBox="1"/>
          <p:nvPr/>
        </p:nvSpPr>
        <p:spPr>
          <a:xfrm>
            <a:off x="1373550" y="3766050"/>
            <a:ext cx="15987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lt1"/>
                </a:solidFill>
                <a:highlight>
                  <a:srgbClr val="EFEFEF"/>
                </a:highlight>
                <a:latin typeface="Cabin"/>
                <a:ea typeface="Cabin"/>
                <a:cs typeface="Cabin"/>
                <a:sym typeface="Cabin"/>
              </a:rPr>
              <a:t>MySQL</a:t>
            </a:r>
            <a:r>
              <a:rPr lang="en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for reliable and scalable data storage.</a:t>
            </a:r>
            <a:endParaRPr sz="13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256" name="Google Shape;4256;p260"/>
          <p:cNvGrpSpPr/>
          <p:nvPr/>
        </p:nvGrpSpPr>
        <p:grpSpPr>
          <a:xfrm>
            <a:off x="1373450" y="1621050"/>
            <a:ext cx="1598600" cy="581650"/>
            <a:chOff x="1617700" y="1585225"/>
            <a:chExt cx="1598600" cy="581650"/>
          </a:xfrm>
        </p:grpSpPr>
        <p:sp>
          <p:nvSpPr>
            <p:cNvPr id="4257" name="Google Shape;4257;p260"/>
            <p:cNvSpPr/>
            <p:nvPr/>
          </p:nvSpPr>
          <p:spPr>
            <a:xfrm>
              <a:off x="1667100" y="163647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260"/>
            <p:cNvSpPr/>
            <p:nvPr/>
          </p:nvSpPr>
          <p:spPr>
            <a:xfrm>
              <a:off x="1617700" y="158522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9" name="Google Shape;4259;p260"/>
          <p:cNvSpPr txBox="1"/>
          <p:nvPr/>
        </p:nvSpPr>
        <p:spPr>
          <a:xfrm>
            <a:off x="1465850" y="1617882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Frontend</a:t>
            </a:r>
            <a:endParaRPr b="1" sz="19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260" name="Google Shape;4260;p260"/>
          <p:cNvSpPr txBox="1"/>
          <p:nvPr/>
        </p:nvSpPr>
        <p:spPr>
          <a:xfrm>
            <a:off x="1373550" y="2151925"/>
            <a:ext cx="15987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highlight>
                  <a:srgbClr val="EFEFEF"/>
                </a:highlight>
                <a:latin typeface="Cabin"/>
                <a:ea typeface="Cabin"/>
                <a:cs typeface="Cabin"/>
                <a:sym typeface="Cabin"/>
              </a:rPr>
              <a:t>HTML, CSS, React</a:t>
            </a:r>
            <a:r>
              <a:rPr lang="en" sz="1300">
                <a:solidFill>
                  <a:schemeClr val="lt1"/>
                </a:solidFill>
                <a:highlight>
                  <a:srgbClr val="D9D9D9"/>
                </a:highlight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a responsive and interactive user interface.</a:t>
            </a:r>
            <a:endParaRPr sz="12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261" name="Google Shape;4261;p260"/>
          <p:cNvGrpSpPr/>
          <p:nvPr/>
        </p:nvGrpSpPr>
        <p:grpSpPr>
          <a:xfrm>
            <a:off x="6271900" y="1627400"/>
            <a:ext cx="1598600" cy="581650"/>
            <a:chOff x="5852125" y="1536700"/>
            <a:chExt cx="1598600" cy="581650"/>
          </a:xfrm>
        </p:grpSpPr>
        <p:sp>
          <p:nvSpPr>
            <p:cNvPr id="4262" name="Google Shape;4262;p260"/>
            <p:cNvSpPr/>
            <p:nvPr/>
          </p:nvSpPr>
          <p:spPr>
            <a:xfrm>
              <a:off x="5901525" y="15879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260"/>
            <p:cNvSpPr/>
            <p:nvPr/>
          </p:nvSpPr>
          <p:spPr>
            <a:xfrm>
              <a:off x="5852125" y="15367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4" name="Google Shape;4264;p260"/>
          <p:cNvSpPr txBox="1"/>
          <p:nvPr/>
        </p:nvSpPr>
        <p:spPr>
          <a:xfrm>
            <a:off x="6364300" y="1624232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Backend</a:t>
            </a:r>
            <a:endParaRPr b="1" sz="19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265" name="Google Shape;4265;p260"/>
          <p:cNvSpPr txBox="1"/>
          <p:nvPr/>
        </p:nvSpPr>
        <p:spPr>
          <a:xfrm>
            <a:off x="6271900" y="2151925"/>
            <a:ext cx="15987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lt1"/>
                </a:solidFill>
                <a:highlight>
                  <a:srgbClr val="EFEFEF"/>
                </a:highlight>
                <a:latin typeface="Cabin"/>
                <a:ea typeface="Cabin"/>
                <a:cs typeface="Cabin"/>
                <a:sym typeface="Cabin"/>
              </a:rPr>
              <a:t>Python with Flask</a:t>
            </a:r>
            <a:r>
              <a:rPr lang="en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for its simplicity and effectiveness in building APIs.</a:t>
            </a:r>
            <a:endParaRPr sz="13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266" name="Google Shape;4266;p260"/>
          <p:cNvCxnSpPr>
            <a:stCxn id="4258" idx="3"/>
          </p:cNvCxnSpPr>
          <p:nvPr/>
        </p:nvCxnSpPr>
        <p:spPr>
          <a:xfrm>
            <a:off x="2922650" y="1886250"/>
            <a:ext cx="1228500" cy="828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7" name="Google Shape;4267;p260"/>
          <p:cNvCxnSpPr>
            <a:stCxn id="4253" idx="3"/>
          </p:cNvCxnSpPr>
          <p:nvPr/>
        </p:nvCxnSpPr>
        <p:spPr>
          <a:xfrm flipH="1" rot="10800000">
            <a:off x="2922650" y="2887650"/>
            <a:ext cx="1460400" cy="615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8" name="Google Shape;4268;p260"/>
          <p:cNvCxnSpPr>
            <a:stCxn id="4263" idx="1"/>
          </p:cNvCxnSpPr>
          <p:nvPr/>
        </p:nvCxnSpPr>
        <p:spPr>
          <a:xfrm flipH="1">
            <a:off x="5143300" y="1892600"/>
            <a:ext cx="1128600" cy="795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9" name="Google Shape;4269;p260"/>
          <p:cNvCxnSpPr>
            <a:stCxn id="4248" idx="1"/>
          </p:cNvCxnSpPr>
          <p:nvPr/>
        </p:nvCxnSpPr>
        <p:spPr>
          <a:xfrm rot="10800000">
            <a:off x="4990900" y="2865025"/>
            <a:ext cx="1281000" cy="641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0" name="Google Shape;4270;p260"/>
          <p:cNvSpPr/>
          <p:nvPr/>
        </p:nvSpPr>
        <p:spPr>
          <a:xfrm>
            <a:off x="3937838" y="2301938"/>
            <a:ext cx="1224651" cy="933235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274" name="Shape 4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5" name="Google Shape;4275;p261"/>
          <p:cNvSpPr txBox="1"/>
          <p:nvPr/>
        </p:nvSpPr>
        <p:spPr>
          <a:xfrm>
            <a:off x="1056000" y="3176661"/>
            <a:ext cx="14064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Backend/SQL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76" name="Google Shape;4276;p261"/>
          <p:cNvSpPr txBox="1"/>
          <p:nvPr/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Epilogue"/>
                <a:ea typeface="Epilogue"/>
                <a:cs typeface="Epilogue"/>
                <a:sym typeface="Epilogue"/>
              </a:rPr>
              <a:t>Our </a:t>
            </a:r>
            <a:r>
              <a:rPr b="1" lang="en" sz="2800">
                <a:solidFill>
                  <a:srgbClr val="F8EF5B"/>
                </a:solidFill>
                <a:latin typeface="Epilogue"/>
                <a:ea typeface="Epilogue"/>
                <a:cs typeface="Epilogue"/>
                <a:sym typeface="Epilogue"/>
              </a:rPr>
              <a:t>Team</a:t>
            </a:r>
            <a:endParaRPr b="1" sz="2800">
              <a:solidFill>
                <a:srgbClr val="F8EF5B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277" name="Google Shape;4277;p261"/>
          <p:cNvSpPr txBox="1"/>
          <p:nvPr/>
        </p:nvSpPr>
        <p:spPr>
          <a:xfrm>
            <a:off x="1058915" y="2655199"/>
            <a:ext cx="14004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Epilogue"/>
                <a:ea typeface="Epilogue"/>
                <a:cs typeface="Epilogue"/>
                <a:sym typeface="Epilogue"/>
              </a:rPr>
              <a:t>Bethanie Charles</a:t>
            </a:r>
            <a:endParaRPr b="1">
              <a:solidFill>
                <a:srgbClr val="FFFFFF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278" name="Google Shape;4278;p261"/>
          <p:cNvSpPr/>
          <p:nvPr/>
        </p:nvSpPr>
        <p:spPr>
          <a:xfrm flipH="1" rot="10800000">
            <a:off x="114300" y="3735032"/>
            <a:ext cx="2476802" cy="1326193"/>
          </a:xfrm>
          <a:custGeom>
            <a:rect b="b" l="l" r="r" t="t"/>
            <a:pathLst>
              <a:path extrusionOk="0" h="27964" w="54058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rgbClr val="EB5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9" name="Google Shape;4279;p261"/>
          <p:cNvSpPr/>
          <p:nvPr/>
        </p:nvSpPr>
        <p:spPr>
          <a:xfrm>
            <a:off x="816373" y="3806482"/>
            <a:ext cx="217527" cy="217109"/>
          </a:xfrm>
          <a:custGeom>
            <a:rect b="b" l="l" r="r" t="t"/>
            <a:pathLst>
              <a:path extrusionOk="0" h="947" w="949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0" name="Google Shape;4280;p261"/>
          <p:cNvSpPr/>
          <p:nvPr/>
        </p:nvSpPr>
        <p:spPr>
          <a:xfrm rot="5400000">
            <a:off x="937346" y="4366700"/>
            <a:ext cx="236782" cy="236826"/>
          </a:xfrm>
          <a:custGeom>
            <a:rect b="b" l="l" r="r" t="t"/>
            <a:pathLst>
              <a:path extrusionOk="0" h="1033" w="1033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1" name="Google Shape;4281;p261"/>
          <p:cNvSpPr/>
          <p:nvPr/>
        </p:nvSpPr>
        <p:spPr>
          <a:xfrm>
            <a:off x="1288251" y="1937977"/>
            <a:ext cx="941163" cy="717228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2" name="Google Shape;4282;p261"/>
          <p:cNvSpPr txBox="1"/>
          <p:nvPr/>
        </p:nvSpPr>
        <p:spPr>
          <a:xfrm>
            <a:off x="2462400" y="3176661"/>
            <a:ext cx="14064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Frontend/SQL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83" name="Google Shape;4283;p261"/>
          <p:cNvSpPr txBox="1"/>
          <p:nvPr/>
        </p:nvSpPr>
        <p:spPr>
          <a:xfrm>
            <a:off x="2465315" y="2655199"/>
            <a:ext cx="14004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Epilogue"/>
                <a:ea typeface="Epilogue"/>
                <a:cs typeface="Epilogue"/>
                <a:sym typeface="Epilogue"/>
              </a:rPr>
              <a:t>Golam Rabbani</a:t>
            </a:r>
            <a:endParaRPr b="1">
              <a:solidFill>
                <a:srgbClr val="FFFFFF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284" name="Google Shape;4284;p261"/>
          <p:cNvSpPr/>
          <p:nvPr/>
        </p:nvSpPr>
        <p:spPr>
          <a:xfrm>
            <a:off x="2694756" y="1937944"/>
            <a:ext cx="941163" cy="717228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6DC797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5" name="Google Shape;4285;p261"/>
          <p:cNvSpPr txBox="1"/>
          <p:nvPr/>
        </p:nvSpPr>
        <p:spPr>
          <a:xfrm>
            <a:off x="3868800" y="3176661"/>
            <a:ext cx="14064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Backend/SQL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86" name="Google Shape;4286;p261"/>
          <p:cNvSpPr txBox="1"/>
          <p:nvPr/>
        </p:nvSpPr>
        <p:spPr>
          <a:xfrm>
            <a:off x="3871715" y="2655199"/>
            <a:ext cx="14004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Epilogue"/>
                <a:ea typeface="Epilogue"/>
                <a:cs typeface="Epilogue"/>
                <a:sym typeface="Epilogue"/>
              </a:rPr>
              <a:t>MD </a:t>
            </a:r>
            <a:endParaRPr b="1">
              <a:solidFill>
                <a:srgbClr val="FFFFFF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Epilogue"/>
                <a:ea typeface="Epilogue"/>
                <a:cs typeface="Epilogue"/>
                <a:sym typeface="Epilogue"/>
              </a:rPr>
              <a:t>Rahman</a:t>
            </a:r>
            <a:endParaRPr b="1">
              <a:solidFill>
                <a:srgbClr val="FFFFFF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287" name="Google Shape;4287;p261"/>
          <p:cNvSpPr/>
          <p:nvPr/>
        </p:nvSpPr>
        <p:spPr>
          <a:xfrm>
            <a:off x="4101260" y="1937956"/>
            <a:ext cx="941163" cy="717228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8" name="Google Shape;4288;p261"/>
          <p:cNvSpPr txBox="1"/>
          <p:nvPr/>
        </p:nvSpPr>
        <p:spPr>
          <a:xfrm>
            <a:off x="5275200" y="3176661"/>
            <a:ext cx="14064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Frontend/SQL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89" name="Google Shape;4289;p261"/>
          <p:cNvSpPr txBox="1"/>
          <p:nvPr/>
        </p:nvSpPr>
        <p:spPr>
          <a:xfrm>
            <a:off x="5278115" y="2655199"/>
            <a:ext cx="14004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Epilogue"/>
                <a:ea typeface="Epilogue"/>
                <a:cs typeface="Epilogue"/>
                <a:sym typeface="Epilogue"/>
              </a:rPr>
              <a:t>Tanzila Rehman</a:t>
            </a:r>
            <a:endParaRPr b="1">
              <a:solidFill>
                <a:srgbClr val="FFFFFF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290" name="Google Shape;4290;p261"/>
          <p:cNvSpPr/>
          <p:nvPr/>
        </p:nvSpPr>
        <p:spPr>
          <a:xfrm>
            <a:off x="5507739" y="1937956"/>
            <a:ext cx="941163" cy="717228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1" name="Google Shape;4291;p261"/>
          <p:cNvSpPr txBox="1"/>
          <p:nvPr/>
        </p:nvSpPr>
        <p:spPr>
          <a:xfrm>
            <a:off x="6681600" y="3176661"/>
            <a:ext cx="14064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Frontend/SQL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92" name="Google Shape;4292;p261"/>
          <p:cNvSpPr txBox="1"/>
          <p:nvPr/>
        </p:nvSpPr>
        <p:spPr>
          <a:xfrm>
            <a:off x="6684515" y="2655199"/>
            <a:ext cx="14004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Epilogue"/>
                <a:ea typeface="Epilogue"/>
                <a:cs typeface="Epilogue"/>
                <a:sym typeface="Epilogue"/>
              </a:rPr>
              <a:t>Urmi </a:t>
            </a:r>
            <a:endParaRPr b="1">
              <a:solidFill>
                <a:srgbClr val="FFFFFF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Epilogue"/>
                <a:ea typeface="Epilogue"/>
                <a:cs typeface="Epilogue"/>
                <a:sym typeface="Epilogue"/>
              </a:rPr>
              <a:t>Devi</a:t>
            </a:r>
            <a:endParaRPr b="1">
              <a:solidFill>
                <a:srgbClr val="FFFFFF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293" name="Google Shape;4293;p261"/>
          <p:cNvSpPr/>
          <p:nvPr/>
        </p:nvSpPr>
        <p:spPr>
          <a:xfrm>
            <a:off x="6914218" y="1937981"/>
            <a:ext cx="941163" cy="717228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EB5358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