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2"/>
  </p:notesMasterIdLst>
  <p:sldIdLst>
    <p:sldId id="256" r:id="rId2"/>
    <p:sldId id="276" r:id="rId3"/>
    <p:sldId id="352" r:id="rId4"/>
    <p:sldId id="318" r:id="rId5"/>
    <p:sldId id="350" r:id="rId6"/>
    <p:sldId id="305" r:id="rId7"/>
    <p:sldId id="301" r:id="rId8"/>
    <p:sldId id="353" r:id="rId9"/>
    <p:sldId id="303" r:id="rId10"/>
    <p:sldId id="319" r:id="rId11"/>
    <p:sldId id="380" r:id="rId12"/>
    <p:sldId id="381" r:id="rId13"/>
    <p:sldId id="382" r:id="rId14"/>
    <p:sldId id="383" r:id="rId15"/>
    <p:sldId id="384" r:id="rId16"/>
    <p:sldId id="320" r:id="rId17"/>
    <p:sldId id="308" r:id="rId18"/>
    <p:sldId id="333" r:id="rId19"/>
    <p:sldId id="334" r:id="rId20"/>
    <p:sldId id="337" r:id="rId21"/>
    <p:sldId id="335" r:id="rId22"/>
    <p:sldId id="336" r:id="rId23"/>
    <p:sldId id="354" r:id="rId24"/>
    <p:sldId id="356"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55" r:id="rId40"/>
    <p:sldId id="357" r:id="rId41"/>
  </p:sldIdLst>
  <p:sldSz cx="9144000" cy="5715000" type="screen16x10"/>
  <p:notesSz cx="6858000" cy="9144000"/>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C210A"/>
    <a:srgbClr val="99CC00"/>
    <a:srgbClr val="BBE0E3"/>
    <a:srgbClr val="2DA2BF"/>
    <a:srgbClr val="46464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75087" autoAdjust="0"/>
  </p:normalViewPr>
  <p:slideViewPr>
    <p:cSldViewPr>
      <p:cViewPr varScale="1">
        <p:scale>
          <a:sx n="105" d="100"/>
          <a:sy n="105" d="100"/>
        </p:scale>
        <p:origin x="2070" y="102"/>
      </p:cViewPr>
      <p:guideLst>
        <p:guide orient="horz" pos="1795"/>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A2138-1AD3-4E76-83CB-76E0783B53FA}"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zh-CN" altLang="en-US"/>
        </a:p>
      </dgm:t>
    </dgm:pt>
    <dgm:pt modelId="{9A09DCE3-17F6-439C-9F13-C2CFD4728FFD}">
      <dgm:prSet phldrT="[文本]"/>
      <dgm:spPr>
        <a:solidFill>
          <a:srgbClr val="0579D0"/>
        </a:solidFill>
      </dgm:spPr>
      <dgm:t>
        <a:bodyPr/>
        <a:lstStyle/>
        <a:p>
          <a:r>
            <a:rPr lang="zh-CN" altLang="en-US" dirty="0" smtClean="0"/>
            <a:t>一体化</a:t>
          </a:r>
          <a:endParaRPr lang="zh-CN" altLang="en-US" dirty="0"/>
        </a:p>
      </dgm:t>
    </dgm:pt>
    <dgm:pt modelId="{CD5397E6-D700-4FF6-9B17-3D78D7647D46}" type="parTrans" cxnId="{E6FA9144-E3DA-4B67-BB75-7A3E9B4F4B73}">
      <dgm:prSet/>
      <dgm:spPr/>
      <dgm:t>
        <a:bodyPr/>
        <a:lstStyle/>
        <a:p>
          <a:endParaRPr lang="zh-CN" altLang="en-US"/>
        </a:p>
      </dgm:t>
    </dgm:pt>
    <dgm:pt modelId="{6311F60D-4B59-4F6A-B337-004C9461D9C2}" type="sibTrans" cxnId="{E6FA9144-E3DA-4B67-BB75-7A3E9B4F4B73}">
      <dgm:prSet/>
      <dgm:spPr>
        <a:solidFill>
          <a:srgbClr val="0579D0"/>
        </a:solidFill>
        <a:ln>
          <a:solidFill>
            <a:srgbClr val="0579D0"/>
          </a:solidFill>
        </a:ln>
      </dgm:spPr>
      <dgm:t>
        <a:bodyPr/>
        <a:lstStyle/>
        <a:p>
          <a:endParaRPr lang="zh-CN" altLang="en-US"/>
        </a:p>
      </dgm:t>
    </dgm:pt>
    <dgm:pt modelId="{66447AE2-B003-48C5-9C68-8FB81C2D7A5D}">
      <dgm:prSet phldrT="[文本]" custT="1"/>
      <dgm:spPr>
        <a:solidFill>
          <a:srgbClr val="C0CDE9"/>
        </a:solidFill>
        <a:ln>
          <a:solidFill>
            <a:schemeClr val="bg1"/>
          </a:solidFill>
        </a:ln>
      </dgm:spPr>
      <dgm:t>
        <a:bodyPr/>
        <a:lstStyle/>
        <a:p>
          <a:r>
            <a:rPr lang="zh-CN" altLang="en-US" sz="1050" b="1" smtClean="0">
              <a:latin typeface="微软雅黑" panose="020B0503020204020204" pitchFamily="34" charset="-122"/>
              <a:ea typeface="微软雅黑" panose="020B0503020204020204" pitchFamily="34" charset="-122"/>
            </a:rPr>
            <a:t>平台基础能力</a:t>
          </a:r>
          <a:endParaRPr lang="zh-CN" altLang="en-US" sz="1050" b="1" dirty="0"/>
        </a:p>
      </dgm:t>
    </dgm:pt>
    <dgm:pt modelId="{9D7314FB-743A-4641-9A1C-3B8A9112F4B2}" type="parTrans" cxnId="{062158D9-E774-4EE3-B7B0-093AD3006261}">
      <dgm:prSet/>
      <dgm:spPr/>
      <dgm:t>
        <a:bodyPr/>
        <a:lstStyle/>
        <a:p>
          <a:endParaRPr lang="zh-CN" altLang="en-US"/>
        </a:p>
      </dgm:t>
    </dgm:pt>
    <dgm:pt modelId="{26F0153B-D1DC-4B32-91FB-0546BB98DC9E}" type="sibTrans" cxnId="{062158D9-E774-4EE3-B7B0-093AD3006261}">
      <dgm:prSet/>
      <dgm:spPr/>
      <dgm:t>
        <a:bodyPr/>
        <a:lstStyle/>
        <a:p>
          <a:endParaRPr lang="zh-CN" altLang="en-US"/>
        </a:p>
      </dgm:t>
    </dgm:pt>
    <dgm:pt modelId="{6F899F33-BE11-4A4C-AD58-05CA12AA1979}">
      <dgm:prSet phldrT="[文本]" custT="1"/>
      <dgm:spPr>
        <a:solidFill>
          <a:srgbClr val="B4D7F1"/>
        </a:solidFill>
        <a:ln>
          <a:noFill/>
        </a:ln>
      </dgm:spPr>
      <dgm:t>
        <a:bodyPr/>
        <a:lstStyle/>
        <a:p>
          <a:r>
            <a:rPr lang="zh-CN" altLang="en-US" sz="900" b="1" dirty="0" smtClean="0">
              <a:latin typeface="微软雅黑" panose="020B0503020204020204" pitchFamily="34" charset="-122"/>
              <a:ea typeface="微软雅黑" panose="020B0503020204020204" pitchFamily="34" charset="-122"/>
            </a:rPr>
            <a:t>处理模式：</a:t>
          </a:r>
          <a:r>
            <a:rPr lang="zh-CN" altLang="en-US" sz="900" dirty="0" smtClean="0">
              <a:latin typeface="微软雅黑" panose="020B0503020204020204" pitchFamily="34" charset="-122"/>
              <a:ea typeface="微软雅黑" panose="020B0503020204020204" pitchFamily="34" charset="-122"/>
            </a:rPr>
            <a:t>流处理、批处理</a:t>
          </a:r>
          <a:endParaRPr lang="zh-CN" altLang="en-US" sz="900" dirty="0"/>
        </a:p>
      </dgm:t>
    </dgm:pt>
    <dgm:pt modelId="{C5FDCC0B-40A6-4B07-A1DC-F6E5E4D7652A}" type="parTrans" cxnId="{40B2C876-4E17-451D-8545-6B99092D6190}">
      <dgm:prSet/>
      <dgm:spPr/>
      <dgm:t>
        <a:bodyPr/>
        <a:lstStyle/>
        <a:p>
          <a:endParaRPr lang="zh-CN" altLang="en-US"/>
        </a:p>
      </dgm:t>
    </dgm:pt>
    <dgm:pt modelId="{1E6F765C-D0C5-4C46-9628-B46498E35CFE}" type="sibTrans" cxnId="{40B2C876-4E17-451D-8545-6B99092D6190}">
      <dgm:prSet/>
      <dgm:spPr/>
      <dgm:t>
        <a:bodyPr/>
        <a:lstStyle/>
        <a:p>
          <a:endParaRPr lang="zh-CN" altLang="en-US"/>
        </a:p>
      </dgm:t>
    </dgm:pt>
    <dgm:pt modelId="{842515AD-C311-4816-A52C-08E5702B5FA8}">
      <dgm:prSet custT="1"/>
      <dgm:spPr>
        <a:solidFill>
          <a:srgbClr val="B4D7F1"/>
        </a:solidFill>
        <a:ln>
          <a:noFill/>
        </a:ln>
      </dgm:spPr>
      <dgm:t>
        <a:bodyPr/>
        <a:lstStyle/>
        <a:p>
          <a:r>
            <a:rPr lang="zh-CN" altLang="en-US" sz="900" b="1" dirty="0" smtClean="0">
              <a:latin typeface="微软雅黑" panose="020B0503020204020204" pitchFamily="34" charset="-122"/>
              <a:ea typeface="微软雅黑" panose="020B0503020204020204" pitchFamily="34" charset="-122"/>
            </a:rPr>
            <a:t>处理阶段：</a:t>
          </a:r>
          <a:r>
            <a:rPr lang="zh-CN" altLang="en-US" sz="900" dirty="0" smtClean="0">
              <a:latin typeface="微软雅黑" panose="020B0503020204020204" pitchFamily="34" charset="-122"/>
              <a:ea typeface="微软雅黑" panose="020B0503020204020204" pitchFamily="34" charset="-122"/>
            </a:rPr>
            <a:t>集成、处理、分析、展示</a:t>
          </a:r>
          <a:endParaRPr lang="en-US" altLang="zh-CN" sz="900" dirty="0">
            <a:latin typeface="微软雅黑" panose="020B0503020204020204" pitchFamily="34" charset="-122"/>
            <a:ea typeface="微软雅黑" panose="020B0503020204020204" pitchFamily="34" charset="-122"/>
          </a:endParaRPr>
        </a:p>
      </dgm:t>
    </dgm:pt>
    <dgm:pt modelId="{469617BB-40D2-4BDA-BEAE-970435196259}" type="parTrans" cxnId="{1F253D62-7D6E-4928-A7D1-4B04F69B0C5B}">
      <dgm:prSet/>
      <dgm:spPr/>
      <dgm:t>
        <a:bodyPr/>
        <a:lstStyle/>
        <a:p>
          <a:endParaRPr lang="zh-CN" altLang="en-US"/>
        </a:p>
      </dgm:t>
    </dgm:pt>
    <dgm:pt modelId="{4F5FF90D-BD52-4479-960C-3128B4842690}" type="sibTrans" cxnId="{1F253D62-7D6E-4928-A7D1-4B04F69B0C5B}">
      <dgm:prSet/>
      <dgm:spPr/>
      <dgm:t>
        <a:bodyPr/>
        <a:lstStyle/>
        <a:p>
          <a:endParaRPr lang="zh-CN" altLang="en-US"/>
        </a:p>
      </dgm:t>
    </dgm:pt>
    <dgm:pt modelId="{2714B7A2-1C70-4A2C-98CA-D298BD78C180}">
      <dgm:prSet custT="1"/>
      <dgm:spPr>
        <a:solidFill>
          <a:srgbClr val="B4D7F1"/>
        </a:solidFill>
        <a:ln>
          <a:noFill/>
        </a:ln>
      </dgm:spPr>
      <dgm:t>
        <a:bodyPr/>
        <a:lstStyle/>
        <a:p>
          <a:r>
            <a:rPr lang="zh-CN" altLang="en-US" sz="900" b="1" dirty="0" smtClean="0">
              <a:latin typeface="微软雅黑" panose="020B0503020204020204" pitchFamily="34" charset="-122"/>
              <a:ea typeface="微软雅黑" panose="020B0503020204020204" pitchFamily="34" charset="-122"/>
            </a:rPr>
            <a:t>开发与部署</a:t>
          </a:r>
          <a:endParaRPr lang="zh-CN" altLang="en-US" sz="900" b="1" dirty="0">
            <a:latin typeface="微软雅黑" panose="020B0503020204020204" pitchFamily="34" charset="-122"/>
            <a:ea typeface="微软雅黑" panose="020B0503020204020204" pitchFamily="34" charset="-122"/>
          </a:endParaRPr>
        </a:p>
      </dgm:t>
    </dgm:pt>
    <dgm:pt modelId="{C90B99AB-2F34-42BE-AB71-30031499AE1C}" type="parTrans" cxnId="{9E5E117D-ED4B-4DA6-9800-51FBDE3EB3E0}">
      <dgm:prSet/>
      <dgm:spPr/>
      <dgm:t>
        <a:bodyPr/>
        <a:lstStyle/>
        <a:p>
          <a:endParaRPr lang="zh-CN" altLang="en-US"/>
        </a:p>
      </dgm:t>
    </dgm:pt>
    <dgm:pt modelId="{F8348FA4-7323-4E1A-8A15-6AF244F13073}" type="sibTrans" cxnId="{9E5E117D-ED4B-4DA6-9800-51FBDE3EB3E0}">
      <dgm:prSet/>
      <dgm:spPr/>
      <dgm:t>
        <a:bodyPr/>
        <a:lstStyle/>
        <a:p>
          <a:endParaRPr lang="zh-CN" altLang="en-US"/>
        </a:p>
      </dgm:t>
    </dgm:pt>
    <dgm:pt modelId="{28F10B6B-9D48-428D-AEF4-7FABA22C6027}">
      <dgm:prSet phldrT="[文本]"/>
      <dgm:spPr>
        <a:solidFill>
          <a:srgbClr val="00B998"/>
        </a:solidFill>
      </dgm:spPr>
      <dgm:t>
        <a:bodyPr/>
        <a:lstStyle/>
        <a:p>
          <a:r>
            <a:rPr lang="zh-CN" altLang="en-US" dirty="0" smtClean="0"/>
            <a:t>无编程</a:t>
          </a:r>
          <a:endParaRPr lang="zh-CN" altLang="en-US" dirty="0"/>
        </a:p>
      </dgm:t>
    </dgm:pt>
    <dgm:pt modelId="{CB917B94-25D7-43CC-9A00-59C96102B737}" type="parTrans" cxnId="{36AA0AC8-12F9-4056-88C6-39420E9FE248}">
      <dgm:prSet/>
      <dgm:spPr/>
      <dgm:t>
        <a:bodyPr/>
        <a:lstStyle/>
        <a:p>
          <a:endParaRPr lang="zh-CN" altLang="en-US"/>
        </a:p>
      </dgm:t>
    </dgm:pt>
    <dgm:pt modelId="{FAF876A1-9D36-49AF-A5DC-1FC771E45A66}" type="sibTrans" cxnId="{36AA0AC8-12F9-4056-88C6-39420E9FE248}">
      <dgm:prSet/>
      <dgm:spPr>
        <a:solidFill>
          <a:srgbClr val="00B998"/>
        </a:solidFill>
      </dgm:spPr>
      <dgm:t>
        <a:bodyPr/>
        <a:lstStyle/>
        <a:p>
          <a:endParaRPr lang="zh-CN" altLang="en-US"/>
        </a:p>
      </dgm:t>
    </dgm:pt>
    <dgm:pt modelId="{3C5755E8-AD66-48FC-A4D8-1194DA0D7A37}">
      <dgm:prSet phldrT="[文本]"/>
      <dgm:spPr>
        <a:solidFill>
          <a:srgbClr val="FF9C00"/>
        </a:solidFill>
      </dgm:spPr>
      <dgm:t>
        <a:bodyPr/>
        <a:lstStyle/>
        <a:p>
          <a:r>
            <a:rPr lang="zh-CN" altLang="en-US" dirty="0" smtClean="0"/>
            <a:t>探索式</a:t>
          </a:r>
          <a:endParaRPr lang="zh-CN" altLang="en-US" dirty="0"/>
        </a:p>
      </dgm:t>
    </dgm:pt>
    <dgm:pt modelId="{BA4045B5-EBD7-438F-A5A8-8F061FC6CF96}" type="parTrans" cxnId="{2B5CE91E-793F-461B-A801-62A20798572E}">
      <dgm:prSet/>
      <dgm:spPr/>
      <dgm:t>
        <a:bodyPr/>
        <a:lstStyle/>
        <a:p>
          <a:endParaRPr lang="zh-CN" altLang="en-US"/>
        </a:p>
      </dgm:t>
    </dgm:pt>
    <dgm:pt modelId="{F7D7549E-1957-4586-8A72-A0A7ACF43590}" type="sibTrans" cxnId="{2B5CE91E-793F-461B-A801-62A20798572E}">
      <dgm:prSet/>
      <dgm:spPr>
        <a:solidFill>
          <a:srgbClr val="FF9C00"/>
        </a:solidFill>
      </dgm:spPr>
      <dgm:t>
        <a:bodyPr/>
        <a:lstStyle/>
        <a:p>
          <a:endParaRPr lang="zh-CN" altLang="en-US"/>
        </a:p>
      </dgm:t>
    </dgm:pt>
    <dgm:pt modelId="{813C1939-80CB-46F7-BA2F-0D3034CA8B55}">
      <dgm:prSet phldrT="[文本]"/>
      <dgm:spPr>
        <a:solidFill>
          <a:srgbClr val="5258A4"/>
        </a:solidFill>
      </dgm:spPr>
      <dgm:t>
        <a:bodyPr/>
        <a:lstStyle/>
        <a:p>
          <a:r>
            <a:rPr lang="zh-CN" altLang="en-US" dirty="0" smtClean="0"/>
            <a:t>可视化</a:t>
          </a:r>
          <a:endParaRPr lang="zh-CN" altLang="en-US" dirty="0"/>
        </a:p>
      </dgm:t>
    </dgm:pt>
    <dgm:pt modelId="{1F0C94A8-2270-4254-A5DD-C913F4325875}" type="parTrans" cxnId="{B4BA70BB-BA68-4EC0-8EDA-768BA3C73BD2}">
      <dgm:prSet/>
      <dgm:spPr/>
      <dgm:t>
        <a:bodyPr/>
        <a:lstStyle/>
        <a:p>
          <a:endParaRPr lang="zh-CN" altLang="en-US"/>
        </a:p>
      </dgm:t>
    </dgm:pt>
    <dgm:pt modelId="{27E7867E-E88F-4328-840D-8B5DC0B7732A}" type="sibTrans" cxnId="{B4BA70BB-BA68-4EC0-8EDA-768BA3C73BD2}">
      <dgm:prSet/>
      <dgm:spPr>
        <a:solidFill>
          <a:srgbClr val="5258A4"/>
        </a:solidFill>
      </dgm:spPr>
      <dgm:t>
        <a:bodyPr/>
        <a:lstStyle/>
        <a:p>
          <a:endParaRPr lang="zh-CN" altLang="en-US"/>
        </a:p>
      </dgm:t>
    </dgm:pt>
    <dgm:pt modelId="{1BCD762A-1ECF-4E66-9F62-CE35E0FFF018}">
      <dgm:prSet phldrT="[文本]"/>
      <dgm:spPr>
        <a:solidFill>
          <a:srgbClr val="2F59B6"/>
        </a:solidFill>
      </dgm:spPr>
      <dgm:t>
        <a:bodyPr/>
        <a:lstStyle/>
        <a:p>
          <a:r>
            <a:rPr lang="zh-CN" altLang="en-US" dirty="0" smtClean="0"/>
            <a:t>众包共享</a:t>
          </a:r>
          <a:endParaRPr lang="zh-CN" altLang="en-US" dirty="0"/>
        </a:p>
      </dgm:t>
    </dgm:pt>
    <dgm:pt modelId="{6836A149-18BB-458F-917C-4F6DC6350BA1}" type="parTrans" cxnId="{A3226065-5F41-4595-B04E-96D657DBBD1C}">
      <dgm:prSet/>
      <dgm:spPr/>
      <dgm:t>
        <a:bodyPr/>
        <a:lstStyle/>
        <a:p>
          <a:endParaRPr lang="zh-CN" altLang="en-US"/>
        </a:p>
      </dgm:t>
    </dgm:pt>
    <dgm:pt modelId="{4CBAD7CC-BB28-46FF-8DB0-B2954239CCC8}" type="sibTrans" cxnId="{A3226065-5F41-4595-B04E-96D657DBBD1C}">
      <dgm:prSet/>
      <dgm:spPr/>
      <dgm:t>
        <a:bodyPr/>
        <a:lstStyle/>
        <a:p>
          <a:endParaRPr lang="zh-CN" altLang="en-US"/>
        </a:p>
      </dgm:t>
    </dgm:pt>
    <dgm:pt modelId="{B56FD2F5-2F6D-47F6-AC89-6EBDEB4DE4BB}">
      <dgm:prSet phldrT="[文本]" custT="1"/>
      <dgm:spPr>
        <a:solidFill>
          <a:srgbClr val="B2EAE0"/>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可视化</a:t>
          </a:r>
          <a:r>
            <a:rPr lang="en-US" altLang="zh-CN" sz="900" b="1" dirty="0" smtClean="0">
              <a:latin typeface="微软雅黑" panose="020B0503020204020204" pitchFamily="34" charset="-122"/>
              <a:ea typeface="微软雅黑" panose="020B0503020204020204" pitchFamily="34" charset="-122"/>
            </a:rPr>
            <a:t>IDE</a:t>
          </a:r>
          <a:r>
            <a:rPr lang="zh-CN" altLang="en-US" sz="900" b="1" dirty="0" smtClean="0">
              <a:latin typeface="微软雅黑" panose="020B0503020204020204" pitchFamily="34" charset="-122"/>
              <a:ea typeface="微软雅黑" panose="020B0503020204020204" pitchFamily="34" charset="-122"/>
            </a:rPr>
            <a:t>环境</a:t>
          </a:r>
          <a:endParaRPr lang="zh-CN" altLang="en-US" sz="900" b="1" dirty="0"/>
        </a:p>
      </dgm:t>
    </dgm:pt>
    <dgm:pt modelId="{56815A16-DADB-4348-9FF6-2F24C9B08392}" type="parTrans" cxnId="{84A74C1C-F4F2-48C3-A226-88BDB183EF15}">
      <dgm:prSet/>
      <dgm:spPr/>
      <dgm:t>
        <a:bodyPr/>
        <a:lstStyle/>
        <a:p>
          <a:endParaRPr lang="zh-CN" altLang="en-US"/>
        </a:p>
      </dgm:t>
    </dgm:pt>
    <dgm:pt modelId="{32D0809D-E767-496C-8FE2-BBABDF62C782}" type="sibTrans" cxnId="{84A74C1C-F4F2-48C3-A226-88BDB183EF15}">
      <dgm:prSet/>
      <dgm:spPr/>
      <dgm:t>
        <a:bodyPr/>
        <a:lstStyle/>
        <a:p>
          <a:endParaRPr lang="zh-CN" altLang="en-US"/>
        </a:p>
      </dgm:t>
    </dgm:pt>
    <dgm:pt modelId="{773D7F92-BBBC-4C42-94BB-7751A9316F71}">
      <dgm:prSet custT="1"/>
      <dgm:spPr>
        <a:solidFill>
          <a:srgbClr val="B2EAE0"/>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全屏蔽：</a:t>
          </a:r>
          <a:r>
            <a:rPr lang="zh-CN" altLang="en-US" sz="900" dirty="0" smtClean="0">
              <a:latin typeface="微软雅黑" panose="020B0503020204020204" pitchFamily="34" charset="-122"/>
              <a:ea typeface="微软雅黑" panose="020B0503020204020204" pitchFamily="34" charset="-122"/>
            </a:rPr>
            <a:t>多语言混合开发、计算存储模型一致化、可视化能力一致化</a:t>
          </a:r>
          <a:endParaRPr lang="en-US" altLang="zh-CN" sz="900" dirty="0">
            <a:latin typeface="微软雅黑" panose="020B0503020204020204" pitchFamily="34" charset="-122"/>
            <a:ea typeface="微软雅黑" panose="020B0503020204020204" pitchFamily="34" charset="-122"/>
          </a:endParaRPr>
        </a:p>
      </dgm:t>
    </dgm:pt>
    <dgm:pt modelId="{1CA9B063-CD8E-4B32-9499-243BE1432A6B}" type="parTrans" cxnId="{4099163B-057B-4093-B7C2-FF052E4FCA96}">
      <dgm:prSet/>
      <dgm:spPr/>
      <dgm:t>
        <a:bodyPr/>
        <a:lstStyle/>
        <a:p>
          <a:endParaRPr lang="zh-CN" altLang="en-US"/>
        </a:p>
      </dgm:t>
    </dgm:pt>
    <dgm:pt modelId="{8BE11771-CAA6-4713-997D-C8BBBEE07639}" type="sibTrans" cxnId="{4099163B-057B-4093-B7C2-FF052E4FCA96}">
      <dgm:prSet/>
      <dgm:spPr/>
      <dgm:t>
        <a:bodyPr/>
        <a:lstStyle/>
        <a:p>
          <a:endParaRPr lang="zh-CN" altLang="en-US"/>
        </a:p>
      </dgm:t>
    </dgm:pt>
    <dgm:pt modelId="{B74217AB-DD0D-411A-AD63-14A57AFF631E}">
      <dgm:prSet custT="1"/>
      <dgm:spPr>
        <a:solidFill>
          <a:srgbClr val="B2EAE0"/>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业务化</a:t>
          </a:r>
          <a:endParaRPr lang="zh-CN" altLang="en-US" sz="900" b="1" dirty="0">
            <a:latin typeface="微软雅黑" panose="020B0503020204020204" pitchFamily="34" charset="-122"/>
            <a:ea typeface="微软雅黑" panose="020B0503020204020204" pitchFamily="34" charset="-122"/>
          </a:endParaRPr>
        </a:p>
      </dgm:t>
    </dgm:pt>
    <dgm:pt modelId="{C1361A08-0045-4450-AB7B-B7941E76381F}" type="parTrans" cxnId="{5CFAD9E0-2924-4529-B330-CAA493CFED5E}">
      <dgm:prSet/>
      <dgm:spPr/>
      <dgm:t>
        <a:bodyPr/>
        <a:lstStyle/>
        <a:p>
          <a:endParaRPr lang="zh-CN" altLang="en-US"/>
        </a:p>
      </dgm:t>
    </dgm:pt>
    <dgm:pt modelId="{55DF21FA-BCC9-45F5-A0A8-44BC66B06080}" type="sibTrans" cxnId="{5CFAD9E0-2924-4529-B330-CAA493CFED5E}">
      <dgm:prSet/>
      <dgm:spPr/>
      <dgm:t>
        <a:bodyPr/>
        <a:lstStyle/>
        <a:p>
          <a:endParaRPr lang="zh-CN" altLang="en-US"/>
        </a:p>
      </dgm:t>
    </dgm:pt>
    <dgm:pt modelId="{61F6A9D1-C0CD-4D6E-8E2C-8F2485A9102E}">
      <dgm:prSet phldrT="[文本]" custT="1"/>
      <dgm:spPr>
        <a:solidFill>
          <a:srgbClr val="FAEBC5"/>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面向思维导向</a:t>
          </a:r>
          <a:endParaRPr lang="zh-CN" altLang="en-US" sz="900" b="1" dirty="0"/>
        </a:p>
      </dgm:t>
    </dgm:pt>
    <dgm:pt modelId="{8805A7D5-FB7E-4224-84ED-9F7D294821A0}" type="parTrans" cxnId="{DE3A53F6-EE6E-40EC-A179-9E97CE33D5BA}">
      <dgm:prSet/>
      <dgm:spPr/>
      <dgm:t>
        <a:bodyPr/>
        <a:lstStyle/>
        <a:p>
          <a:endParaRPr lang="zh-CN" altLang="en-US"/>
        </a:p>
      </dgm:t>
    </dgm:pt>
    <dgm:pt modelId="{B01020D5-B569-4657-855A-21336E1285F2}" type="sibTrans" cxnId="{DE3A53F6-EE6E-40EC-A179-9E97CE33D5BA}">
      <dgm:prSet/>
      <dgm:spPr/>
      <dgm:t>
        <a:bodyPr/>
        <a:lstStyle/>
        <a:p>
          <a:endParaRPr lang="zh-CN" altLang="en-US"/>
        </a:p>
      </dgm:t>
    </dgm:pt>
    <dgm:pt modelId="{E55BCB9F-5EEC-46D2-B385-B471005976BD}">
      <dgm:prSet custT="1"/>
      <dgm:spPr>
        <a:solidFill>
          <a:srgbClr val="FAEBC5"/>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强交互，多种交互模式</a:t>
          </a:r>
          <a:endParaRPr lang="en-US" altLang="zh-CN" sz="900" b="1" dirty="0">
            <a:latin typeface="微软雅黑" panose="020B0503020204020204" pitchFamily="34" charset="-122"/>
            <a:ea typeface="微软雅黑" panose="020B0503020204020204" pitchFamily="34" charset="-122"/>
          </a:endParaRPr>
        </a:p>
      </dgm:t>
    </dgm:pt>
    <dgm:pt modelId="{5E66D68A-FB51-4411-A188-737509186D88}" type="parTrans" cxnId="{776A14F2-4C62-4EDF-9ADA-C349BA22840D}">
      <dgm:prSet/>
      <dgm:spPr/>
      <dgm:t>
        <a:bodyPr/>
        <a:lstStyle/>
        <a:p>
          <a:endParaRPr lang="zh-CN" altLang="en-US"/>
        </a:p>
      </dgm:t>
    </dgm:pt>
    <dgm:pt modelId="{E88F5C96-D8D0-4F28-993E-3B2007439DB9}" type="sibTrans" cxnId="{776A14F2-4C62-4EDF-9ADA-C349BA22840D}">
      <dgm:prSet/>
      <dgm:spPr/>
      <dgm:t>
        <a:bodyPr/>
        <a:lstStyle/>
        <a:p>
          <a:endParaRPr lang="zh-CN" altLang="en-US"/>
        </a:p>
      </dgm:t>
    </dgm:pt>
    <dgm:pt modelId="{B0A5C657-D6AD-4FF5-807E-764633A9C1F1}">
      <dgm:prSet custT="1"/>
      <dgm:spPr>
        <a:solidFill>
          <a:srgbClr val="FAEBC5"/>
        </a:solidFill>
        <a:ln>
          <a:solidFill>
            <a:schemeClr val="bg1"/>
          </a:solidFill>
        </a:ln>
      </dgm:spPr>
      <dgm:t>
        <a:bodyPr/>
        <a:lstStyle/>
        <a:p>
          <a:r>
            <a:rPr lang="zh-CN" altLang="en-US" sz="900" b="1" dirty="0" smtClean="0">
              <a:latin typeface="微软雅黑" panose="020B0503020204020204" pitchFamily="34" charset="-122"/>
              <a:ea typeface="微软雅黑" panose="020B0503020204020204" pitchFamily="34" charset="-122"/>
            </a:rPr>
            <a:t>全动态：</a:t>
          </a:r>
          <a:r>
            <a:rPr lang="zh-CN" altLang="en-US" sz="900" b="0" dirty="0" smtClean="0">
              <a:latin typeface="微软雅黑" panose="020B0503020204020204" pitchFamily="34" charset="-122"/>
              <a:ea typeface="微软雅黑" panose="020B0503020204020204" pitchFamily="34" charset="-122"/>
            </a:rPr>
            <a:t>基于实时数据进行交互</a:t>
          </a:r>
          <a:endParaRPr lang="zh-CN" altLang="en-US" sz="900" b="0" dirty="0">
            <a:latin typeface="微软雅黑" panose="020B0503020204020204" pitchFamily="34" charset="-122"/>
            <a:ea typeface="微软雅黑" panose="020B0503020204020204" pitchFamily="34" charset="-122"/>
          </a:endParaRPr>
        </a:p>
      </dgm:t>
    </dgm:pt>
    <dgm:pt modelId="{C53D69FC-5D6D-4B61-A268-D3F2968E9056}" type="parTrans" cxnId="{37960565-C188-4EEA-932E-49BA540B4299}">
      <dgm:prSet/>
      <dgm:spPr/>
      <dgm:t>
        <a:bodyPr/>
        <a:lstStyle/>
        <a:p>
          <a:endParaRPr lang="zh-CN" altLang="en-US"/>
        </a:p>
      </dgm:t>
    </dgm:pt>
    <dgm:pt modelId="{695F3B78-35CB-4FF0-8BDB-CD0F6649420A}" type="sibTrans" cxnId="{37960565-C188-4EEA-932E-49BA540B4299}">
      <dgm:prSet/>
      <dgm:spPr/>
      <dgm:t>
        <a:bodyPr/>
        <a:lstStyle/>
        <a:p>
          <a:endParaRPr lang="zh-CN" altLang="en-US"/>
        </a:p>
      </dgm:t>
    </dgm:pt>
    <dgm:pt modelId="{42C6808D-BEE5-45EC-928D-A9CE264FF5E3}">
      <dgm:prSet phldrT="[文本]" custT="1"/>
      <dgm:spPr>
        <a:solidFill>
          <a:srgbClr val="CBCDE4"/>
        </a:solidFill>
        <a:ln>
          <a:solidFill>
            <a:schemeClr val="bg1"/>
          </a:solidFill>
        </a:ln>
      </dgm:spPr>
      <dgm:t>
        <a:bodyPr/>
        <a:lstStyle/>
        <a:p>
          <a:r>
            <a:rPr lang="zh-CN" altLang="en-US" sz="1000" b="1" dirty="0" smtClean="0">
              <a:latin typeface="微软雅黑" panose="020B0503020204020204" pitchFamily="34" charset="-122"/>
              <a:ea typeface="微软雅黑" panose="020B0503020204020204" pitchFamily="34" charset="-122"/>
            </a:rPr>
            <a:t>开发设计可视化</a:t>
          </a:r>
          <a:endParaRPr lang="zh-CN" altLang="en-US" sz="1000" b="1" dirty="0"/>
        </a:p>
      </dgm:t>
    </dgm:pt>
    <dgm:pt modelId="{4713ED71-8EF7-4ACF-82A0-7231C28C7B07}" type="parTrans" cxnId="{6DA56F58-C3B0-4DF5-A063-481C6A4B44EE}">
      <dgm:prSet/>
      <dgm:spPr/>
      <dgm:t>
        <a:bodyPr/>
        <a:lstStyle/>
        <a:p>
          <a:endParaRPr lang="zh-CN" altLang="en-US"/>
        </a:p>
      </dgm:t>
    </dgm:pt>
    <dgm:pt modelId="{FBE7BE1B-CCE9-4619-9B0C-64D728C0EB7E}" type="sibTrans" cxnId="{6DA56F58-C3B0-4DF5-A063-481C6A4B44EE}">
      <dgm:prSet/>
      <dgm:spPr/>
      <dgm:t>
        <a:bodyPr/>
        <a:lstStyle/>
        <a:p>
          <a:endParaRPr lang="zh-CN" altLang="en-US"/>
        </a:p>
      </dgm:t>
    </dgm:pt>
    <dgm:pt modelId="{E81CAE75-752A-4A4E-8675-4D986A2458F0}">
      <dgm:prSet custT="1"/>
      <dgm:spPr>
        <a:solidFill>
          <a:srgbClr val="CBCDE4"/>
        </a:solidFill>
        <a:ln>
          <a:solidFill>
            <a:schemeClr val="bg1"/>
          </a:solidFill>
        </a:ln>
      </dgm:spPr>
      <dgm:t>
        <a:bodyPr/>
        <a:lstStyle/>
        <a:p>
          <a:r>
            <a:rPr lang="zh-CN" altLang="en-US" sz="1000" b="1" dirty="0" smtClean="0">
              <a:latin typeface="微软雅黑" panose="020B0503020204020204" pitchFamily="34" charset="-122"/>
              <a:ea typeface="微软雅黑" panose="020B0503020204020204" pitchFamily="34" charset="-122"/>
            </a:rPr>
            <a:t>计算过程可视化</a:t>
          </a:r>
          <a:endParaRPr lang="en-US" altLang="zh-CN" sz="1000" b="1" dirty="0">
            <a:latin typeface="微软雅黑" panose="020B0503020204020204" pitchFamily="34" charset="-122"/>
            <a:ea typeface="微软雅黑" panose="020B0503020204020204" pitchFamily="34" charset="-122"/>
          </a:endParaRPr>
        </a:p>
      </dgm:t>
    </dgm:pt>
    <dgm:pt modelId="{67820D13-A85E-4818-9799-56CC3BC3776C}" type="parTrans" cxnId="{05A2C11D-6B7E-4BBC-8B89-861979BE99E1}">
      <dgm:prSet/>
      <dgm:spPr/>
      <dgm:t>
        <a:bodyPr/>
        <a:lstStyle/>
        <a:p>
          <a:endParaRPr lang="zh-CN" altLang="en-US"/>
        </a:p>
      </dgm:t>
    </dgm:pt>
    <dgm:pt modelId="{6F1B54F6-7124-4675-A117-A73E6FD26582}" type="sibTrans" cxnId="{05A2C11D-6B7E-4BBC-8B89-861979BE99E1}">
      <dgm:prSet/>
      <dgm:spPr/>
      <dgm:t>
        <a:bodyPr/>
        <a:lstStyle/>
        <a:p>
          <a:endParaRPr lang="zh-CN" altLang="en-US"/>
        </a:p>
      </dgm:t>
    </dgm:pt>
    <dgm:pt modelId="{50CE7C50-1D79-4018-B5F8-CEA89364CB5B}">
      <dgm:prSet custT="1"/>
      <dgm:spPr>
        <a:solidFill>
          <a:srgbClr val="CBCDE4"/>
        </a:solidFill>
        <a:ln>
          <a:solidFill>
            <a:schemeClr val="bg1"/>
          </a:solidFill>
        </a:ln>
      </dgm:spPr>
      <dgm:t>
        <a:bodyPr/>
        <a:lstStyle/>
        <a:p>
          <a:r>
            <a:rPr lang="zh-CN" altLang="en-US" sz="1000" b="1" smtClean="0">
              <a:latin typeface="微软雅黑" panose="020B0503020204020204" pitchFamily="34" charset="-122"/>
              <a:ea typeface="微软雅黑" panose="020B0503020204020204" pitchFamily="34" charset="-122"/>
            </a:rPr>
            <a:t>分析结果可视化</a:t>
          </a:r>
          <a:endParaRPr lang="zh-CN" altLang="en-US" sz="1000" b="1" dirty="0">
            <a:latin typeface="微软雅黑" panose="020B0503020204020204" pitchFamily="34" charset="-122"/>
            <a:ea typeface="微软雅黑" panose="020B0503020204020204" pitchFamily="34" charset="-122"/>
          </a:endParaRPr>
        </a:p>
      </dgm:t>
    </dgm:pt>
    <dgm:pt modelId="{35EEA901-7B71-4B45-AD0B-05A20BFD3275}" type="parTrans" cxnId="{59D95E11-D99D-4FDC-8D38-0B3CF49B163E}">
      <dgm:prSet/>
      <dgm:spPr/>
      <dgm:t>
        <a:bodyPr/>
        <a:lstStyle/>
        <a:p>
          <a:endParaRPr lang="zh-CN" altLang="en-US"/>
        </a:p>
      </dgm:t>
    </dgm:pt>
    <dgm:pt modelId="{6D30EBD7-CD27-4EA5-A77B-79BF09BB46DA}" type="sibTrans" cxnId="{59D95E11-D99D-4FDC-8D38-0B3CF49B163E}">
      <dgm:prSet/>
      <dgm:spPr/>
      <dgm:t>
        <a:bodyPr/>
        <a:lstStyle/>
        <a:p>
          <a:endParaRPr lang="zh-CN" altLang="en-US"/>
        </a:p>
      </dgm:t>
    </dgm:pt>
    <dgm:pt modelId="{05DB44C0-775B-4FCA-B0B3-6B477DCB6553}">
      <dgm:prSet custT="1"/>
      <dgm:spPr>
        <a:solidFill>
          <a:srgbClr val="C0CDE9"/>
        </a:solidFill>
        <a:ln>
          <a:solidFill>
            <a:schemeClr val="bg1"/>
          </a:solidFill>
        </a:ln>
      </dgm:spPr>
      <dgm:t>
        <a:bodyPr/>
        <a:lstStyle/>
        <a:p>
          <a:r>
            <a:rPr lang="zh-CN" altLang="en-US" sz="1050" b="1" dirty="0" smtClean="0">
              <a:latin typeface="微软雅黑" panose="020B0503020204020204" pitchFamily="34" charset="-122"/>
              <a:ea typeface="微软雅黑" panose="020B0503020204020204" pitchFamily="34" charset="-122"/>
            </a:rPr>
            <a:t>领域通用能力</a:t>
          </a:r>
          <a:endParaRPr lang="en-US" altLang="zh-CN" sz="1050" b="1" dirty="0">
            <a:latin typeface="微软雅黑" panose="020B0503020204020204" pitchFamily="34" charset="-122"/>
            <a:ea typeface="微软雅黑" panose="020B0503020204020204" pitchFamily="34" charset="-122"/>
          </a:endParaRPr>
        </a:p>
      </dgm:t>
    </dgm:pt>
    <dgm:pt modelId="{F07577A5-D497-4ADD-AE6E-B2FCC97071C8}" type="parTrans" cxnId="{6C2DD4C3-5FC4-4A0D-A308-01490822AFD6}">
      <dgm:prSet/>
      <dgm:spPr/>
      <dgm:t>
        <a:bodyPr/>
        <a:lstStyle/>
        <a:p>
          <a:endParaRPr lang="zh-CN" altLang="en-US"/>
        </a:p>
      </dgm:t>
    </dgm:pt>
    <dgm:pt modelId="{ACBEC4AA-90A5-4E69-90CB-CA94FA98E474}" type="sibTrans" cxnId="{6C2DD4C3-5FC4-4A0D-A308-01490822AFD6}">
      <dgm:prSet/>
      <dgm:spPr/>
      <dgm:t>
        <a:bodyPr/>
        <a:lstStyle/>
        <a:p>
          <a:endParaRPr lang="zh-CN" altLang="en-US"/>
        </a:p>
      </dgm:t>
    </dgm:pt>
    <dgm:pt modelId="{2FFF95CF-C313-4D27-A034-1849AEE61B62}">
      <dgm:prSet custT="1"/>
      <dgm:spPr>
        <a:solidFill>
          <a:srgbClr val="C0CDE9"/>
        </a:solidFill>
        <a:ln>
          <a:solidFill>
            <a:schemeClr val="bg1"/>
          </a:solidFill>
        </a:ln>
      </dgm:spPr>
      <dgm:t>
        <a:bodyPr/>
        <a:lstStyle/>
        <a:p>
          <a:r>
            <a:rPr lang="zh-CN" altLang="en-US" sz="1050" b="1" smtClean="0">
              <a:latin typeface="微软雅黑" panose="020B0503020204020204" pitchFamily="34" charset="-122"/>
              <a:ea typeface="微软雅黑" panose="020B0503020204020204" pitchFamily="34" charset="-122"/>
            </a:rPr>
            <a:t>业务专用能力</a:t>
          </a:r>
          <a:endParaRPr lang="en-US" altLang="zh-CN" sz="1050" b="1" dirty="0">
            <a:latin typeface="微软雅黑" panose="020B0503020204020204" pitchFamily="34" charset="-122"/>
            <a:ea typeface="微软雅黑" panose="020B0503020204020204" pitchFamily="34" charset="-122"/>
          </a:endParaRPr>
        </a:p>
      </dgm:t>
    </dgm:pt>
    <dgm:pt modelId="{FBBC7CEF-D227-48A6-AB93-3C5CBFEF2C5A}" type="parTrans" cxnId="{F606351F-FCC4-4083-8BF4-1037B7E8D016}">
      <dgm:prSet/>
      <dgm:spPr/>
      <dgm:t>
        <a:bodyPr/>
        <a:lstStyle/>
        <a:p>
          <a:endParaRPr lang="zh-CN" altLang="en-US"/>
        </a:p>
      </dgm:t>
    </dgm:pt>
    <dgm:pt modelId="{9C83022A-BCBF-467C-8861-97FE6B8B8581}" type="sibTrans" cxnId="{F606351F-FCC4-4083-8BF4-1037B7E8D016}">
      <dgm:prSet/>
      <dgm:spPr/>
      <dgm:t>
        <a:bodyPr/>
        <a:lstStyle/>
        <a:p>
          <a:endParaRPr lang="zh-CN" altLang="en-US"/>
        </a:p>
      </dgm:t>
    </dgm:pt>
    <dgm:pt modelId="{5197898F-2367-414F-B036-68D749C6A852}">
      <dgm:prSet custT="1"/>
      <dgm:spPr>
        <a:solidFill>
          <a:srgbClr val="C0CDE9"/>
        </a:solidFill>
        <a:ln>
          <a:solidFill>
            <a:schemeClr val="bg1"/>
          </a:solidFill>
        </a:ln>
      </dgm:spPr>
      <dgm:t>
        <a:bodyPr/>
        <a:lstStyle/>
        <a:p>
          <a:r>
            <a:rPr lang="zh-CN" altLang="en-US" sz="1050" b="1" smtClean="0">
              <a:latin typeface="微软雅黑" panose="020B0503020204020204" pitchFamily="34" charset="-122"/>
              <a:ea typeface="微软雅黑" panose="020B0503020204020204" pitchFamily="34" charset="-122"/>
            </a:rPr>
            <a:t>分析策略</a:t>
          </a:r>
          <a:endParaRPr lang="zh-CN" altLang="en-US" sz="1050" b="1" dirty="0">
            <a:latin typeface="微软雅黑" panose="020B0503020204020204" pitchFamily="34" charset="-122"/>
            <a:ea typeface="微软雅黑" panose="020B0503020204020204" pitchFamily="34" charset="-122"/>
          </a:endParaRPr>
        </a:p>
      </dgm:t>
    </dgm:pt>
    <dgm:pt modelId="{8A9DEAFA-EE4F-40C3-9E4C-4CC2E8CD9D4A}" type="parTrans" cxnId="{992FE2B6-C834-4795-AC9D-E59A31C6972F}">
      <dgm:prSet/>
      <dgm:spPr/>
      <dgm:t>
        <a:bodyPr/>
        <a:lstStyle/>
        <a:p>
          <a:endParaRPr lang="zh-CN" altLang="en-US"/>
        </a:p>
      </dgm:t>
    </dgm:pt>
    <dgm:pt modelId="{13368179-E91C-41EA-A429-318509E24660}" type="sibTrans" cxnId="{992FE2B6-C834-4795-AC9D-E59A31C6972F}">
      <dgm:prSet/>
      <dgm:spPr/>
      <dgm:t>
        <a:bodyPr/>
        <a:lstStyle/>
        <a:p>
          <a:endParaRPr lang="zh-CN" altLang="en-US"/>
        </a:p>
      </dgm:t>
    </dgm:pt>
    <dgm:pt modelId="{65492E28-FD08-4E81-A262-871B906FEE5C}">
      <dgm:prSet phldrT="[文本]" custT="1"/>
      <dgm:spPr>
        <a:solidFill>
          <a:srgbClr val="B4D7F1"/>
        </a:solidFill>
        <a:ln>
          <a:noFill/>
        </a:ln>
      </dgm:spPr>
      <dgm:t>
        <a:bodyPr/>
        <a:lstStyle/>
        <a:p>
          <a:r>
            <a:rPr lang="zh-CN" altLang="en-US" sz="900" b="1" dirty="0" smtClean="0">
              <a:latin typeface="微软雅黑" panose="020B0503020204020204" pitchFamily="34" charset="-122"/>
              <a:ea typeface="微软雅黑" panose="020B0503020204020204" pitchFamily="34" charset="-122"/>
            </a:rPr>
            <a:t>处理类型：</a:t>
          </a:r>
          <a:r>
            <a:rPr lang="zh-CN" altLang="en-US" sz="900" dirty="0" smtClean="0">
              <a:latin typeface="微软雅黑" panose="020B0503020204020204" pitchFamily="34" charset="-122"/>
              <a:ea typeface="微软雅黑" panose="020B0503020204020204" pitchFamily="34" charset="-122"/>
            </a:rPr>
            <a:t>结构化、非结构化、半结构化</a:t>
          </a:r>
          <a:endParaRPr lang="zh-CN" altLang="en-US" sz="900" dirty="0"/>
        </a:p>
      </dgm:t>
    </dgm:pt>
    <dgm:pt modelId="{93DFE7FF-A733-4A84-ADCA-6966778139E9}" type="parTrans" cxnId="{18D0183E-9E5A-42EC-BEB9-93B8B9D3A7FA}">
      <dgm:prSet/>
      <dgm:spPr/>
      <dgm:t>
        <a:bodyPr/>
        <a:lstStyle/>
        <a:p>
          <a:endParaRPr lang="zh-CN" altLang="en-US"/>
        </a:p>
      </dgm:t>
    </dgm:pt>
    <dgm:pt modelId="{F99FF5B3-A25D-441E-B983-05B443308950}" type="sibTrans" cxnId="{18D0183E-9E5A-42EC-BEB9-93B8B9D3A7FA}">
      <dgm:prSet/>
      <dgm:spPr/>
      <dgm:t>
        <a:bodyPr/>
        <a:lstStyle/>
        <a:p>
          <a:endParaRPr lang="zh-CN" altLang="en-US"/>
        </a:p>
      </dgm:t>
    </dgm:pt>
    <dgm:pt modelId="{BDF49054-76ED-4B34-93FF-52456D793E2D}">
      <dgm:prSet phldrT="[文本]" custT="1"/>
      <dgm:spPr>
        <a:solidFill>
          <a:srgbClr val="FAEBC5"/>
        </a:solidFill>
        <a:ln>
          <a:solidFill>
            <a:schemeClr val="bg1"/>
          </a:solidFill>
        </a:ln>
      </dgm:spPr>
      <dgm:t>
        <a:bodyPr/>
        <a:lstStyle/>
        <a:p>
          <a:endParaRPr lang="zh-CN" altLang="en-US" sz="900" b="1" dirty="0"/>
        </a:p>
      </dgm:t>
    </dgm:pt>
    <dgm:pt modelId="{856C7C90-5337-47D9-BD65-0DFC5C59D89C}" type="parTrans" cxnId="{12657DB3-8B83-4ADB-80CA-62808C63DDEF}">
      <dgm:prSet/>
      <dgm:spPr/>
      <dgm:t>
        <a:bodyPr/>
        <a:lstStyle/>
        <a:p>
          <a:endParaRPr lang="zh-CN" altLang="en-US"/>
        </a:p>
      </dgm:t>
    </dgm:pt>
    <dgm:pt modelId="{054F5F1A-34EF-4BA5-9796-64DD0215BA0F}" type="sibTrans" cxnId="{12657DB3-8B83-4ADB-80CA-62808C63DDEF}">
      <dgm:prSet/>
      <dgm:spPr/>
      <dgm:t>
        <a:bodyPr/>
        <a:lstStyle/>
        <a:p>
          <a:endParaRPr lang="zh-CN" altLang="en-US"/>
        </a:p>
      </dgm:t>
    </dgm:pt>
    <dgm:pt modelId="{180A89D7-3920-41FD-82D2-64A9A4A98604}">
      <dgm:prSet phldrT="[文本]" custT="1"/>
      <dgm:spPr>
        <a:solidFill>
          <a:srgbClr val="FAEBC5"/>
        </a:solidFill>
        <a:ln>
          <a:solidFill>
            <a:schemeClr val="bg1"/>
          </a:solidFill>
        </a:ln>
      </dgm:spPr>
      <dgm:t>
        <a:bodyPr/>
        <a:lstStyle/>
        <a:p>
          <a:endParaRPr lang="zh-CN" altLang="en-US" sz="900" b="1" dirty="0"/>
        </a:p>
      </dgm:t>
    </dgm:pt>
    <dgm:pt modelId="{98A20B5C-0086-401C-BF47-8034C50B3AE5}" type="parTrans" cxnId="{BC8EC6E0-B221-4FC8-8A6D-091C3E894388}">
      <dgm:prSet/>
      <dgm:spPr/>
      <dgm:t>
        <a:bodyPr/>
        <a:lstStyle/>
        <a:p>
          <a:endParaRPr lang="zh-CN" altLang="en-US"/>
        </a:p>
      </dgm:t>
    </dgm:pt>
    <dgm:pt modelId="{185EA365-66D8-4FC9-8CFF-47B27AA0D736}" type="sibTrans" cxnId="{BC8EC6E0-B221-4FC8-8A6D-091C3E894388}">
      <dgm:prSet/>
      <dgm:spPr/>
      <dgm:t>
        <a:bodyPr/>
        <a:lstStyle/>
        <a:p>
          <a:endParaRPr lang="zh-CN" altLang="en-US"/>
        </a:p>
      </dgm:t>
    </dgm:pt>
    <dgm:pt modelId="{05E74512-E804-40CE-A1CD-C1BBDFDA4E43}" type="pres">
      <dgm:prSet presAssocID="{FF7A2138-1AD3-4E76-83CB-76E0783B53FA}" presName="Name0" presStyleCnt="0">
        <dgm:presLayoutVars>
          <dgm:dir/>
          <dgm:animLvl val="lvl"/>
          <dgm:resizeHandles val="exact"/>
        </dgm:presLayoutVars>
      </dgm:prSet>
      <dgm:spPr/>
      <dgm:t>
        <a:bodyPr/>
        <a:lstStyle/>
        <a:p>
          <a:endParaRPr lang="zh-CN" altLang="en-US"/>
        </a:p>
      </dgm:t>
    </dgm:pt>
    <dgm:pt modelId="{12EE754D-0071-49E2-89D1-280DC4E4FA1B}" type="pres">
      <dgm:prSet presAssocID="{FF7A2138-1AD3-4E76-83CB-76E0783B53FA}" presName="tSp" presStyleCnt="0"/>
      <dgm:spPr/>
      <dgm:t>
        <a:bodyPr/>
        <a:lstStyle/>
        <a:p>
          <a:endParaRPr lang="zh-CN" altLang="en-US"/>
        </a:p>
      </dgm:t>
    </dgm:pt>
    <dgm:pt modelId="{FD03B586-8462-4A33-95E5-B71DFFCF7493}" type="pres">
      <dgm:prSet presAssocID="{FF7A2138-1AD3-4E76-83CB-76E0783B53FA}" presName="bSp" presStyleCnt="0"/>
      <dgm:spPr/>
      <dgm:t>
        <a:bodyPr/>
        <a:lstStyle/>
        <a:p>
          <a:endParaRPr lang="zh-CN" altLang="en-US"/>
        </a:p>
      </dgm:t>
    </dgm:pt>
    <dgm:pt modelId="{BC444720-71EB-438D-AF00-A86BD750A19B}" type="pres">
      <dgm:prSet presAssocID="{FF7A2138-1AD3-4E76-83CB-76E0783B53FA}" presName="process" presStyleCnt="0"/>
      <dgm:spPr/>
      <dgm:t>
        <a:bodyPr/>
        <a:lstStyle/>
        <a:p>
          <a:endParaRPr lang="zh-CN" altLang="en-US"/>
        </a:p>
      </dgm:t>
    </dgm:pt>
    <dgm:pt modelId="{E63FC1B0-8BB4-46A9-BDDD-2FBAD54B9517}" type="pres">
      <dgm:prSet presAssocID="{9A09DCE3-17F6-439C-9F13-C2CFD4728FFD}" presName="composite1" presStyleCnt="0"/>
      <dgm:spPr/>
      <dgm:t>
        <a:bodyPr/>
        <a:lstStyle/>
        <a:p>
          <a:endParaRPr lang="zh-CN" altLang="en-US"/>
        </a:p>
      </dgm:t>
    </dgm:pt>
    <dgm:pt modelId="{2FD7042D-E2B7-4522-9DE4-CAA2E01EDD86}" type="pres">
      <dgm:prSet presAssocID="{9A09DCE3-17F6-439C-9F13-C2CFD4728FFD}" presName="dummyNode1" presStyleLbl="node1" presStyleIdx="0" presStyleCnt="5"/>
      <dgm:spPr/>
      <dgm:t>
        <a:bodyPr/>
        <a:lstStyle/>
        <a:p>
          <a:endParaRPr lang="zh-CN" altLang="en-US"/>
        </a:p>
      </dgm:t>
    </dgm:pt>
    <dgm:pt modelId="{88F2C59C-F971-44C6-8286-F413AF2D78D5}" type="pres">
      <dgm:prSet presAssocID="{9A09DCE3-17F6-439C-9F13-C2CFD4728FFD}" presName="childNode1" presStyleLbl="bgAcc1" presStyleIdx="0" presStyleCnt="5" custScaleY="185759" custLinFactNeighborX="5376" custLinFactNeighborY="-46440">
        <dgm:presLayoutVars>
          <dgm:bulletEnabled val="1"/>
        </dgm:presLayoutVars>
      </dgm:prSet>
      <dgm:spPr/>
      <dgm:t>
        <a:bodyPr/>
        <a:lstStyle/>
        <a:p>
          <a:endParaRPr lang="zh-CN" altLang="en-US"/>
        </a:p>
      </dgm:t>
    </dgm:pt>
    <dgm:pt modelId="{DFAF43DC-E769-40CD-98DA-57EF370E8DEC}" type="pres">
      <dgm:prSet presAssocID="{9A09DCE3-17F6-439C-9F13-C2CFD4728FFD}" presName="childNode1tx" presStyleLbl="bgAcc1" presStyleIdx="0" presStyleCnt="5">
        <dgm:presLayoutVars>
          <dgm:bulletEnabled val="1"/>
        </dgm:presLayoutVars>
      </dgm:prSet>
      <dgm:spPr/>
      <dgm:t>
        <a:bodyPr/>
        <a:lstStyle/>
        <a:p>
          <a:endParaRPr lang="zh-CN" altLang="en-US"/>
        </a:p>
      </dgm:t>
    </dgm:pt>
    <dgm:pt modelId="{FE1A8D27-AE54-4BB7-9DBC-27C18CCFF4B9}" type="pres">
      <dgm:prSet presAssocID="{9A09DCE3-17F6-439C-9F13-C2CFD4728FFD}" presName="parentNode1" presStyleLbl="node1" presStyleIdx="0" presStyleCnt="5" custLinFactNeighborX="6323" custLinFactNeighborY="0">
        <dgm:presLayoutVars>
          <dgm:chMax val="1"/>
          <dgm:bulletEnabled val="1"/>
        </dgm:presLayoutVars>
      </dgm:prSet>
      <dgm:spPr/>
      <dgm:t>
        <a:bodyPr/>
        <a:lstStyle/>
        <a:p>
          <a:endParaRPr lang="zh-CN" altLang="en-US"/>
        </a:p>
      </dgm:t>
    </dgm:pt>
    <dgm:pt modelId="{35254B93-9FEF-49C6-BB70-818B38EE7192}" type="pres">
      <dgm:prSet presAssocID="{9A09DCE3-17F6-439C-9F13-C2CFD4728FFD}" presName="connSite1" presStyleCnt="0"/>
      <dgm:spPr/>
      <dgm:t>
        <a:bodyPr/>
        <a:lstStyle/>
        <a:p>
          <a:endParaRPr lang="zh-CN" altLang="en-US"/>
        </a:p>
      </dgm:t>
    </dgm:pt>
    <dgm:pt modelId="{AEC12F90-D4AB-4A12-A2D3-861CE2C4803F}" type="pres">
      <dgm:prSet presAssocID="{6311F60D-4B59-4F6A-B337-004C9461D9C2}" presName="Name9" presStyleLbl="sibTrans2D1" presStyleIdx="0" presStyleCnt="4" custLinFactNeighborX="-23089" custLinFactNeighborY="-578"/>
      <dgm:spPr/>
      <dgm:t>
        <a:bodyPr/>
        <a:lstStyle/>
        <a:p>
          <a:endParaRPr lang="zh-CN" altLang="en-US"/>
        </a:p>
      </dgm:t>
    </dgm:pt>
    <dgm:pt modelId="{9D3176EA-1B36-47F0-8F2D-2D0ADE3A9F1B}" type="pres">
      <dgm:prSet presAssocID="{28F10B6B-9D48-428D-AEF4-7FABA22C6027}" presName="composite2" presStyleCnt="0"/>
      <dgm:spPr/>
      <dgm:t>
        <a:bodyPr/>
        <a:lstStyle/>
        <a:p>
          <a:endParaRPr lang="zh-CN" altLang="en-US"/>
        </a:p>
      </dgm:t>
    </dgm:pt>
    <dgm:pt modelId="{AD98178E-B57A-4B98-B6A6-1D5AA03F2563}" type="pres">
      <dgm:prSet presAssocID="{28F10B6B-9D48-428D-AEF4-7FABA22C6027}" presName="dummyNode2" presStyleLbl="node1" presStyleIdx="0" presStyleCnt="5"/>
      <dgm:spPr/>
      <dgm:t>
        <a:bodyPr/>
        <a:lstStyle/>
        <a:p>
          <a:endParaRPr lang="zh-CN" altLang="en-US"/>
        </a:p>
      </dgm:t>
    </dgm:pt>
    <dgm:pt modelId="{766F4909-3AAC-44C1-AC50-924D36E0E884}" type="pres">
      <dgm:prSet presAssocID="{28F10B6B-9D48-428D-AEF4-7FABA22C6027}" presName="childNode2" presStyleLbl="bgAcc1" presStyleIdx="1" presStyleCnt="5" custScaleY="185760" custLinFactNeighborX="9707" custLinFactNeighborY="39806">
        <dgm:presLayoutVars>
          <dgm:bulletEnabled val="1"/>
        </dgm:presLayoutVars>
      </dgm:prSet>
      <dgm:spPr/>
      <dgm:t>
        <a:bodyPr/>
        <a:lstStyle/>
        <a:p>
          <a:endParaRPr lang="zh-CN" altLang="en-US"/>
        </a:p>
      </dgm:t>
    </dgm:pt>
    <dgm:pt modelId="{A2CEF543-1AF3-44FA-8FFB-7DC05EDE5A47}" type="pres">
      <dgm:prSet presAssocID="{28F10B6B-9D48-428D-AEF4-7FABA22C6027}" presName="childNode2tx" presStyleLbl="bgAcc1" presStyleIdx="1" presStyleCnt="5">
        <dgm:presLayoutVars>
          <dgm:bulletEnabled val="1"/>
        </dgm:presLayoutVars>
      </dgm:prSet>
      <dgm:spPr/>
      <dgm:t>
        <a:bodyPr/>
        <a:lstStyle/>
        <a:p>
          <a:endParaRPr lang="zh-CN" altLang="en-US"/>
        </a:p>
      </dgm:t>
    </dgm:pt>
    <dgm:pt modelId="{B9003416-1DB1-4F8A-9135-4C627DBA9682}" type="pres">
      <dgm:prSet presAssocID="{28F10B6B-9D48-428D-AEF4-7FABA22C6027}" presName="parentNode2" presStyleLbl="node1" presStyleIdx="1" presStyleCnt="5" custLinFactNeighborX="10544" custLinFactNeighborY="-3613">
        <dgm:presLayoutVars>
          <dgm:chMax val="0"/>
          <dgm:bulletEnabled val="1"/>
        </dgm:presLayoutVars>
      </dgm:prSet>
      <dgm:spPr/>
      <dgm:t>
        <a:bodyPr/>
        <a:lstStyle/>
        <a:p>
          <a:endParaRPr lang="zh-CN" altLang="en-US"/>
        </a:p>
      </dgm:t>
    </dgm:pt>
    <dgm:pt modelId="{6E4056FA-4A56-4DFA-9BF4-5AE70957417E}" type="pres">
      <dgm:prSet presAssocID="{28F10B6B-9D48-428D-AEF4-7FABA22C6027}" presName="connSite2" presStyleCnt="0"/>
      <dgm:spPr/>
      <dgm:t>
        <a:bodyPr/>
        <a:lstStyle/>
        <a:p>
          <a:endParaRPr lang="zh-CN" altLang="en-US"/>
        </a:p>
      </dgm:t>
    </dgm:pt>
    <dgm:pt modelId="{D96136BF-9C49-4FF7-A4F8-1F11CA881EB5}" type="pres">
      <dgm:prSet presAssocID="{FAF876A1-9D36-49AF-A5DC-1FC771E45A66}" presName="Name18" presStyleLbl="sibTrans2D1" presStyleIdx="1" presStyleCnt="4" custLinFactNeighborX="-29974" custLinFactNeighborY="-273"/>
      <dgm:spPr/>
      <dgm:t>
        <a:bodyPr/>
        <a:lstStyle/>
        <a:p>
          <a:endParaRPr lang="zh-CN" altLang="en-US"/>
        </a:p>
      </dgm:t>
    </dgm:pt>
    <dgm:pt modelId="{6F9A4548-8F6E-4236-A908-3CCBF2408741}" type="pres">
      <dgm:prSet presAssocID="{3C5755E8-AD66-48FC-A4D8-1194DA0D7A37}" presName="composite1" presStyleCnt="0"/>
      <dgm:spPr/>
      <dgm:t>
        <a:bodyPr/>
        <a:lstStyle/>
        <a:p>
          <a:endParaRPr lang="zh-CN" altLang="en-US"/>
        </a:p>
      </dgm:t>
    </dgm:pt>
    <dgm:pt modelId="{209C03C3-2D8F-4A0E-8557-567496E7CBDE}" type="pres">
      <dgm:prSet presAssocID="{3C5755E8-AD66-48FC-A4D8-1194DA0D7A37}" presName="dummyNode1" presStyleLbl="node1" presStyleIdx="1" presStyleCnt="5"/>
      <dgm:spPr/>
      <dgm:t>
        <a:bodyPr/>
        <a:lstStyle/>
        <a:p>
          <a:endParaRPr lang="zh-CN" altLang="en-US"/>
        </a:p>
      </dgm:t>
    </dgm:pt>
    <dgm:pt modelId="{D6515320-BF16-4CAC-B92F-C659A8C4AB0A}" type="pres">
      <dgm:prSet presAssocID="{3C5755E8-AD66-48FC-A4D8-1194DA0D7A37}" presName="childNode1" presStyleLbl="bgAcc1" presStyleIdx="2" presStyleCnt="5" custScaleY="185759" custLinFactNeighborX="8340" custLinFactNeighborY="-46440">
        <dgm:presLayoutVars>
          <dgm:bulletEnabled val="1"/>
        </dgm:presLayoutVars>
      </dgm:prSet>
      <dgm:spPr/>
      <dgm:t>
        <a:bodyPr/>
        <a:lstStyle/>
        <a:p>
          <a:endParaRPr lang="zh-CN" altLang="en-US"/>
        </a:p>
      </dgm:t>
    </dgm:pt>
    <dgm:pt modelId="{0F9B4CE1-C938-432C-AF0F-B9F0737B64EE}" type="pres">
      <dgm:prSet presAssocID="{3C5755E8-AD66-48FC-A4D8-1194DA0D7A37}" presName="childNode1tx" presStyleLbl="bgAcc1" presStyleIdx="2" presStyleCnt="5">
        <dgm:presLayoutVars>
          <dgm:bulletEnabled val="1"/>
        </dgm:presLayoutVars>
      </dgm:prSet>
      <dgm:spPr/>
      <dgm:t>
        <a:bodyPr/>
        <a:lstStyle/>
        <a:p>
          <a:endParaRPr lang="zh-CN" altLang="en-US"/>
        </a:p>
      </dgm:t>
    </dgm:pt>
    <dgm:pt modelId="{C3311616-B0B1-49A6-8A02-17B356D449CD}" type="pres">
      <dgm:prSet presAssocID="{3C5755E8-AD66-48FC-A4D8-1194DA0D7A37}" presName="parentNode1" presStyleLbl="node1" presStyleIdx="2" presStyleCnt="5" custLinFactNeighborX="12057" custLinFactNeighborY="0">
        <dgm:presLayoutVars>
          <dgm:chMax val="1"/>
          <dgm:bulletEnabled val="1"/>
        </dgm:presLayoutVars>
      </dgm:prSet>
      <dgm:spPr/>
      <dgm:t>
        <a:bodyPr/>
        <a:lstStyle/>
        <a:p>
          <a:endParaRPr lang="zh-CN" altLang="en-US"/>
        </a:p>
      </dgm:t>
    </dgm:pt>
    <dgm:pt modelId="{CC8D2050-FB33-4BAA-8C76-BD8F3A8F6959}" type="pres">
      <dgm:prSet presAssocID="{3C5755E8-AD66-48FC-A4D8-1194DA0D7A37}" presName="connSite1" presStyleCnt="0"/>
      <dgm:spPr/>
      <dgm:t>
        <a:bodyPr/>
        <a:lstStyle/>
        <a:p>
          <a:endParaRPr lang="zh-CN" altLang="en-US"/>
        </a:p>
      </dgm:t>
    </dgm:pt>
    <dgm:pt modelId="{C74344B7-A38C-4DE3-8B29-1EEECDAADF18}" type="pres">
      <dgm:prSet presAssocID="{F7D7549E-1957-4586-8A72-A0A7ACF43590}" presName="Name9" presStyleLbl="sibTrans2D1" presStyleIdx="2" presStyleCnt="4" custLinFactNeighborX="-25143" custLinFactNeighborY="-1408"/>
      <dgm:spPr/>
      <dgm:t>
        <a:bodyPr/>
        <a:lstStyle/>
        <a:p>
          <a:endParaRPr lang="zh-CN" altLang="en-US"/>
        </a:p>
      </dgm:t>
    </dgm:pt>
    <dgm:pt modelId="{76548020-84DA-48E4-BDD3-AD666216F957}" type="pres">
      <dgm:prSet presAssocID="{813C1939-80CB-46F7-BA2F-0D3034CA8B55}" presName="composite2" presStyleCnt="0"/>
      <dgm:spPr/>
      <dgm:t>
        <a:bodyPr/>
        <a:lstStyle/>
        <a:p>
          <a:endParaRPr lang="zh-CN" altLang="en-US"/>
        </a:p>
      </dgm:t>
    </dgm:pt>
    <dgm:pt modelId="{72370C58-23CF-4152-96DD-2F57EB77C9A4}" type="pres">
      <dgm:prSet presAssocID="{813C1939-80CB-46F7-BA2F-0D3034CA8B55}" presName="dummyNode2" presStyleLbl="node1" presStyleIdx="2" presStyleCnt="5"/>
      <dgm:spPr/>
      <dgm:t>
        <a:bodyPr/>
        <a:lstStyle/>
        <a:p>
          <a:endParaRPr lang="zh-CN" altLang="en-US"/>
        </a:p>
      </dgm:t>
    </dgm:pt>
    <dgm:pt modelId="{094A7ABD-44AE-4BC8-87C3-952462FCAF67}" type="pres">
      <dgm:prSet presAssocID="{813C1939-80CB-46F7-BA2F-0D3034CA8B55}" presName="childNode2" presStyleLbl="bgAcc1" presStyleIdx="3" presStyleCnt="5" custScaleY="185760" custLinFactNeighborX="7426" custLinFactNeighborY="39806">
        <dgm:presLayoutVars>
          <dgm:bulletEnabled val="1"/>
        </dgm:presLayoutVars>
      </dgm:prSet>
      <dgm:spPr/>
      <dgm:t>
        <a:bodyPr/>
        <a:lstStyle/>
        <a:p>
          <a:endParaRPr lang="zh-CN" altLang="en-US"/>
        </a:p>
      </dgm:t>
    </dgm:pt>
    <dgm:pt modelId="{83F778F3-3729-48DC-B64A-B903346BAA0D}" type="pres">
      <dgm:prSet presAssocID="{813C1939-80CB-46F7-BA2F-0D3034CA8B55}" presName="childNode2tx" presStyleLbl="bgAcc1" presStyleIdx="3" presStyleCnt="5">
        <dgm:presLayoutVars>
          <dgm:bulletEnabled val="1"/>
        </dgm:presLayoutVars>
      </dgm:prSet>
      <dgm:spPr/>
      <dgm:t>
        <a:bodyPr/>
        <a:lstStyle/>
        <a:p>
          <a:endParaRPr lang="zh-CN" altLang="en-US"/>
        </a:p>
      </dgm:t>
    </dgm:pt>
    <dgm:pt modelId="{E48EC400-D917-4F3D-A37C-CFAF2ACDD28F}" type="pres">
      <dgm:prSet presAssocID="{813C1939-80CB-46F7-BA2F-0D3034CA8B55}" presName="parentNode2" presStyleLbl="node1" presStyleIdx="3" presStyleCnt="5" custLinFactNeighborX="6156" custLinFactNeighborY="0">
        <dgm:presLayoutVars>
          <dgm:chMax val="0"/>
          <dgm:bulletEnabled val="1"/>
        </dgm:presLayoutVars>
      </dgm:prSet>
      <dgm:spPr/>
      <dgm:t>
        <a:bodyPr/>
        <a:lstStyle/>
        <a:p>
          <a:endParaRPr lang="zh-CN" altLang="en-US"/>
        </a:p>
      </dgm:t>
    </dgm:pt>
    <dgm:pt modelId="{41D51AF6-7E39-4820-BB6B-D9A62BA15E63}" type="pres">
      <dgm:prSet presAssocID="{813C1939-80CB-46F7-BA2F-0D3034CA8B55}" presName="connSite2" presStyleCnt="0"/>
      <dgm:spPr/>
      <dgm:t>
        <a:bodyPr/>
        <a:lstStyle/>
        <a:p>
          <a:endParaRPr lang="zh-CN" altLang="en-US"/>
        </a:p>
      </dgm:t>
    </dgm:pt>
    <dgm:pt modelId="{012E5EC1-FE21-4647-9885-34970B3BEFD8}" type="pres">
      <dgm:prSet presAssocID="{27E7867E-E88F-4328-840D-8B5DC0B7732A}" presName="Name18" presStyleLbl="sibTrans2D1" presStyleIdx="3" presStyleCnt="4" custLinFactNeighborX="-29279"/>
      <dgm:spPr/>
      <dgm:t>
        <a:bodyPr/>
        <a:lstStyle/>
        <a:p>
          <a:endParaRPr lang="zh-CN" altLang="en-US"/>
        </a:p>
      </dgm:t>
    </dgm:pt>
    <dgm:pt modelId="{17B5CE4F-CA19-40C3-9203-0870E45501A0}" type="pres">
      <dgm:prSet presAssocID="{1BCD762A-1ECF-4E66-9F62-CE35E0FFF018}" presName="composite1" presStyleCnt="0"/>
      <dgm:spPr/>
      <dgm:t>
        <a:bodyPr/>
        <a:lstStyle/>
        <a:p>
          <a:endParaRPr lang="zh-CN" altLang="en-US"/>
        </a:p>
      </dgm:t>
    </dgm:pt>
    <dgm:pt modelId="{673CAB3F-5FF3-43DE-BD15-188891524536}" type="pres">
      <dgm:prSet presAssocID="{1BCD762A-1ECF-4E66-9F62-CE35E0FFF018}" presName="dummyNode1" presStyleLbl="node1" presStyleIdx="3" presStyleCnt="5"/>
      <dgm:spPr/>
      <dgm:t>
        <a:bodyPr/>
        <a:lstStyle/>
        <a:p>
          <a:endParaRPr lang="zh-CN" altLang="en-US"/>
        </a:p>
      </dgm:t>
    </dgm:pt>
    <dgm:pt modelId="{D91A70B9-7D4A-4D4A-BACE-8D6017E3233F}" type="pres">
      <dgm:prSet presAssocID="{1BCD762A-1ECF-4E66-9F62-CE35E0FFF018}" presName="childNode1" presStyleLbl="bgAcc1" presStyleIdx="4" presStyleCnt="5" custScaleY="185759" custLinFactNeighborX="6286" custLinFactNeighborY="-46440">
        <dgm:presLayoutVars>
          <dgm:bulletEnabled val="1"/>
        </dgm:presLayoutVars>
      </dgm:prSet>
      <dgm:spPr/>
      <dgm:t>
        <a:bodyPr/>
        <a:lstStyle/>
        <a:p>
          <a:endParaRPr lang="zh-CN" altLang="en-US"/>
        </a:p>
      </dgm:t>
    </dgm:pt>
    <dgm:pt modelId="{18EAAB35-310D-49B2-8180-54CBCFCF966D}" type="pres">
      <dgm:prSet presAssocID="{1BCD762A-1ECF-4E66-9F62-CE35E0FFF018}" presName="childNode1tx" presStyleLbl="bgAcc1" presStyleIdx="4" presStyleCnt="5">
        <dgm:presLayoutVars>
          <dgm:bulletEnabled val="1"/>
        </dgm:presLayoutVars>
      </dgm:prSet>
      <dgm:spPr/>
      <dgm:t>
        <a:bodyPr/>
        <a:lstStyle/>
        <a:p>
          <a:endParaRPr lang="zh-CN" altLang="en-US"/>
        </a:p>
      </dgm:t>
    </dgm:pt>
    <dgm:pt modelId="{B4FBF39F-71F4-4626-954E-2058FE60B9FB}" type="pres">
      <dgm:prSet presAssocID="{1BCD762A-1ECF-4E66-9F62-CE35E0FFF018}" presName="parentNode1" presStyleLbl="node1" presStyleIdx="4" presStyleCnt="5" custLinFactNeighborX="6156" custLinFactNeighborY="0">
        <dgm:presLayoutVars>
          <dgm:chMax val="1"/>
          <dgm:bulletEnabled val="1"/>
        </dgm:presLayoutVars>
      </dgm:prSet>
      <dgm:spPr/>
      <dgm:t>
        <a:bodyPr/>
        <a:lstStyle/>
        <a:p>
          <a:endParaRPr lang="zh-CN" altLang="en-US"/>
        </a:p>
      </dgm:t>
    </dgm:pt>
    <dgm:pt modelId="{23BB25B2-969A-44E2-82BB-2A7E8A39824E}" type="pres">
      <dgm:prSet presAssocID="{1BCD762A-1ECF-4E66-9F62-CE35E0FFF018}" presName="connSite1" presStyleCnt="0"/>
      <dgm:spPr/>
      <dgm:t>
        <a:bodyPr/>
        <a:lstStyle/>
        <a:p>
          <a:endParaRPr lang="zh-CN" altLang="en-US"/>
        </a:p>
      </dgm:t>
    </dgm:pt>
  </dgm:ptLst>
  <dgm:cxnLst>
    <dgm:cxn modelId="{F897C771-8F01-4B4D-9AB6-9E3D1C893C4C}" type="presOf" srcId="{2FFF95CF-C313-4D27-A034-1849AEE61B62}" destId="{D91A70B9-7D4A-4D4A-BACE-8D6017E3233F}" srcOrd="0" destOrd="2" presId="urn:microsoft.com/office/officeart/2005/8/layout/hProcess4"/>
    <dgm:cxn modelId="{A0DDF070-D8FB-4B5A-A863-827880928A6A}" type="presOf" srcId="{B56FD2F5-2F6D-47F6-AC89-6EBDEB4DE4BB}" destId="{A2CEF543-1AF3-44FA-8FFB-7DC05EDE5A47}" srcOrd="1" destOrd="0" presId="urn:microsoft.com/office/officeart/2005/8/layout/hProcess4"/>
    <dgm:cxn modelId="{F0FFF390-A2BB-440F-AAEE-D85B3DDB11B0}" type="presOf" srcId="{BDF49054-76ED-4B34-93FF-52456D793E2D}" destId="{0F9B4CE1-C938-432C-AF0F-B9F0737B64EE}" srcOrd="1" destOrd="0" presId="urn:microsoft.com/office/officeart/2005/8/layout/hProcess4"/>
    <dgm:cxn modelId="{CA2E30B0-0B84-4FC6-B652-47E981DFB6D0}" type="presOf" srcId="{9A09DCE3-17F6-439C-9F13-C2CFD4728FFD}" destId="{FE1A8D27-AE54-4BB7-9DBC-27C18CCFF4B9}" srcOrd="0" destOrd="0" presId="urn:microsoft.com/office/officeart/2005/8/layout/hProcess4"/>
    <dgm:cxn modelId="{88A68659-8FE9-4BAC-A56D-C4AC07A04694}" type="presOf" srcId="{5197898F-2367-414F-B036-68D749C6A852}" destId="{18EAAB35-310D-49B2-8180-54CBCFCF966D}" srcOrd="1" destOrd="3" presId="urn:microsoft.com/office/officeart/2005/8/layout/hProcess4"/>
    <dgm:cxn modelId="{3C66B123-116E-4BFB-9D71-79C85BE3E2EA}" type="presOf" srcId="{1BCD762A-1ECF-4E66-9F62-CE35E0FFF018}" destId="{B4FBF39F-71F4-4626-954E-2058FE60B9FB}" srcOrd="0" destOrd="0" presId="urn:microsoft.com/office/officeart/2005/8/layout/hProcess4"/>
    <dgm:cxn modelId="{59D95E11-D99D-4FDC-8D38-0B3CF49B163E}" srcId="{813C1939-80CB-46F7-BA2F-0D3034CA8B55}" destId="{50CE7C50-1D79-4018-B5F8-CEA89364CB5B}" srcOrd="2" destOrd="0" parTransId="{35EEA901-7B71-4B45-AD0B-05A20BFD3275}" sibTransId="{6D30EBD7-CD27-4EA5-A77B-79BF09BB46DA}"/>
    <dgm:cxn modelId="{9671591A-E83D-4607-BCB2-4B1D5C588C3C}" type="presOf" srcId="{42C6808D-BEE5-45EC-928D-A9CE264FF5E3}" destId="{83F778F3-3729-48DC-B64A-B903346BAA0D}" srcOrd="1" destOrd="0" presId="urn:microsoft.com/office/officeart/2005/8/layout/hProcess4"/>
    <dgm:cxn modelId="{CA0C4B91-0D5C-4810-9929-5CB4C257830D}" type="presOf" srcId="{FAF876A1-9D36-49AF-A5DC-1FC771E45A66}" destId="{D96136BF-9C49-4FF7-A4F8-1F11CA881EB5}" srcOrd="0" destOrd="0" presId="urn:microsoft.com/office/officeart/2005/8/layout/hProcess4"/>
    <dgm:cxn modelId="{97E17A3A-3055-4911-B3A6-B2E0E84842B6}" type="presOf" srcId="{05DB44C0-775B-4FCA-B0B3-6B477DCB6553}" destId="{D91A70B9-7D4A-4D4A-BACE-8D6017E3233F}" srcOrd="0" destOrd="1" presId="urn:microsoft.com/office/officeart/2005/8/layout/hProcess4"/>
    <dgm:cxn modelId="{40B2C876-4E17-451D-8545-6B99092D6190}" srcId="{9A09DCE3-17F6-439C-9F13-C2CFD4728FFD}" destId="{6F899F33-BE11-4A4C-AD58-05CA12AA1979}" srcOrd="0" destOrd="0" parTransId="{C5FDCC0B-40A6-4B07-A1DC-F6E5E4D7652A}" sibTransId="{1E6F765C-D0C5-4C46-9628-B46498E35CFE}"/>
    <dgm:cxn modelId="{18D0183E-9E5A-42EC-BEB9-93B8B9D3A7FA}" srcId="{9A09DCE3-17F6-439C-9F13-C2CFD4728FFD}" destId="{65492E28-FD08-4E81-A262-871B906FEE5C}" srcOrd="1" destOrd="0" parTransId="{93DFE7FF-A733-4A84-ADCA-6966778139E9}" sibTransId="{F99FF5B3-A25D-441E-B983-05B443308950}"/>
    <dgm:cxn modelId="{2B5CE91E-793F-461B-A801-62A20798572E}" srcId="{FF7A2138-1AD3-4E76-83CB-76E0783B53FA}" destId="{3C5755E8-AD66-48FC-A4D8-1194DA0D7A37}" srcOrd="2" destOrd="0" parTransId="{BA4045B5-EBD7-438F-A5A8-8F061FC6CF96}" sibTransId="{F7D7549E-1957-4586-8A72-A0A7ACF43590}"/>
    <dgm:cxn modelId="{C3FBDF64-9610-48E5-A48C-23D1495517FB}" type="presOf" srcId="{50CE7C50-1D79-4018-B5F8-CEA89364CB5B}" destId="{83F778F3-3729-48DC-B64A-B903346BAA0D}" srcOrd="1" destOrd="2" presId="urn:microsoft.com/office/officeart/2005/8/layout/hProcess4"/>
    <dgm:cxn modelId="{F606351F-FCC4-4083-8BF4-1037B7E8D016}" srcId="{1BCD762A-1ECF-4E66-9F62-CE35E0FFF018}" destId="{2FFF95CF-C313-4D27-A034-1849AEE61B62}" srcOrd="2" destOrd="0" parTransId="{FBBC7CEF-D227-48A6-AB93-3C5CBFEF2C5A}" sibTransId="{9C83022A-BCBF-467C-8861-97FE6B8B8581}"/>
    <dgm:cxn modelId="{618F1875-B00B-4564-9B16-17A52817AA5E}" type="presOf" srcId="{E55BCB9F-5EEC-46D2-B385-B471005976BD}" destId="{0F9B4CE1-C938-432C-AF0F-B9F0737B64EE}" srcOrd="1" destOrd="3" presId="urn:microsoft.com/office/officeart/2005/8/layout/hProcess4"/>
    <dgm:cxn modelId="{DCFB26EA-D619-4EA1-9272-44B2F8DDC544}" type="presOf" srcId="{F7D7549E-1957-4586-8A72-A0A7ACF43590}" destId="{C74344B7-A38C-4DE3-8B29-1EEECDAADF18}" srcOrd="0" destOrd="0" presId="urn:microsoft.com/office/officeart/2005/8/layout/hProcess4"/>
    <dgm:cxn modelId="{EB3DC8F0-6090-491B-AEFE-399188D095AD}" type="presOf" srcId="{813C1939-80CB-46F7-BA2F-0D3034CA8B55}" destId="{E48EC400-D917-4F3D-A37C-CFAF2ACDD28F}" srcOrd="0" destOrd="0" presId="urn:microsoft.com/office/officeart/2005/8/layout/hProcess4"/>
    <dgm:cxn modelId="{3B9CC9D5-FBD5-40EF-AB4D-180BC1EA20CC}" type="presOf" srcId="{E55BCB9F-5EEC-46D2-B385-B471005976BD}" destId="{D6515320-BF16-4CAC-B92F-C659A8C4AB0A}" srcOrd="0" destOrd="3" presId="urn:microsoft.com/office/officeart/2005/8/layout/hProcess4"/>
    <dgm:cxn modelId="{F657B776-696C-42D3-A5B7-E521B5A923C4}" type="presOf" srcId="{2714B7A2-1C70-4A2C-98CA-D298BD78C180}" destId="{DFAF43DC-E769-40CD-98DA-57EF370E8DEC}" srcOrd="1" destOrd="3" presId="urn:microsoft.com/office/officeart/2005/8/layout/hProcess4"/>
    <dgm:cxn modelId="{C90CBEE2-BB60-4CD2-AEC8-DDB24F930566}" type="presOf" srcId="{B74217AB-DD0D-411A-AD63-14A57AFF631E}" destId="{A2CEF543-1AF3-44FA-8FFB-7DC05EDE5A47}" srcOrd="1" destOrd="2" presId="urn:microsoft.com/office/officeart/2005/8/layout/hProcess4"/>
    <dgm:cxn modelId="{08F9ED16-721E-4670-8384-499BD6027DE6}" type="presOf" srcId="{E81CAE75-752A-4A4E-8675-4D986A2458F0}" destId="{094A7ABD-44AE-4BC8-87C3-952462FCAF67}" srcOrd="0" destOrd="1" presId="urn:microsoft.com/office/officeart/2005/8/layout/hProcess4"/>
    <dgm:cxn modelId="{505A0CEE-D108-4055-BF20-20F3CCDD54A1}" type="presOf" srcId="{180A89D7-3920-41FD-82D2-64A9A4A98604}" destId="{D6515320-BF16-4CAC-B92F-C659A8C4AB0A}" srcOrd="0" destOrd="1" presId="urn:microsoft.com/office/officeart/2005/8/layout/hProcess4"/>
    <dgm:cxn modelId="{062158D9-E774-4EE3-B7B0-093AD3006261}" srcId="{1BCD762A-1ECF-4E66-9F62-CE35E0FFF018}" destId="{66447AE2-B003-48C5-9C68-8FB81C2D7A5D}" srcOrd="0" destOrd="0" parTransId="{9D7314FB-743A-4641-9A1C-3B8A9112F4B2}" sibTransId="{26F0153B-D1DC-4B32-91FB-0546BB98DC9E}"/>
    <dgm:cxn modelId="{776A14F2-4C62-4EDF-9ADA-C349BA22840D}" srcId="{3C5755E8-AD66-48FC-A4D8-1194DA0D7A37}" destId="{E55BCB9F-5EEC-46D2-B385-B471005976BD}" srcOrd="3" destOrd="0" parTransId="{5E66D68A-FB51-4411-A188-737509186D88}" sibTransId="{E88F5C96-D8D0-4F28-993E-3B2007439DB9}"/>
    <dgm:cxn modelId="{E6FA9144-E3DA-4B67-BB75-7A3E9B4F4B73}" srcId="{FF7A2138-1AD3-4E76-83CB-76E0783B53FA}" destId="{9A09DCE3-17F6-439C-9F13-C2CFD4728FFD}" srcOrd="0" destOrd="0" parTransId="{CD5397E6-D700-4FF6-9B17-3D78D7647D46}" sibTransId="{6311F60D-4B59-4F6A-B337-004C9461D9C2}"/>
    <dgm:cxn modelId="{DDBEE243-B2FF-4EBA-AF50-9042693EBF05}" type="presOf" srcId="{B56FD2F5-2F6D-47F6-AC89-6EBDEB4DE4BB}" destId="{766F4909-3AAC-44C1-AC50-924D36E0E884}" srcOrd="0" destOrd="0" presId="urn:microsoft.com/office/officeart/2005/8/layout/hProcess4"/>
    <dgm:cxn modelId="{12657DB3-8B83-4ADB-80CA-62808C63DDEF}" srcId="{3C5755E8-AD66-48FC-A4D8-1194DA0D7A37}" destId="{BDF49054-76ED-4B34-93FF-52456D793E2D}" srcOrd="0" destOrd="0" parTransId="{856C7C90-5337-47D9-BD65-0DFC5C59D89C}" sibTransId="{054F5F1A-34EF-4BA5-9796-64DD0215BA0F}"/>
    <dgm:cxn modelId="{F409FB4B-B812-459B-9C41-6B3A5833B4CA}" type="presOf" srcId="{FF7A2138-1AD3-4E76-83CB-76E0783B53FA}" destId="{05E74512-E804-40CE-A1CD-C1BBDFDA4E43}" srcOrd="0" destOrd="0" presId="urn:microsoft.com/office/officeart/2005/8/layout/hProcess4"/>
    <dgm:cxn modelId="{05A2C11D-6B7E-4BBC-8B89-861979BE99E1}" srcId="{813C1939-80CB-46F7-BA2F-0D3034CA8B55}" destId="{E81CAE75-752A-4A4E-8675-4D986A2458F0}" srcOrd="1" destOrd="0" parTransId="{67820D13-A85E-4818-9799-56CC3BC3776C}" sibTransId="{6F1B54F6-7124-4675-A117-A73E6FD26582}"/>
    <dgm:cxn modelId="{BC8EC6E0-B221-4FC8-8A6D-091C3E894388}" srcId="{3C5755E8-AD66-48FC-A4D8-1194DA0D7A37}" destId="{180A89D7-3920-41FD-82D2-64A9A4A98604}" srcOrd="1" destOrd="0" parTransId="{98A20B5C-0086-401C-BF47-8034C50B3AE5}" sibTransId="{185EA365-66D8-4FC9-8CFF-47B27AA0D736}"/>
    <dgm:cxn modelId="{6C2DD4C3-5FC4-4A0D-A308-01490822AFD6}" srcId="{1BCD762A-1ECF-4E66-9F62-CE35E0FFF018}" destId="{05DB44C0-775B-4FCA-B0B3-6B477DCB6553}" srcOrd="1" destOrd="0" parTransId="{F07577A5-D497-4ADD-AE6E-B2FCC97071C8}" sibTransId="{ACBEC4AA-90A5-4E69-90CB-CA94FA98E474}"/>
    <dgm:cxn modelId="{F01E59DB-A0B3-4D19-B143-3C41836EC404}" type="presOf" srcId="{E81CAE75-752A-4A4E-8675-4D986A2458F0}" destId="{83F778F3-3729-48DC-B64A-B903346BAA0D}" srcOrd="1" destOrd="1" presId="urn:microsoft.com/office/officeart/2005/8/layout/hProcess4"/>
    <dgm:cxn modelId="{0E99CAEA-3D89-4829-9F42-DDCCDAD6D096}" type="presOf" srcId="{61F6A9D1-C0CD-4D6E-8E2C-8F2485A9102E}" destId="{D6515320-BF16-4CAC-B92F-C659A8C4AB0A}" srcOrd="0" destOrd="2" presId="urn:microsoft.com/office/officeart/2005/8/layout/hProcess4"/>
    <dgm:cxn modelId="{02423B82-7226-4059-A7E4-DA97FE6C23DA}" type="presOf" srcId="{28F10B6B-9D48-428D-AEF4-7FABA22C6027}" destId="{B9003416-1DB1-4F8A-9135-4C627DBA9682}" srcOrd="0" destOrd="0" presId="urn:microsoft.com/office/officeart/2005/8/layout/hProcess4"/>
    <dgm:cxn modelId="{FE34E4A1-6B2A-40A2-BC1F-21EF1E8B6CBF}" type="presOf" srcId="{65492E28-FD08-4E81-A262-871B906FEE5C}" destId="{88F2C59C-F971-44C6-8286-F413AF2D78D5}" srcOrd="0" destOrd="1" presId="urn:microsoft.com/office/officeart/2005/8/layout/hProcess4"/>
    <dgm:cxn modelId="{6DA56F58-C3B0-4DF5-A063-481C6A4B44EE}" srcId="{813C1939-80CB-46F7-BA2F-0D3034CA8B55}" destId="{42C6808D-BEE5-45EC-928D-A9CE264FF5E3}" srcOrd="0" destOrd="0" parTransId="{4713ED71-8EF7-4ACF-82A0-7231C28C7B07}" sibTransId="{FBE7BE1B-CCE9-4619-9B0C-64D728C0EB7E}"/>
    <dgm:cxn modelId="{A3226065-5F41-4595-B04E-96D657DBBD1C}" srcId="{FF7A2138-1AD3-4E76-83CB-76E0783B53FA}" destId="{1BCD762A-1ECF-4E66-9F62-CE35E0FFF018}" srcOrd="4" destOrd="0" parTransId="{6836A149-18BB-458F-917C-4F6DC6350BA1}" sibTransId="{4CBAD7CC-BB28-46FF-8DB0-B2954239CCC8}"/>
    <dgm:cxn modelId="{B2E453C3-BDC4-453E-A428-0C505D79D5F4}" type="presOf" srcId="{6311F60D-4B59-4F6A-B337-004C9461D9C2}" destId="{AEC12F90-D4AB-4A12-A2D3-861CE2C4803F}" srcOrd="0" destOrd="0" presId="urn:microsoft.com/office/officeart/2005/8/layout/hProcess4"/>
    <dgm:cxn modelId="{D6F761BB-F0F4-422F-B441-70DD5C96CA92}" type="presOf" srcId="{27E7867E-E88F-4328-840D-8B5DC0B7732A}" destId="{012E5EC1-FE21-4647-9885-34970B3BEFD8}" srcOrd="0" destOrd="0" presId="urn:microsoft.com/office/officeart/2005/8/layout/hProcess4"/>
    <dgm:cxn modelId="{E079E198-64F5-4E06-B685-8A105BACBF18}" type="presOf" srcId="{50CE7C50-1D79-4018-B5F8-CEA89364CB5B}" destId="{094A7ABD-44AE-4BC8-87C3-952462FCAF67}" srcOrd="0" destOrd="2" presId="urn:microsoft.com/office/officeart/2005/8/layout/hProcess4"/>
    <dgm:cxn modelId="{37960565-C188-4EEA-932E-49BA540B4299}" srcId="{3C5755E8-AD66-48FC-A4D8-1194DA0D7A37}" destId="{B0A5C657-D6AD-4FF5-807E-764633A9C1F1}" srcOrd="4" destOrd="0" parTransId="{C53D69FC-5D6D-4B61-A268-D3F2968E9056}" sibTransId="{695F3B78-35CB-4FF0-8BDB-CD0F6649420A}"/>
    <dgm:cxn modelId="{DB15BC9E-4216-4EE1-A012-8666C33A0585}" type="presOf" srcId="{2FFF95CF-C313-4D27-A034-1849AEE61B62}" destId="{18EAAB35-310D-49B2-8180-54CBCFCF966D}" srcOrd="1" destOrd="2" presId="urn:microsoft.com/office/officeart/2005/8/layout/hProcess4"/>
    <dgm:cxn modelId="{BA8DA407-9D8B-4899-898A-DEE32B8E97C7}" type="presOf" srcId="{B0A5C657-D6AD-4FF5-807E-764633A9C1F1}" destId="{0F9B4CE1-C938-432C-AF0F-B9F0737B64EE}" srcOrd="1" destOrd="4" presId="urn:microsoft.com/office/officeart/2005/8/layout/hProcess4"/>
    <dgm:cxn modelId="{36AA0AC8-12F9-4056-88C6-39420E9FE248}" srcId="{FF7A2138-1AD3-4E76-83CB-76E0783B53FA}" destId="{28F10B6B-9D48-428D-AEF4-7FABA22C6027}" srcOrd="1" destOrd="0" parTransId="{CB917B94-25D7-43CC-9A00-59C96102B737}" sibTransId="{FAF876A1-9D36-49AF-A5DC-1FC771E45A66}"/>
    <dgm:cxn modelId="{9E5E117D-ED4B-4DA6-9800-51FBDE3EB3E0}" srcId="{9A09DCE3-17F6-439C-9F13-C2CFD4728FFD}" destId="{2714B7A2-1C70-4A2C-98CA-D298BD78C180}" srcOrd="3" destOrd="0" parTransId="{C90B99AB-2F34-42BE-AB71-30031499AE1C}" sibTransId="{F8348FA4-7323-4E1A-8A15-6AF244F13073}"/>
    <dgm:cxn modelId="{5CFAD9E0-2924-4529-B330-CAA493CFED5E}" srcId="{28F10B6B-9D48-428D-AEF4-7FABA22C6027}" destId="{B74217AB-DD0D-411A-AD63-14A57AFF631E}" srcOrd="2" destOrd="0" parTransId="{C1361A08-0045-4450-AB7B-B7941E76381F}" sibTransId="{55DF21FA-BCC9-45F5-A0A8-44BC66B06080}"/>
    <dgm:cxn modelId="{AFF23A6E-C868-431D-9963-24E9E3522A6D}" type="presOf" srcId="{842515AD-C311-4816-A52C-08E5702B5FA8}" destId="{DFAF43DC-E769-40CD-98DA-57EF370E8DEC}" srcOrd="1" destOrd="2" presId="urn:microsoft.com/office/officeart/2005/8/layout/hProcess4"/>
    <dgm:cxn modelId="{1F253D62-7D6E-4928-A7D1-4B04F69B0C5B}" srcId="{9A09DCE3-17F6-439C-9F13-C2CFD4728FFD}" destId="{842515AD-C311-4816-A52C-08E5702B5FA8}" srcOrd="2" destOrd="0" parTransId="{469617BB-40D2-4BDA-BEAE-970435196259}" sibTransId="{4F5FF90D-BD52-4479-960C-3128B4842690}"/>
    <dgm:cxn modelId="{C6D8E196-1D7E-4918-A482-1A871ACC2332}" type="presOf" srcId="{66447AE2-B003-48C5-9C68-8FB81C2D7A5D}" destId="{D91A70B9-7D4A-4D4A-BACE-8D6017E3233F}" srcOrd="0" destOrd="0" presId="urn:microsoft.com/office/officeart/2005/8/layout/hProcess4"/>
    <dgm:cxn modelId="{C1A6C92F-ACC7-43D7-8182-B5534F0766A6}" type="presOf" srcId="{65492E28-FD08-4E81-A262-871B906FEE5C}" destId="{DFAF43DC-E769-40CD-98DA-57EF370E8DEC}" srcOrd="1" destOrd="1" presId="urn:microsoft.com/office/officeart/2005/8/layout/hProcess4"/>
    <dgm:cxn modelId="{98F8631D-A6D5-468B-899F-F9024E2EFFD3}" type="presOf" srcId="{6F899F33-BE11-4A4C-AD58-05CA12AA1979}" destId="{88F2C59C-F971-44C6-8286-F413AF2D78D5}" srcOrd="0" destOrd="0" presId="urn:microsoft.com/office/officeart/2005/8/layout/hProcess4"/>
    <dgm:cxn modelId="{F5CBE17E-5990-408E-85D3-22609914309B}" type="presOf" srcId="{6F899F33-BE11-4A4C-AD58-05CA12AA1979}" destId="{DFAF43DC-E769-40CD-98DA-57EF370E8DEC}" srcOrd="1" destOrd="0" presId="urn:microsoft.com/office/officeart/2005/8/layout/hProcess4"/>
    <dgm:cxn modelId="{188E3688-4749-48C2-A847-E12579D78204}" type="presOf" srcId="{842515AD-C311-4816-A52C-08E5702B5FA8}" destId="{88F2C59C-F971-44C6-8286-F413AF2D78D5}" srcOrd="0" destOrd="2" presId="urn:microsoft.com/office/officeart/2005/8/layout/hProcess4"/>
    <dgm:cxn modelId="{C2A0D146-3589-4FA2-8411-E47D11D5B25A}" type="presOf" srcId="{5197898F-2367-414F-B036-68D749C6A852}" destId="{D91A70B9-7D4A-4D4A-BACE-8D6017E3233F}" srcOrd="0" destOrd="3" presId="urn:microsoft.com/office/officeart/2005/8/layout/hProcess4"/>
    <dgm:cxn modelId="{4099163B-057B-4093-B7C2-FF052E4FCA96}" srcId="{28F10B6B-9D48-428D-AEF4-7FABA22C6027}" destId="{773D7F92-BBBC-4C42-94BB-7751A9316F71}" srcOrd="1" destOrd="0" parTransId="{1CA9B063-CD8E-4B32-9499-243BE1432A6B}" sibTransId="{8BE11771-CAA6-4713-997D-C8BBBEE07639}"/>
    <dgm:cxn modelId="{992FE2B6-C834-4795-AC9D-E59A31C6972F}" srcId="{1BCD762A-1ECF-4E66-9F62-CE35E0FFF018}" destId="{5197898F-2367-414F-B036-68D749C6A852}" srcOrd="3" destOrd="0" parTransId="{8A9DEAFA-EE4F-40C3-9E4C-4CC2E8CD9D4A}" sibTransId="{13368179-E91C-41EA-A429-318509E24660}"/>
    <dgm:cxn modelId="{642B7025-FC59-42F5-B8F5-96FEAFAA23A9}" type="presOf" srcId="{61F6A9D1-C0CD-4D6E-8E2C-8F2485A9102E}" destId="{0F9B4CE1-C938-432C-AF0F-B9F0737B64EE}" srcOrd="1" destOrd="2" presId="urn:microsoft.com/office/officeart/2005/8/layout/hProcess4"/>
    <dgm:cxn modelId="{D81791BB-14E0-4CEC-90AA-84CD4D62D9FA}" type="presOf" srcId="{B74217AB-DD0D-411A-AD63-14A57AFF631E}" destId="{766F4909-3AAC-44C1-AC50-924D36E0E884}" srcOrd="0" destOrd="2" presId="urn:microsoft.com/office/officeart/2005/8/layout/hProcess4"/>
    <dgm:cxn modelId="{333E3A6A-7C9D-49EF-A022-0520A3144A13}" type="presOf" srcId="{2714B7A2-1C70-4A2C-98CA-D298BD78C180}" destId="{88F2C59C-F971-44C6-8286-F413AF2D78D5}" srcOrd="0" destOrd="3" presId="urn:microsoft.com/office/officeart/2005/8/layout/hProcess4"/>
    <dgm:cxn modelId="{049ACFBF-1E21-47EC-85BB-D0676C5DEB08}" type="presOf" srcId="{773D7F92-BBBC-4C42-94BB-7751A9316F71}" destId="{766F4909-3AAC-44C1-AC50-924D36E0E884}" srcOrd="0" destOrd="1" presId="urn:microsoft.com/office/officeart/2005/8/layout/hProcess4"/>
    <dgm:cxn modelId="{FF314004-AF19-4537-A680-3EFED21B8B11}" type="presOf" srcId="{BDF49054-76ED-4B34-93FF-52456D793E2D}" destId="{D6515320-BF16-4CAC-B92F-C659A8C4AB0A}" srcOrd="0" destOrd="0" presId="urn:microsoft.com/office/officeart/2005/8/layout/hProcess4"/>
    <dgm:cxn modelId="{84A74C1C-F4F2-48C3-A226-88BDB183EF15}" srcId="{28F10B6B-9D48-428D-AEF4-7FABA22C6027}" destId="{B56FD2F5-2F6D-47F6-AC89-6EBDEB4DE4BB}" srcOrd="0" destOrd="0" parTransId="{56815A16-DADB-4348-9FF6-2F24C9B08392}" sibTransId="{32D0809D-E767-496C-8FE2-BBABDF62C782}"/>
    <dgm:cxn modelId="{65C6EF53-B416-4A00-A588-B575AAA14943}" type="presOf" srcId="{3C5755E8-AD66-48FC-A4D8-1194DA0D7A37}" destId="{C3311616-B0B1-49A6-8A02-17B356D449CD}" srcOrd="0" destOrd="0" presId="urn:microsoft.com/office/officeart/2005/8/layout/hProcess4"/>
    <dgm:cxn modelId="{DE3A53F6-EE6E-40EC-A179-9E97CE33D5BA}" srcId="{3C5755E8-AD66-48FC-A4D8-1194DA0D7A37}" destId="{61F6A9D1-C0CD-4D6E-8E2C-8F2485A9102E}" srcOrd="2" destOrd="0" parTransId="{8805A7D5-FB7E-4224-84ED-9F7D294821A0}" sibTransId="{B01020D5-B569-4657-855A-21336E1285F2}"/>
    <dgm:cxn modelId="{CA58D984-AFF0-459A-8650-5A00FDB799B7}" type="presOf" srcId="{773D7F92-BBBC-4C42-94BB-7751A9316F71}" destId="{A2CEF543-1AF3-44FA-8FFB-7DC05EDE5A47}" srcOrd="1" destOrd="1" presId="urn:microsoft.com/office/officeart/2005/8/layout/hProcess4"/>
    <dgm:cxn modelId="{7333BF43-94DF-49E9-970C-A96A197B4B70}" type="presOf" srcId="{42C6808D-BEE5-45EC-928D-A9CE264FF5E3}" destId="{094A7ABD-44AE-4BC8-87C3-952462FCAF67}" srcOrd="0" destOrd="0" presId="urn:microsoft.com/office/officeart/2005/8/layout/hProcess4"/>
    <dgm:cxn modelId="{8F181E7F-1E3B-4697-874A-CB911CDF6392}" type="presOf" srcId="{180A89D7-3920-41FD-82D2-64A9A4A98604}" destId="{0F9B4CE1-C938-432C-AF0F-B9F0737B64EE}" srcOrd="1" destOrd="1" presId="urn:microsoft.com/office/officeart/2005/8/layout/hProcess4"/>
    <dgm:cxn modelId="{B4BA70BB-BA68-4EC0-8EDA-768BA3C73BD2}" srcId="{FF7A2138-1AD3-4E76-83CB-76E0783B53FA}" destId="{813C1939-80CB-46F7-BA2F-0D3034CA8B55}" srcOrd="3" destOrd="0" parTransId="{1F0C94A8-2270-4254-A5DD-C913F4325875}" sibTransId="{27E7867E-E88F-4328-840D-8B5DC0B7732A}"/>
    <dgm:cxn modelId="{DB6988D5-F001-473E-9EA0-DDF813DAA0F6}" type="presOf" srcId="{B0A5C657-D6AD-4FF5-807E-764633A9C1F1}" destId="{D6515320-BF16-4CAC-B92F-C659A8C4AB0A}" srcOrd="0" destOrd="4" presId="urn:microsoft.com/office/officeart/2005/8/layout/hProcess4"/>
    <dgm:cxn modelId="{001C86D4-B5B5-42BF-B4D9-2D907D607D6F}" type="presOf" srcId="{05DB44C0-775B-4FCA-B0B3-6B477DCB6553}" destId="{18EAAB35-310D-49B2-8180-54CBCFCF966D}" srcOrd="1" destOrd="1" presId="urn:microsoft.com/office/officeart/2005/8/layout/hProcess4"/>
    <dgm:cxn modelId="{B0E69AA4-4F7C-42AC-95CB-0EB5CEE5A59A}" type="presOf" srcId="{66447AE2-B003-48C5-9C68-8FB81C2D7A5D}" destId="{18EAAB35-310D-49B2-8180-54CBCFCF966D}" srcOrd="1" destOrd="0" presId="urn:microsoft.com/office/officeart/2005/8/layout/hProcess4"/>
    <dgm:cxn modelId="{87427FEC-D2C0-4E79-AC76-D0B1FA1FD265}" type="presParOf" srcId="{05E74512-E804-40CE-A1CD-C1BBDFDA4E43}" destId="{12EE754D-0071-49E2-89D1-280DC4E4FA1B}" srcOrd="0" destOrd="0" presId="urn:microsoft.com/office/officeart/2005/8/layout/hProcess4"/>
    <dgm:cxn modelId="{6E6A8CFA-9648-4F90-B381-1E218AF973CE}" type="presParOf" srcId="{05E74512-E804-40CE-A1CD-C1BBDFDA4E43}" destId="{FD03B586-8462-4A33-95E5-B71DFFCF7493}" srcOrd="1" destOrd="0" presId="urn:microsoft.com/office/officeart/2005/8/layout/hProcess4"/>
    <dgm:cxn modelId="{BF9F1667-05E1-4BB0-9E16-169CD32623ED}" type="presParOf" srcId="{05E74512-E804-40CE-A1CD-C1BBDFDA4E43}" destId="{BC444720-71EB-438D-AF00-A86BD750A19B}" srcOrd="2" destOrd="0" presId="urn:microsoft.com/office/officeart/2005/8/layout/hProcess4"/>
    <dgm:cxn modelId="{D846F844-9A8A-4656-9DCC-60DC2766E829}" type="presParOf" srcId="{BC444720-71EB-438D-AF00-A86BD750A19B}" destId="{E63FC1B0-8BB4-46A9-BDDD-2FBAD54B9517}" srcOrd="0" destOrd="0" presId="urn:microsoft.com/office/officeart/2005/8/layout/hProcess4"/>
    <dgm:cxn modelId="{70DE913F-135E-44BF-8C05-3BEEF422A4FB}" type="presParOf" srcId="{E63FC1B0-8BB4-46A9-BDDD-2FBAD54B9517}" destId="{2FD7042D-E2B7-4522-9DE4-CAA2E01EDD86}" srcOrd="0" destOrd="0" presId="urn:microsoft.com/office/officeart/2005/8/layout/hProcess4"/>
    <dgm:cxn modelId="{1015D334-3E7D-40F7-8674-3DF58E4D482E}" type="presParOf" srcId="{E63FC1B0-8BB4-46A9-BDDD-2FBAD54B9517}" destId="{88F2C59C-F971-44C6-8286-F413AF2D78D5}" srcOrd="1" destOrd="0" presId="urn:microsoft.com/office/officeart/2005/8/layout/hProcess4"/>
    <dgm:cxn modelId="{E920DBAA-D17F-480D-ADDA-9D3EDFC71726}" type="presParOf" srcId="{E63FC1B0-8BB4-46A9-BDDD-2FBAD54B9517}" destId="{DFAF43DC-E769-40CD-98DA-57EF370E8DEC}" srcOrd="2" destOrd="0" presId="urn:microsoft.com/office/officeart/2005/8/layout/hProcess4"/>
    <dgm:cxn modelId="{962E59AD-D06B-4601-ACCD-C6C04B6B4539}" type="presParOf" srcId="{E63FC1B0-8BB4-46A9-BDDD-2FBAD54B9517}" destId="{FE1A8D27-AE54-4BB7-9DBC-27C18CCFF4B9}" srcOrd="3" destOrd="0" presId="urn:microsoft.com/office/officeart/2005/8/layout/hProcess4"/>
    <dgm:cxn modelId="{0892A6DE-74EA-4582-9EA4-C3FA077A7E22}" type="presParOf" srcId="{E63FC1B0-8BB4-46A9-BDDD-2FBAD54B9517}" destId="{35254B93-9FEF-49C6-BB70-818B38EE7192}" srcOrd="4" destOrd="0" presId="urn:microsoft.com/office/officeart/2005/8/layout/hProcess4"/>
    <dgm:cxn modelId="{4D99A947-636D-435C-A939-007138198559}" type="presParOf" srcId="{BC444720-71EB-438D-AF00-A86BD750A19B}" destId="{AEC12F90-D4AB-4A12-A2D3-861CE2C4803F}" srcOrd="1" destOrd="0" presId="urn:microsoft.com/office/officeart/2005/8/layout/hProcess4"/>
    <dgm:cxn modelId="{0C773834-B40F-4782-86D0-CAB51A547ACF}" type="presParOf" srcId="{BC444720-71EB-438D-AF00-A86BD750A19B}" destId="{9D3176EA-1B36-47F0-8F2D-2D0ADE3A9F1B}" srcOrd="2" destOrd="0" presId="urn:microsoft.com/office/officeart/2005/8/layout/hProcess4"/>
    <dgm:cxn modelId="{27CF1112-8359-4C26-A117-E6EA82E08812}" type="presParOf" srcId="{9D3176EA-1B36-47F0-8F2D-2D0ADE3A9F1B}" destId="{AD98178E-B57A-4B98-B6A6-1D5AA03F2563}" srcOrd="0" destOrd="0" presId="urn:microsoft.com/office/officeart/2005/8/layout/hProcess4"/>
    <dgm:cxn modelId="{0386A830-CAFD-4CEF-8D25-E5824821E505}" type="presParOf" srcId="{9D3176EA-1B36-47F0-8F2D-2D0ADE3A9F1B}" destId="{766F4909-3AAC-44C1-AC50-924D36E0E884}" srcOrd="1" destOrd="0" presId="urn:microsoft.com/office/officeart/2005/8/layout/hProcess4"/>
    <dgm:cxn modelId="{4F36810B-5552-44F6-BECB-6C6012502B90}" type="presParOf" srcId="{9D3176EA-1B36-47F0-8F2D-2D0ADE3A9F1B}" destId="{A2CEF543-1AF3-44FA-8FFB-7DC05EDE5A47}" srcOrd="2" destOrd="0" presId="urn:microsoft.com/office/officeart/2005/8/layout/hProcess4"/>
    <dgm:cxn modelId="{1560A62B-8DA3-46B3-9E0D-21EFF9424B71}" type="presParOf" srcId="{9D3176EA-1B36-47F0-8F2D-2D0ADE3A9F1B}" destId="{B9003416-1DB1-4F8A-9135-4C627DBA9682}" srcOrd="3" destOrd="0" presId="urn:microsoft.com/office/officeart/2005/8/layout/hProcess4"/>
    <dgm:cxn modelId="{014229C4-0E3E-4CA9-AE95-652671132761}" type="presParOf" srcId="{9D3176EA-1B36-47F0-8F2D-2D0ADE3A9F1B}" destId="{6E4056FA-4A56-4DFA-9BF4-5AE70957417E}" srcOrd="4" destOrd="0" presId="urn:microsoft.com/office/officeart/2005/8/layout/hProcess4"/>
    <dgm:cxn modelId="{81816D4E-5B1A-4C52-B8B2-3F78A5E019BA}" type="presParOf" srcId="{BC444720-71EB-438D-AF00-A86BD750A19B}" destId="{D96136BF-9C49-4FF7-A4F8-1F11CA881EB5}" srcOrd="3" destOrd="0" presId="urn:microsoft.com/office/officeart/2005/8/layout/hProcess4"/>
    <dgm:cxn modelId="{DA6738E9-54EF-4B40-A03F-073DFACB2DCF}" type="presParOf" srcId="{BC444720-71EB-438D-AF00-A86BD750A19B}" destId="{6F9A4548-8F6E-4236-A908-3CCBF2408741}" srcOrd="4" destOrd="0" presId="urn:microsoft.com/office/officeart/2005/8/layout/hProcess4"/>
    <dgm:cxn modelId="{A27377B1-B24A-4BF5-B1A2-9E4159F79325}" type="presParOf" srcId="{6F9A4548-8F6E-4236-A908-3CCBF2408741}" destId="{209C03C3-2D8F-4A0E-8557-567496E7CBDE}" srcOrd="0" destOrd="0" presId="urn:microsoft.com/office/officeart/2005/8/layout/hProcess4"/>
    <dgm:cxn modelId="{8A0A1E7D-079F-49BB-B00B-2A011AE40A4A}" type="presParOf" srcId="{6F9A4548-8F6E-4236-A908-3CCBF2408741}" destId="{D6515320-BF16-4CAC-B92F-C659A8C4AB0A}" srcOrd="1" destOrd="0" presId="urn:microsoft.com/office/officeart/2005/8/layout/hProcess4"/>
    <dgm:cxn modelId="{4B5AE949-4EED-4C4C-80AD-542A29DDDB32}" type="presParOf" srcId="{6F9A4548-8F6E-4236-A908-3CCBF2408741}" destId="{0F9B4CE1-C938-432C-AF0F-B9F0737B64EE}" srcOrd="2" destOrd="0" presId="urn:microsoft.com/office/officeart/2005/8/layout/hProcess4"/>
    <dgm:cxn modelId="{9DA1AAC6-B8D9-454F-B4C0-9C2424C07300}" type="presParOf" srcId="{6F9A4548-8F6E-4236-A908-3CCBF2408741}" destId="{C3311616-B0B1-49A6-8A02-17B356D449CD}" srcOrd="3" destOrd="0" presId="urn:microsoft.com/office/officeart/2005/8/layout/hProcess4"/>
    <dgm:cxn modelId="{DBAB4949-78A4-441C-8015-38C1C83FB308}" type="presParOf" srcId="{6F9A4548-8F6E-4236-A908-3CCBF2408741}" destId="{CC8D2050-FB33-4BAA-8C76-BD8F3A8F6959}" srcOrd="4" destOrd="0" presId="urn:microsoft.com/office/officeart/2005/8/layout/hProcess4"/>
    <dgm:cxn modelId="{170D68C4-AC1F-456D-BDE3-CAC7EE5F68E2}" type="presParOf" srcId="{BC444720-71EB-438D-AF00-A86BD750A19B}" destId="{C74344B7-A38C-4DE3-8B29-1EEECDAADF18}" srcOrd="5" destOrd="0" presId="urn:microsoft.com/office/officeart/2005/8/layout/hProcess4"/>
    <dgm:cxn modelId="{4569B2B1-10CA-4361-9663-1991EB49FBF9}" type="presParOf" srcId="{BC444720-71EB-438D-AF00-A86BD750A19B}" destId="{76548020-84DA-48E4-BDD3-AD666216F957}" srcOrd="6" destOrd="0" presId="urn:microsoft.com/office/officeart/2005/8/layout/hProcess4"/>
    <dgm:cxn modelId="{D5FADA24-77EE-4A3E-9319-2B1CC6B47FE3}" type="presParOf" srcId="{76548020-84DA-48E4-BDD3-AD666216F957}" destId="{72370C58-23CF-4152-96DD-2F57EB77C9A4}" srcOrd="0" destOrd="0" presId="urn:microsoft.com/office/officeart/2005/8/layout/hProcess4"/>
    <dgm:cxn modelId="{55D7F15D-6B52-4F86-BBBD-7C9C52D26987}" type="presParOf" srcId="{76548020-84DA-48E4-BDD3-AD666216F957}" destId="{094A7ABD-44AE-4BC8-87C3-952462FCAF67}" srcOrd="1" destOrd="0" presId="urn:microsoft.com/office/officeart/2005/8/layout/hProcess4"/>
    <dgm:cxn modelId="{16CD854C-2C20-4BE8-B555-931A4FF6F212}" type="presParOf" srcId="{76548020-84DA-48E4-BDD3-AD666216F957}" destId="{83F778F3-3729-48DC-B64A-B903346BAA0D}" srcOrd="2" destOrd="0" presId="urn:microsoft.com/office/officeart/2005/8/layout/hProcess4"/>
    <dgm:cxn modelId="{57B5ABB9-38C3-4B66-9310-CEAF9BA9417A}" type="presParOf" srcId="{76548020-84DA-48E4-BDD3-AD666216F957}" destId="{E48EC400-D917-4F3D-A37C-CFAF2ACDD28F}" srcOrd="3" destOrd="0" presId="urn:microsoft.com/office/officeart/2005/8/layout/hProcess4"/>
    <dgm:cxn modelId="{AD9FD301-5379-4C4B-9C32-94FD264AAB1C}" type="presParOf" srcId="{76548020-84DA-48E4-BDD3-AD666216F957}" destId="{41D51AF6-7E39-4820-BB6B-D9A62BA15E63}" srcOrd="4" destOrd="0" presId="urn:microsoft.com/office/officeart/2005/8/layout/hProcess4"/>
    <dgm:cxn modelId="{AF485D6F-B20A-48F1-8FA8-7B25D97D06E7}" type="presParOf" srcId="{BC444720-71EB-438D-AF00-A86BD750A19B}" destId="{012E5EC1-FE21-4647-9885-34970B3BEFD8}" srcOrd="7" destOrd="0" presId="urn:microsoft.com/office/officeart/2005/8/layout/hProcess4"/>
    <dgm:cxn modelId="{FD5363C5-305F-4ED0-9510-E791A4E313C7}" type="presParOf" srcId="{BC444720-71EB-438D-AF00-A86BD750A19B}" destId="{17B5CE4F-CA19-40C3-9203-0870E45501A0}" srcOrd="8" destOrd="0" presId="urn:microsoft.com/office/officeart/2005/8/layout/hProcess4"/>
    <dgm:cxn modelId="{CB01FF51-6249-4AA2-9015-4DB56FCE8CFA}" type="presParOf" srcId="{17B5CE4F-CA19-40C3-9203-0870E45501A0}" destId="{673CAB3F-5FF3-43DE-BD15-188891524536}" srcOrd="0" destOrd="0" presId="urn:microsoft.com/office/officeart/2005/8/layout/hProcess4"/>
    <dgm:cxn modelId="{8773211D-B8CA-49F5-A27B-14062AFD0B1C}" type="presParOf" srcId="{17B5CE4F-CA19-40C3-9203-0870E45501A0}" destId="{D91A70B9-7D4A-4D4A-BACE-8D6017E3233F}" srcOrd="1" destOrd="0" presId="urn:microsoft.com/office/officeart/2005/8/layout/hProcess4"/>
    <dgm:cxn modelId="{EFA6EBA7-FAE3-4282-B09E-FDFC7C0CBD13}" type="presParOf" srcId="{17B5CE4F-CA19-40C3-9203-0870E45501A0}" destId="{18EAAB35-310D-49B2-8180-54CBCFCF966D}" srcOrd="2" destOrd="0" presId="urn:microsoft.com/office/officeart/2005/8/layout/hProcess4"/>
    <dgm:cxn modelId="{9E7D0B9F-F19F-4919-9A57-1E787D717D07}" type="presParOf" srcId="{17B5CE4F-CA19-40C3-9203-0870E45501A0}" destId="{B4FBF39F-71F4-4626-954E-2058FE60B9FB}" srcOrd="3" destOrd="0" presId="urn:microsoft.com/office/officeart/2005/8/layout/hProcess4"/>
    <dgm:cxn modelId="{62D8DF29-93F6-463E-B54F-44BFA553B0D7}" type="presParOf" srcId="{17B5CE4F-CA19-40C3-9203-0870E45501A0}" destId="{23BB25B2-969A-44E2-82BB-2A7E8A39824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2C59C-F971-44C6-8286-F413AF2D78D5}">
      <dsp:nvSpPr>
        <dsp:cNvPr id="0" name=""/>
        <dsp:cNvSpPr/>
      </dsp:nvSpPr>
      <dsp:spPr>
        <a:xfrm>
          <a:off x="73973" y="648074"/>
          <a:ext cx="1315962" cy="2016217"/>
        </a:xfrm>
        <a:prstGeom prst="roundRect">
          <a:avLst>
            <a:gd name="adj" fmla="val 10000"/>
          </a:avLst>
        </a:prstGeom>
        <a:solidFill>
          <a:srgbClr val="B4D7F1"/>
        </a:solidFill>
        <a:ln w="1905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处理模式：</a:t>
          </a:r>
          <a:r>
            <a:rPr lang="zh-CN" altLang="en-US" sz="900" kern="1200" dirty="0" smtClean="0">
              <a:latin typeface="微软雅黑" panose="020B0503020204020204" pitchFamily="34" charset="-122"/>
              <a:ea typeface="微软雅黑" panose="020B0503020204020204" pitchFamily="34" charset="-122"/>
            </a:rPr>
            <a:t>流处理、批处理</a:t>
          </a:r>
          <a:endParaRPr lang="zh-CN" altLang="en-US" sz="900" kern="1200" dirty="0"/>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处理类型：</a:t>
          </a:r>
          <a:r>
            <a:rPr lang="zh-CN" altLang="en-US" sz="900" kern="1200" dirty="0" smtClean="0">
              <a:latin typeface="微软雅黑" panose="020B0503020204020204" pitchFamily="34" charset="-122"/>
              <a:ea typeface="微软雅黑" panose="020B0503020204020204" pitchFamily="34" charset="-122"/>
            </a:rPr>
            <a:t>结构化、非结构化、半结构化</a:t>
          </a:r>
          <a:endParaRPr lang="zh-CN" altLang="en-US" sz="900" kern="1200" dirty="0"/>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处理阶段：</a:t>
          </a:r>
          <a:r>
            <a:rPr lang="zh-CN" altLang="en-US" sz="900" kern="1200" dirty="0" smtClean="0">
              <a:latin typeface="微软雅黑" panose="020B0503020204020204" pitchFamily="34" charset="-122"/>
              <a:ea typeface="微软雅黑" panose="020B0503020204020204" pitchFamily="34" charset="-122"/>
            </a:rPr>
            <a:t>集成、处理、分析、展示</a:t>
          </a:r>
          <a:endParaRPr lang="en-US" altLang="zh-CN" sz="900" kern="1200" dirty="0">
            <a:latin typeface="微软雅黑" panose="020B0503020204020204" pitchFamily="34" charset="-122"/>
            <a:ea typeface="微软雅黑" panose="020B0503020204020204" pitchFamily="34" charset="-122"/>
          </a:endParaRPr>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开发与部署</a:t>
          </a:r>
          <a:endParaRPr lang="zh-CN" altLang="en-US" sz="900" b="1" kern="1200" dirty="0">
            <a:latin typeface="微软雅黑" panose="020B0503020204020204" pitchFamily="34" charset="-122"/>
            <a:ea typeface="微软雅黑" panose="020B0503020204020204" pitchFamily="34" charset="-122"/>
          </a:endParaRPr>
        </a:p>
      </dsp:txBody>
      <dsp:txXfrm>
        <a:off x="112516" y="686617"/>
        <a:ext cx="1238876" cy="1507084"/>
      </dsp:txXfrm>
    </dsp:sp>
    <dsp:sp modelId="{AEC12F90-D4AB-4A12-A2D3-861CE2C4803F}">
      <dsp:nvSpPr>
        <dsp:cNvPr id="0" name=""/>
        <dsp:cNvSpPr/>
      </dsp:nvSpPr>
      <dsp:spPr>
        <a:xfrm>
          <a:off x="529686" y="2005836"/>
          <a:ext cx="1586609" cy="1586609"/>
        </a:xfrm>
        <a:prstGeom prst="leftCircularArrow">
          <a:avLst>
            <a:gd name="adj1" fmla="val 2766"/>
            <a:gd name="adj2" fmla="val 337356"/>
            <a:gd name="adj3" fmla="val 3299090"/>
            <a:gd name="adj4" fmla="val 10210713"/>
            <a:gd name="adj5" fmla="val 3227"/>
          </a:avLst>
        </a:prstGeom>
        <a:solidFill>
          <a:srgbClr val="0579D0"/>
        </a:solidFill>
        <a:ln>
          <a:solidFill>
            <a:srgbClr val="0579D0"/>
          </a:solidFill>
        </a:ln>
        <a:effectLst/>
      </dsp:spPr>
      <dsp:style>
        <a:lnRef idx="0">
          <a:scrgbClr r="0" g="0" b="0"/>
        </a:lnRef>
        <a:fillRef idx="1">
          <a:scrgbClr r="0" g="0" b="0"/>
        </a:fillRef>
        <a:effectRef idx="0">
          <a:scrgbClr r="0" g="0" b="0"/>
        </a:effectRef>
        <a:fontRef idx="minor">
          <a:schemeClr val="lt1"/>
        </a:fontRef>
      </dsp:style>
    </dsp:sp>
    <dsp:sp modelId="{FE1A8D27-AE54-4BB7-9DBC-27C18CCFF4B9}">
      <dsp:nvSpPr>
        <dsp:cNvPr id="0" name=""/>
        <dsp:cNvSpPr/>
      </dsp:nvSpPr>
      <dsp:spPr>
        <a:xfrm>
          <a:off x="369626" y="2470352"/>
          <a:ext cx="1169744" cy="465168"/>
        </a:xfrm>
        <a:prstGeom prst="roundRect">
          <a:avLst>
            <a:gd name="adj" fmla="val 10000"/>
          </a:avLst>
        </a:prstGeom>
        <a:solidFill>
          <a:srgbClr val="0579D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一体化</a:t>
          </a:r>
          <a:endParaRPr lang="zh-CN" altLang="en-US" sz="2000" kern="1200" dirty="0"/>
        </a:p>
      </dsp:txBody>
      <dsp:txXfrm>
        <a:off x="383250" y="2483976"/>
        <a:ext cx="1142496" cy="437920"/>
      </dsp:txXfrm>
    </dsp:sp>
    <dsp:sp modelId="{766F4909-3AAC-44C1-AC50-924D36E0E884}">
      <dsp:nvSpPr>
        <dsp:cNvPr id="0" name=""/>
        <dsp:cNvSpPr/>
      </dsp:nvSpPr>
      <dsp:spPr>
        <a:xfrm>
          <a:off x="1802158" y="1584177"/>
          <a:ext cx="1315962" cy="2016227"/>
        </a:xfrm>
        <a:prstGeom prst="roundRect">
          <a:avLst>
            <a:gd name="adj" fmla="val 10000"/>
          </a:avLst>
        </a:prstGeom>
        <a:solidFill>
          <a:srgbClr val="B2EAE0"/>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可视化</a:t>
          </a:r>
          <a:r>
            <a:rPr lang="en-US" altLang="zh-CN" sz="900" b="1" kern="1200" dirty="0" smtClean="0">
              <a:latin typeface="微软雅黑" panose="020B0503020204020204" pitchFamily="34" charset="-122"/>
              <a:ea typeface="微软雅黑" panose="020B0503020204020204" pitchFamily="34" charset="-122"/>
            </a:rPr>
            <a:t>IDE</a:t>
          </a:r>
          <a:r>
            <a:rPr lang="zh-CN" altLang="en-US" sz="900" b="1" kern="1200" dirty="0" smtClean="0">
              <a:latin typeface="微软雅黑" panose="020B0503020204020204" pitchFamily="34" charset="-122"/>
              <a:ea typeface="微软雅黑" panose="020B0503020204020204" pitchFamily="34" charset="-122"/>
            </a:rPr>
            <a:t>环境</a:t>
          </a:r>
          <a:endParaRPr lang="zh-CN" altLang="en-US" sz="900" b="1" kern="1200" dirty="0"/>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全屏蔽：</a:t>
          </a:r>
          <a:r>
            <a:rPr lang="zh-CN" altLang="en-US" sz="900" kern="1200" dirty="0" smtClean="0">
              <a:latin typeface="微软雅黑" panose="020B0503020204020204" pitchFamily="34" charset="-122"/>
              <a:ea typeface="微软雅黑" panose="020B0503020204020204" pitchFamily="34" charset="-122"/>
            </a:rPr>
            <a:t>多语言混合开发、计算存储模型一致化、可视化能力一致化</a:t>
          </a:r>
          <a:endParaRPr lang="en-US" altLang="zh-CN" sz="900" kern="1200" dirty="0">
            <a:latin typeface="微软雅黑" panose="020B0503020204020204" pitchFamily="34" charset="-122"/>
            <a:ea typeface="微软雅黑" panose="020B0503020204020204" pitchFamily="34" charset="-122"/>
          </a:endParaRPr>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业务化</a:t>
          </a:r>
          <a:endParaRPr lang="zh-CN" altLang="en-US" sz="900" b="1" kern="1200" dirty="0">
            <a:latin typeface="微软雅黑" panose="020B0503020204020204" pitchFamily="34" charset="-122"/>
            <a:ea typeface="微软雅黑" panose="020B0503020204020204" pitchFamily="34" charset="-122"/>
          </a:endParaRPr>
        </a:p>
      </dsp:txBody>
      <dsp:txXfrm>
        <a:off x="1840701" y="2054769"/>
        <a:ext cx="1238876" cy="1507093"/>
      </dsp:txXfrm>
    </dsp:sp>
    <dsp:sp modelId="{D96136BF-9C49-4FF7-A4F8-1F11CA881EB5}">
      <dsp:nvSpPr>
        <dsp:cNvPr id="0" name=""/>
        <dsp:cNvSpPr/>
      </dsp:nvSpPr>
      <dsp:spPr>
        <a:xfrm>
          <a:off x="2110484" y="638687"/>
          <a:ext cx="1693682" cy="1693682"/>
        </a:xfrm>
        <a:prstGeom prst="circularArrow">
          <a:avLst>
            <a:gd name="adj1" fmla="val 2592"/>
            <a:gd name="adj2" fmla="val 314743"/>
            <a:gd name="adj3" fmla="val 18261018"/>
            <a:gd name="adj4" fmla="val 11326783"/>
            <a:gd name="adj5" fmla="val 3023"/>
          </a:avLst>
        </a:prstGeom>
        <a:solidFill>
          <a:srgbClr val="00B998"/>
        </a:solidFill>
        <a:ln>
          <a:noFill/>
        </a:ln>
        <a:effectLst/>
      </dsp:spPr>
      <dsp:style>
        <a:lnRef idx="0">
          <a:scrgbClr r="0" g="0" b="0"/>
        </a:lnRef>
        <a:fillRef idx="1">
          <a:scrgbClr r="0" g="0" b="0"/>
        </a:fillRef>
        <a:effectRef idx="0">
          <a:scrgbClr r="0" g="0" b="0"/>
        </a:effectRef>
        <a:fontRef idx="minor">
          <a:schemeClr val="lt1"/>
        </a:fontRef>
      </dsp:style>
    </dsp:sp>
    <dsp:sp modelId="{B9003416-1DB1-4F8A-9135-4C627DBA9682}">
      <dsp:nvSpPr>
        <dsp:cNvPr id="0" name=""/>
        <dsp:cNvSpPr/>
      </dsp:nvSpPr>
      <dsp:spPr>
        <a:xfrm>
          <a:off x="2090192" y="1368152"/>
          <a:ext cx="1169744" cy="465168"/>
        </a:xfrm>
        <a:prstGeom prst="roundRect">
          <a:avLst>
            <a:gd name="adj" fmla="val 10000"/>
          </a:avLst>
        </a:prstGeom>
        <a:solidFill>
          <a:srgbClr val="00B998"/>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无编程</a:t>
          </a:r>
          <a:endParaRPr lang="zh-CN" altLang="en-US" sz="2000" kern="1200" dirty="0"/>
        </a:p>
      </dsp:txBody>
      <dsp:txXfrm>
        <a:off x="2103816" y="1381776"/>
        <a:ext cx="1142496" cy="437920"/>
      </dsp:txXfrm>
    </dsp:sp>
    <dsp:sp modelId="{D6515320-BF16-4CAC-B92F-C659A8C4AB0A}">
      <dsp:nvSpPr>
        <dsp:cNvPr id="0" name=""/>
        <dsp:cNvSpPr/>
      </dsp:nvSpPr>
      <dsp:spPr>
        <a:xfrm>
          <a:off x="3455360" y="648074"/>
          <a:ext cx="1315962" cy="2016217"/>
        </a:xfrm>
        <a:prstGeom prst="roundRect">
          <a:avLst>
            <a:gd name="adj" fmla="val 10000"/>
          </a:avLst>
        </a:prstGeom>
        <a:solidFill>
          <a:srgbClr val="FAEBC5"/>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zh-CN" altLang="en-US" sz="900" b="1" kern="1200" dirty="0"/>
        </a:p>
        <a:p>
          <a:pPr marL="57150" lvl="1" indent="-57150" algn="l" defTabSz="400050">
            <a:lnSpc>
              <a:spcPct val="90000"/>
            </a:lnSpc>
            <a:spcBef>
              <a:spcPct val="0"/>
            </a:spcBef>
            <a:spcAft>
              <a:spcPct val="15000"/>
            </a:spcAft>
            <a:buChar char="••"/>
          </a:pPr>
          <a:endParaRPr lang="zh-CN" altLang="en-US" sz="900" b="1" kern="1200" dirty="0"/>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面向思维导向</a:t>
          </a:r>
          <a:endParaRPr lang="zh-CN" altLang="en-US" sz="900" b="1" kern="1200" dirty="0"/>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强交互，多种交互模式</a:t>
          </a:r>
          <a:endParaRPr lang="en-US" altLang="zh-CN" sz="900" b="1" kern="1200" dirty="0">
            <a:latin typeface="微软雅黑" panose="020B0503020204020204" pitchFamily="34" charset="-122"/>
            <a:ea typeface="微软雅黑" panose="020B0503020204020204" pitchFamily="34" charset="-122"/>
          </a:endParaRPr>
        </a:p>
        <a:p>
          <a:pPr marL="57150" lvl="1" indent="-57150" algn="l" defTabSz="400050">
            <a:lnSpc>
              <a:spcPct val="9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全动态：</a:t>
          </a:r>
          <a:r>
            <a:rPr lang="zh-CN" altLang="en-US" sz="900" b="0" kern="1200" dirty="0" smtClean="0">
              <a:latin typeface="微软雅黑" panose="020B0503020204020204" pitchFamily="34" charset="-122"/>
              <a:ea typeface="微软雅黑" panose="020B0503020204020204" pitchFamily="34" charset="-122"/>
            </a:rPr>
            <a:t>基于实时数据进行交互</a:t>
          </a:r>
          <a:endParaRPr lang="zh-CN" altLang="en-US" sz="900" b="0" kern="1200" dirty="0">
            <a:latin typeface="微软雅黑" panose="020B0503020204020204" pitchFamily="34" charset="-122"/>
            <a:ea typeface="微软雅黑" panose="020B0503020204020204" pitchFamily="34" charset="-122"/>
          </a:endParaRPr>
        </a:p>
      </dsp:txBody>
      <dsp:txXfrm>
        <a:off x="3493903" y="686617"/>
        <a:ext cx="1238876" cy="1507084"/>
      </dsp:txXfrm>
    </dsp:sp>
    <dsp:sp modelId="{C74344B7-A38C-4DE3-8B29-1EEECDAADF18}">
      <dsp:nvSpPr>
        <dsp:cNvPr id="0" name=""/>
        <dsp:cNvSpPr/>
      </dsp:nvSpPr>
      <dsp:spPr>
        <a:xfrm>
          <a:off x="3936576" y="2073986"/>
          <a:ext cx="1482051" cy="1482051"/>
        </a:xfrm>
        <a:prstGeom prst="leftCircularArrow">
          <a:avLst>
            <a:gd name="adj1" fmla="val 2962"/>
            <a:gd name="adj2" fmla="val 362811"/>
            <a:gd name="adj3" fmla="val 3418168"/>
            <a:gd name="adj4" fmla="val 10304335"/>
            <a:gd name="adj5" fmla="val 3455"/>
          </a:avLst>
        </a:prstGeom>
        <a:solidFill>
          <a:srgbClr val="FF9C00"/>
        </a:solidFill>
        <a:ln>
          <a:noFill/>
        </a:ln>
        <a:effectLst/>
      </dsp:spPr>
      <dsp:style>
        <a:lnRef idx="0">
          <a:scrgbClr r="0" g="0" b="0"/>
        </a:lnRef>
        <a:fillRef idx="1">
          <a:scrgbClr r="0" g="0" b="0"/>
        </a:fillRef>
        <a:effectRef idx="0">
          <a:scrgbClr r="0" g="0" b="0"/>
        </a:effectRef>
        <a:fontRef idx="minor">
          <a:schemeClr val="lt1"/>
        </a:fontRef>
      </dsp:style>
    </dsp:sp>
    <dsp:sp modelId="{C3311616-B0B1-49A6-8A02-17B356D449CD}">
      <dsp:nvSpPr>
        <dsp:cNvPr id="0" name=""/>
        <dsp:cNvSpPr/>
      </dsp:nvSpPr>
      <dsp:spPr>
        <a:xfrm>
          <a:off x="3779081" y="2470352"/>
          <a:ext cx="1169744" cy="465168"/>
        </a:xfrm>
        <a:prstGeom prst="roundRect">
          <a:avLst>
            <a:gd name="adj" fmla="val 10000"/>
          </a:avLst>
        </a:prstGeom>
        <a:solidFill>
          <a:srgbClr val="FF9C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探索式</a:t>
          </a:r>
          <a:endParaRPr lang="zh-CN" altLang="en-US" sz="2000" kern="1200" dirty="0"/>
        </a:p>
      </dsp:txBody>
      <dsp:txXfrm>
        <a:off x="3792705" y="2483976"/>
        <a:ext cx="1142496" cy="437920"/>
      </dsp:txXfrm>
    </dsp:sp>
    <dsp:sp modelId="{094A7ABD-44AE-4BC8-87C3-952462FCAF67}">
      <dsp:nvSpPr>
        <dsp:cNvPr id="0" name=""/>
        <dsp:cNvSpPr/>
      </dsp:nvSpPr>
      <dsp:spPr>
        <a:xfrm>
          <a:off x="5114524" y="1584177"/>
          <a:ext cx="1315962" cy="2016227"/>
        </a:xfrm>
        <a:prstGeom prst="roundRect">
          <a:avLst>
            <a:gd name="adj" fmla="val 10000"/>
          </a:avLst>
        </a:prstGeom>
        <a:solidFill>
          <a:srgbClr val="CBCDE4"/>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zh-CN" altLang="en-US" sz="1000" b="1" kern="1200" dirty="0" smtClean="0">
              <a:latin typeface="微软雅黑" panose="020B0503020204020204" pitchFamily="34" charset="-122"/>
              <a:ea typeface="微软雅黑" panose="020B0503020204020204" pitchFamily="34" charset="-122"/>
            </a:rPr>
            <a:t>开发设计可视化</a:t>
          </a:r>
          <a:endParaRPr lang="zh-CN" altLang="en-US" sz="1000" b="1" kern="1200" dirty="0"/>
        </a:p>
        <a:p>
          <a:pPr marL="57150" lvl="1" indent="-57150" algn="l" defTabSz="444500">
            <a:lnSpc>
              <a:spcPct val="90000"/>
            </a:lnSpc>
            <a:spcBef>
              <a:spcPct val="0"/>
            </a:spcBef>
            <a:spcAft>
              <a:spcPct val="15000"/>
            </a:spcAft>
            <a:buChar char="••"/>
          </a:pPr>
          <a:r>
            <a:rPr lang="zh-CN" altLang="en-US" sz="1000" b="1" kern="1200" dirty="0" smtClean="0">
              <a:latin typeface="微软雅黑" panose="020B0503020204020204" pitchFamily="34" charset="-122"/>
              <a:ea typeface="微软雅黑" panose="020B0503020204020204" pitchFamily="34" charset="-122"/>
            </a:rPr>
            <a:t>计算过程可视化</a:t>
          </a:r>
          <a:endParaRPr lang="en-US" altLang="zh-CN" sz="1000" b="1"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b="1" kern="1200" smtClean="0">
              <a:latin typeface="微软雅黑" panose="020B0503020204020204" pitchFamily="34" charset="-122"/>
              <a:ea typeface="微软雅黑" panose="020B0503020204020204" pitchFamily="34" charset="-122"/>
            </a:rPr>
            <a:t>分析结果可视化</a:t>
          </a:r>
          <a:endParaRPr lang="zh-CN" altLang="en-US" sz="1000" b="1" kern="1200" dirty="0">
            <a:latin typeface="微软雅黑" panose="020B0503020204020204" pitchFamily="34" charset="-122"/>
            <a:ea typeface="微软雅黑" panose="020B0503020204020204" pitchFamily="34" charset="-122"/>
          </a:endParaRPr>
        </a:p>
      </dsp:txBody>
      <dsp:txXfrm>
        <a:off x="5153067" y="2054769"/>
        <a:ext cx="1238876" cy="1507093"/>
      </dsp:txXfrm>
    </dsp:sp>
    <dsp:sp modelId="{012E5EC1-FE21-4647-9885-34970B3BEFD8}">
      <dsp:nvSpPr>
        <dsp:cNvPr id="0" name=""/>
        <dsp:cNvSpPr/>
      </dsp:nvSpPr>
      <dsp:spPr>
        <a:xfrm>
          <a:off x="5404063" y="642110"/>
          <a:ext cx="1726689" cy="1726689"/>
        </a:xfrm>
        <a:prstGeom prst="circularArrow">
          <a:avLst>
            <a:gd name="adj1" fmla="val 2542"/>
            <a:gd name="adj2" fmla="val 308372"/>
            <a:gd name="adj3" fmla="val 18250243"/>
            <a:gd name="adj4" fmla="val 11309636"/>
            <a:gd name="adj5" fmla="val 2966"/>
          </a:avLst>
        </a:prstGeom>
        <a:solidFill>
          <a:srgbClr val="5258A4"/>
        </a:solidFill>
        <a:ln>
          <a:noFill/>
        </a:ln>
        <a:effectLst/>
      </dsp:spPr>
      <dsp:style>
        <a:lnRef idx="0">
          <a:scrgbClr r="0" g="0" b="0"/>
        </a:lnRef>
        <a:fillRef idx="1">
          <a:scrgbClr r="0" g="0" b="0"/>
        </a:fillRef>
        <a:effectRef idx="0">
          <a:scrgbClr r="0" g="0" b="0"/>
        </a:effectRef>
        <a:fontRef idx="minor">
          <a:schemeClr val="lt1"/>
        </a:fontRef>
      </dsp:style>
    </dsp:sp>
    <dsp:sp modelId="{E48EC400-D917-4F3D-A37C-CFAF2ACDD28F}">
      <dsp:nvSpPr>
        <dsp:cNvPr id="0" name=""/>
        <dsp:cNvSpPr/>
      </dsp:nvSpPr>
      <dsp:spPr>
        <a:xfrm>
          <a:off x="5381246" y="1384958"/>
          <a:ext cx="1169744" cy="465168"/>
        </a:xfrm>
        <a:prstGeom prst="roundRect">
          <a:avLst>
            <a:gd name="adj" fmla="val 10000"/>
          </a:avLst>
        </a:prstGeom>
        <a:solidFill>
          <a:srgbClr val="5258A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可视化</a:t>
          </a:r>
          <a:endParaRPr lang="zh-CN" altLang="en-US" sz="2000" kern="1200" dirty="0"/>
        </a:p>
      </dsp:txBody>
      <dsp:txXfrm>
        <a:off x="5394870" y="1398582"/>
        <a:ext cx="1142496" cy="437920"/>
      </dsp:txXfrm>
    </dsp:sp>
    <dsp:sp modelId="{D91A70B9-7D4A-4D4A-BACE-8D6017E3233F}">
      <dsp:nvSpPr>
        <dsp:cNvPr id="0" name=""/>
        <dsp:cNvSpPr/>
      </dsp:nvSpPr>
      <dsp:spPr>
        <a:xfrm>
          <a:off x="6770713" y="648074"/>
          <a:ext cx="1315962" cy="2016217"/>
        </a:xfrm>
        <a:prstGeom prst="roundRect">
          <a:avLst>
            <a:gd name="adj" fmla="val 10000"/>
          </a:avLst>
        </a:prstGeom>
        <a:solidFill>
          <a:srgbClr val="C0CDE9"/>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zh-CN" altLang="en-US" sz="1050" b="1" kern="1200" smtClean="0">
              <a:latin typeface="微软雅黑" panose="020B0503020204020204" pitchFamily="34" charset="-122"/>
              <a:ea typeface="微软雅黑" panose="020B0503020204020204" pitchFamily="34" charset="-122"/>
            </a:rPr>
            <a:t>平台基础能力</a:t>
          </a:r>
          <a:endParaRPr lang="zh-CN" altLang="en-US" sz="1050" b="1" kern="1200" dirty="0"/>
        </a:p>
        <a:p>
          <a:pPr marL="57150" lvl="1" indent="-57150" algn="l" defTabSz="466725">
            <a:lnSpc>
              <a:spcPct val="90000"/>
            </a:lnSpc>
            <a:spcBef>
              <a:spcPct val="0"/>
            </a:spcBef>
            <a:spcAft>
              <a:spcPct val="15000"/>
            </a:spcAft>
            <a:buChar char="••"/>
          </a:pPr>
          <a:r>
            <a:rPr lang="zh-CN" altLang="en-US" sz="1050" b="1" kern="1200" dirty="0" smtClean="0">
              <a:latin typeface="微软雅黑" panose="020B0503020204020204" pitchFamily="34" charset="-122"/>
              <a:ea typeface="微软雅黑" panose="020B0503020204020204" pitchFamily="34" charset="-122"/>
            </a:rPr>
            <a:t>领域通用能力</a:t>
          </a:r>
          <a:endParaRPr lang="en-US" altLang="zh-CN" sz="1050" b="1"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b="1" kern="1200" smtClean="0">
              <a:latin typeface="微软雅黑" panose="020B0503020204020204" pitchFamily="34" charset="-122"/>
              <a:ea typeface="微软雅黑" panose="020B0503020204020204" pitchFamily="34" charset="-122"/>
            </a:rPr>
            <a:t>业务专用能力</a:t>
          </a:r>
          <a:endParaRPr lang="en-US" altLang="zh-CN" sz="1050" b="1"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b="1" kern="1200" smtClean="0">
              <a:latin typeface="微软雅黑" panose="020B0503020204020204" pitchFamily="34" charset="-122"/>
              <a:ea typeface="微软雅黑" panose="020B0503020204020204" pitchFamily="34" charset="-122"/>
            </a:rPr>
            <a:t>分析策略</a:t>
          </a:r>
          <a:endParaRPr lang="zh-CN" altLang="en-US" sz="1050" b="1" kern="1200" dirty="0">
            <a:latin typeface="微软雅黑" panose="020B0503020204020204" pitchFamily="34" charset="-122"/>
            <a:ea typeface="微软雅黑" panose="020B0503020204020204" pitchFamily="34" charset="-122"/>
          </a:endParaRPr>
        </a:p>
      </dsp:txBody>
      <dsp:txXfrm>
        <a:off x="6809256" y="686617"/>
        <a:ext cx="1238876" cy="1507084"/>
      </dsp:txXfrm>
    </dsp:sp>
    <dsp:sp modelId="{B4FBF39F-71F4-4626-954E-2058FE60B9FB}">
      <dsp:nvSpPr>
        <dsp:cNvPr id="0" name=""/>
        <dsp:cNvSpPr/>
      </dsp:nvSpPr>
      <dsp:spPr>
        <a:xfrm>
          <a:off x="6983655" y="2470352"/>
          <a:ext cx="1169744" cy="465168"/>
        </a:xfrm>
        <a:prstGeom prst="roundRect">
          <a:avLst>
            <a:gd name="adj" fmla="val 10000"/>
          </a:avLst>
        </a:prstGeom>
        <a:solidFill>
          <a:srgbClr val="2F59B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众包共享</a:t>
          </a:r>
          <a:endParaRPr lang="zh-CN" altLang="en-US" sz="2000" kern="1200" dirty="0"/>
        </a:p>
      </dsp:txBody>
      <dsp:txXfrm>
        <a:off x="6997279" y="2483976"/>
        <a:ext cx="1142496" cy="4379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A8ADFD5B-A66C-449C-B6E8-FB716D07777D}" type="datetimeFigureOut">
              <a:rPr lang="zh-CN" altLang="en-US"/>
              <a:pPr/>
              <a:t>2018/5/24</a:t>
            </a:fld>
            <a:endParaRPr lang="zh-CN"/>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CA5D3BF3-D352-46FC-8343-31F56E6730EA}" type="slidenum">
              <a:rPr/>
              <a:pPr/>
              <a:t>‹#›</a:t>
            </a:fld>
            <a:endParaRPr lang="zh-CN"/>
          </a:p>
        </p:txBody>
      </p:sp>
    </p:spTree>
    <p:extLst>
      <p:ext uri="{BB962C8B-B14F-4D97-AF65-F5344CB8AC3E}">
        <p14:creationId xmlns:p14="http://schemas.microsoft.com/office/powerpoint/2010/main" val="1189573192"/>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1</a:t>
            </a:fld>
            <a:endParaRPr lang="zh-CN"/>
          </a:p>
        </p:txBody>
      </p:sp>
    </p:spTree>
    <p:extLst>
      <p:ext uri="{BB962C8B-B14F-4D97-AF65-F5344CB8AC3E}">
        <p14:creationId xmlns:p14="http://schemas.microsoft.com/office/powerpoint/2010/main" val="95862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在进入平台的操作之前，先对前面讲过的一些概念进行一下回顾，以及将要提到的概念做一下预先说明</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17</a:t>
            </a:fld>
            <a:endParaRPr lang="zh-CN" altLang="en-US"/>
          </a:p>
        </p:txBody>
      </p:sp>
    </p:spTree>
    <p:extLst>
      <p:ext uri="{BB962C8B-B14F-4D97-AF65-F5344CB8AC3E}">
        <p14:creationId xmlns:p14="http://schemas.microsoft.com/office/powerpoint/2010/main" val="2747097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在进入平台的操作之前，先对前面讲过的一些概念进行一下回顾，以及将要提到的概念做一下预先说明</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18</a:t>
            </a:fld>
            <a:endParaRPr lang="zh-CN" altLang="en-US"/>
          </a:p>
        </p:txBody>
      </p:sp>
    </p:spTree>
    <p:extLst>
      <p:ext uri="{BB962C8B-B14F-4D97-AF65-F5344CB8AC3E}">
        <p14:creationId xmlns:p14="http://schemas.microsoft.com/office/powerpoint/2010/main" val="3459468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在进入平台的操作之前，先对前面讲过的一些概念进行一下回顾，以及将要提到的概念做一下预先说明</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19</a:t>
            </a:fld>
            <a:endParaRPr lang="zh-CN" altLang="en-US"/>
          </a:p>
        </p:txBody>
      </p:sp>
    </p:spTree>
    <p:extLst>
      <p:ext uri="{BB962C8B-B14F-4D97-AF65-F5344CB8AC3E}">
        <p14:creationId xmlns:p14="http://schemas.microsoft.com/office/powerpoint/2010/main" val="132745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从应用上分为</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基础算子：平台提供的具有数据处理、数据挖掘和数据表示的基本功能的算子</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业务级算子：算子开发员在基础算子的基础上进行进一步开发形成的面向某一业务的算子</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领域级算子：算子开发员在基础算子的基础上进行进一步开发形成的面向某一领域的算子，通常业务级算子和领域级算子没有严格的界限，领域级算子的应用面更广泛，适用于某一领域的多种业务</a:t>
            </a:r>
          </a:p>
          <a:p>
            <a:r>
              <a:rPr lang="zh-CN" altLang="zh-CN" sz="1200" kern="1200" dirty="0" smtClean="0">
                <a:solidFill>
                  <a:schemeClr val="tx1"/>
                </a:solidFill>
                <a:latin typeface="+mn-lt"/>
                <a:ea typeface="+mn-ea"/>
                <a:cs typeface="+mn-cs"/>
              </a:rPr>
              <a:t>从功能上分为</a:t>
            </a:r>
          </a:p>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处理级算子：主要用于对数据的分析处理，如数据分箱算子、数据建模算子、</a:t>
            </a:r>
            <a:r>
              <a:rPr lang="en-US" altLang="zh-CN" sz="1200" kern="1200" dirty="0" err="1" smtClean="0">
                <a:solidFill>
                  <a:schemeClr val="tx1"/>
                </a:solidFill>
                <a:latin typeface="+mn-lt"/>
                <a:ea typeface="+mn-ea"/>
                <a:cs typeface="+mn-cs"/>
              </a:rPr>
              <a:t>Kmeans</a:t>
            </a:r>
            <a:r>
              <a:rPr lang="zh-CN" altLang="zh-CN" sz="1200" kern="1200" dirty="0" smtClean="0">
                <a:solidFill>
                  <a:schemeClr val="tx1"/>
                </a:solidFill>
                <a:latin typeface="+mn-lt"/>
                <a:ea typeface="+mn-ea"/>
                <a:cs typeface="+mn-cs"/>
              </a:rPr>
              <a:t>算子等</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图元算子：主要用于对数据以图形界面的形式展示，如柱状图、折线图、饼图等</a:t>
            </a:r>
          </a:p>
          <a:p>
            <a:r>
              <a:rPr lang="zh-CN" altLang="zh-CN" sz="1200" kern="1200" dirty="0" smtClean="0">
                <a:solidFill>
                  <a:schemeClr val="tx1"/>
                </a:solidFill>
                <a:latin typeface="+mn-lt"/>
                <a:ea typeface="+mn-ea"/>
                <a:cs typeface="+mn-cs"/>
              </a:rPr>
              <a:t>从组成上分为：</a:t>
            </a:r>
          </a:p>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单一算子：实现某一基本功能或算法的算子，基础算子都是单一算子</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复合算子：由若干单一算子组成的，经验证具有完成复杂功能的能力的算子，由开发人员在平台上通过将选定的基础算子另存的操作形成复合算子，复合算子只能由基础算子组成</a:t>
            </a:r>
          </a:p>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20</a:t>
            </a:fld>
            <a:endParaRPr lang="zh-CN" altLang="en-US"/>
          </a:p>
        </p:txBody>
      </p:sp>
    </p:spTree>
    <p:extLst>
      <p:ext uri="{BB962C8B-B14F-4D97-AF65-F5344CB8AC3E}">
        <p14:creationId xmlns:p14="http://schemas.microsoft.com/office/powerpoint/2010/main" val="3089664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在进入平台的操作之前，先对前面讲过的一些概念进行一下回顾，以及将要提到的概念做一下预先说明</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21</a:t>
            </a:fld>
            <a:endParaRPr lang="zh-CN" altLang="en-US"/>
          </a:p>
        </p:txBody>
      </p:sp>
    </p:spTree>
    <p:extLst>
      <p:ext uri="{BB962C8B-B14F-4D97-AF65-F5344CB8AC3E}">
        <p14:creationId xmlns:p14="http://schemas.microsoft.com/office/powerpoint/2010/main" val="305555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在进入平台的操作之前，先对前面讲过的一些概念进行一下回顾，以及将要提到的概念做一下预先说明</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22</a:t>
            </a:fld>
            <a:endParaRPr lang="zh-CN" altLang="en-US"/>
          </a:p>
        </p:txBody>
      </p:sp>
    </p:spTree>
    <p:extLst>
      <p:ext uri="{BB962C8B-B14F-4D97-AF65-F5344CB8AC3E}">
        <p14:creationId xmlns:p14="http://schemas.microsoft.com/office/powerpoint/2010/main" val="84050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23</a:t>
            </a:fld>
            <a:endParaRPr lang="zh-CN"/>
          </a:p>
        </p:txBody>
      </p:sp>
    </p:spTree>
    <p:extLst>
      <p:ext uri="{BB962C8B-B14F-4D97-AF65-F5344CB8AC3E}">
        <p14:creationId xmlns:p14="http://schemas.microsoft.com/office/powerpoint/2010/main" val="2312704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25</a:t>
            </a:fld>
            <a:endParaRPr lang="zh-CN"/>
          </a:p>
        </p:txBody>
      </p:sp>
    </p:spTree>
    <p:extLst>
      <p:ext uri="{BB962C8B-B14F-4D97-AF65-F5344CB8AC3E}">
        <p14:creationId xmlns:p14="http://schemas.microsoft.com/office/powerpoint/2010/main" val="372704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26</a:t>
            </a:fld>
            <a:endParaRPr lang="zh-CN" altLang="en-US"/>
          </a:p>
        </p:txBody>
      </p:sp>
    </p:spTree>
    <p:extLst>
      <p:ext uri="{BB962C8B-B14F-4D97-AF65-F5344CB8AC3E}">
        <p14:creationId xmlns:p14="http://schemas.microsoft.com/office/powerpoint/2010/main" val="363196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27</a:t>
            </a:fld>
            <a:endParaRPr lang="zh-CN" altLang="en-US"/>
          </a:p>
        </p:txBody>
      </p:sp>
    </p:spTree>
    <p:extLst>
      <p:ext uri="{BB962C8B-B14F-4D97-AF65-F5344CB8AC3E}">
        <p14:creationId xmlns:p14="http://schemas.microsoft.com/office/powerpoint/2010/main" val="377040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2</a:t>
            </a:fld>
            <a:endParaRPr lang="zh-CN"/>
          </a:p>
        </p:txBody>
      </p:sp>
    </p:spTree>
    <p:extLst>
      <p:ext uri="{BB962C8B-B14F-4D97-AF65-F5344CB8AC3E}">
        <p14:creationId xmlns:p14="http://schemas.microsoft.com/office/powerpoint/2010/main" val="2865294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28</a:t>
            </a:fld>
            <a:endParaRPr lang="zh-CN" altLang="en-US"/>
          </a:p>
        </p:txBody>
      </p:sp>
    </p:spTree>
    <p:extLst>
      <p:ext uri="{BB962C8B-B14F-4D97-AF65-F5344CB8AC3E}">
        <p14:creationId xmlns:p14="http://schemas.microsoft.com/office/powerpoint/2010/main" val="16405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29</a:t>
            </a:fld>
            <a:endParaRPr lang="zh-CN" altLang="en-US"/>
          </a:p>
        </p:txBody>
      </p:sp>
    </p:spTree>
    <p:extLst>
      <p:ext uri="{BB962C8B-B14F-4D97-AF65-F5344CB8AC3E}">
        <p14:creationId xmlns:p14="http://schemas.microsoft.com/office/powerpoint/2010/main" val="578271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30</a:t>
            </a:fld>
            <a:endParaRPr lang="zh-CN" altLang="en-US"/>
          </a:p>
        </p:txBody>
      </p:sp>
    </p:spTree>
    <p:extLst>
      <p:ext uri="{BB962C8B-B14F-4D97-AF65-F5344CB8AC3E}">
        <p14:creationId xmlns:p14="http://schemas.microsoft.com/office/powerpoint/2010/main" val="2220600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31</a:t>
            </a:fld>
            <a:endParaRPr lang="zh-CN" altLang="en-US"/>
          </a:p>
        </p:txBody>
      </p:sp>
    </p:spTree>
    <p:extLst>
      <p:ext uri="{BB962C8B-B14F-4D97-AF65-F5344CB8AC3E}">
        <p14:creationId xmlns:p14="http://schemas.microsoft.com/office/powerpoint/2010/main" val="1512363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32</a:t>
            </a:fld>
            <a:endParaRPr lang="zh-CN" altLang="en-US"/>
          </a:p>
        </p:txBody>
      </p:sp>
    </p:spTree>
    <p:extLst>
      <p:ext uri="{BB962C8B-B14F-4D97-AF65-F5344CB8AC3E}">
        <p14:creationId xmlns:p14="http://schemas.microsoft.com/office/powerpoint/2010/main" val="1610876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33</a:t>
            </a:fld>
            <a:endParaRPr lang="zh-CN" altLang="en-US"/>
          </a:p>
        </p:txBody>
      </p:sp>
    </p:spTree>
    <p:extLst>
      <p:ext uri="{BB962C8B-B14F-4D97-AF65-F5344CB8AC3E}">
        <p14:creationId xmlns:p14="http://schemas.microsoft.com/office/powerpoint/2010/main" val="2893895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34</a:t>
            </a:fld>
            <a:endParaRPr lang="zh-CN"/>
          </a:p>
        </p:txBody>
      </p:sp>
    </p:spTree>
    <p:extLst>
      <p:ext uri="{BB962C8B-B14F-4D97-AF65-F5344CB8AC3E}">
        <p14:creationId xmlns:p14="http://schemas.microsoft.com/office/powerpoint/2010/main" val="296426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35</a:t>
            </a:fld>
            <a:endParaRPr lang="zh-CN" altLang="en-US"/>
          </a:p>
        </p:txBody>
      </p:sp>
    </p:spTree>
    <p:extLst>
      <p:ext uri="{BB962C8B-B14F-4D97-AF65-F5344CB8AC3E}">
        <p14:creationId xmlns:p14="http://schemas.microsoft.com/office/powerpoint/2010/main" val="270888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36</a:t>
            </a:fld>
            <a:endParaRPr lang="zh-CN" altLang="en-US"/>
          </a:p>
        </p:txBody>
      </p:sp>
    </p:spTree>
    <p:extLst>
      <p:ext uri="{BB962C8B-B14F-4D97-AF65-F5344CB8AC3E}">
        <p14:creationId xmlns:p14="http://schemas.microsoft.com/office/powerpoint/2010/main" val="1345171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37</a:t>
            </a:fld>
            <a:endParaRPr lang="zh-CN" altLang="en-US"/>
          </a:p>
        </p:txBody>
      </p:sp>
    </p:spTree>
    <p:extLst>
      <p:ext uri="{BB962C8B-B14F-4D97-AF65-F5344CB8AC3E}">
        <p14:creationId xmlns:p14="http://schemas.microsoft.com/office/powerpoint/2010/main" val="282402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3</a:t>
            </a:fld>
            <a:endParaRPr lang="zh-CN"/>
          </a:p>
        </p:txBody>
      </p:sp>
    </p:spTree>
    <p:extLst>
      <p:ext uri="{BB962C8B-B14F-4D97-AF65-F5344CB8AC3E}">
        <p14:creationId xmlns:p14="http://schemas.microsoft.com/office/powerpoint/2010/main" val="2386406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38</a:t>
            </a:fld>
            <a:endParaRPr lang="zh-CN" altLang="en-US"/>
          </a:p>
        </p:txBody>
      </p:sp>
    </p:spTree>
    <p:extLst>
      <p:ext uri="{BB962C8B-B14F-4D97-AF65-F5344CB8AC3E}">
        <p14:creationId xmlns:p14="http://schemas.microsoft.com/office/powerpoint/2010/main" val="2180982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39</a:t>
            </a:fld>
            <a:endParaRPr lang="zh-CN"/>
          </a:p>
        </p:txBody>
      </p:sp>
    </p:spTree>
    <p:extLst>
      <p:ext uri="{BB962C8B-B14F-4D97-AF65-F5344CB8AC3E}">
        <p14:creationId xmlns:p14="http://schemas.microsoft.com/office/powerpoint/2010/main" val="280306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a:t>
            </a:fld>
            <a:endParaRPr lang="zh-CN" altLang="en-US"/>
          </a:p>
        </p:txBody>
      </p:sp>
    </p:spTree>
    <p:extLst>
      <p:ext uri="{BB962C8B-B14F-4D97-AF65-F5344CB8AC3E}">
        <p14:creationId xmlns:p14="http://schemas.microsoft.com/office/powerpoint/2010/main" val="244337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数据挖掘是集成许多学科中成熟的工具和技术，从大量的、不完全的、有噪声的、模糊的数据中提取隐含在其中的、人们事先不知道的、但又是潜在有用的信息和知识的过程，由以下步骤的迭代序列组成：</a:t>
            </a:r>
          </a:p>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数据清理：消除噪声、删除不一致数据、数据回填等</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数据集成：将多种数据源组合在一起</a:t>
            </a:r>
          </a:p>
          <a:p>
            <a:pPr lvl="0"/>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数据选择：从数据库中提取与分析任务相关的数据</a:t>
            </a:r>
          </a:p>
          <a:p>
            <a:pPr lvl="0"/>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数据变换：通过汇总或聚集操作，把数据变换和统一成合适挖掘的形式</a:t>
            </a:r>
          </a:p>
          <a:p>
            <a:pPr lvl="0"/>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知识挖掘：使用智能方法提取数据模式</a:t>
            </a:r>
          </a:p>
          <a:p>
            <a:pPr lvl="0"/>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模式评估：根据某种兴趣度度量，识别代表知识的真正感兴趣的模式</a:t>
            </a:r>
          </a:p>
          <a:p>
            <a:pPr lvl="0"/>
            <a:r>
              <a:rPr lang="en-US" altLang="zh-CN"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知识表示：使用可视化和知识表示技术，向用户提供挖掘的知识</a:t>
            </a:r>
          </a:p>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6</a:t>
            </a:fld>
            <a:endParaRPr lang="zh-CN" altLang="en-US"/>
          </a:p>
        </p:txBody>
      </p:sp>
    </p:spTree>
    <p:extLst>
      <p:ext uri="{BB962C8B-B14F-4D97-AF65-F5344CB8AC3E}">
        <p14:creationId xmlns:p14="http://schemas.microsoft.com/office/powerpoint/2010/main" val="174018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latin typeface="+mn-lt"/>
                <a:ea typeface="+mn-ea"/>
                <a:cs typeface="+mn-cs"/>
              </a:rPr>
              <a:t>面临的挑战：作为一门应用驱动的新型学科，数据挖掘融合了诸如统计学、机器学习、模式识别、数据库和数据仓库、信息检索、可视化、算法、高性能计算和许多应用领域的大量技术，因而导致数据挖掘的门槛很高，大数据人才紧缺。</a:t>
            </a:r>
          </a:p>
          <a:p>
            <a:r>
              <a:rPr lang="zh-CN" altLang="zh-CN" sz="1200" kern="1200" dirty="0" smtClean="0">
                <a:solidFill>
                  <a:schemeClr val="tx1"/>
                </a:solidFill>
                <a:latin typeface="+mn-lt"/>
                <a:ea typeface="+mn-ea"/>
                <a:cs typeface="+mn-cs"/>
              </a:rPr>
              <a:t>大数据人才大致有三个方向：偏重大数据基建和架构方向的“大数据架构”方向；偏重建模与分析的“大数据分析”方向；偏重应用实现的“大数据开发”方向。不同方向需要的技能也不一样，而知识宽度和知识深度是一组矛盾，人很难做到面面俱到。</a:t>
            </a:r>
          </a:p>
          <a:p>
            <a:r>
              <a:rPr lang="zh-CN" altLang="zh-CN" sz="1200" kern="1200" dirty="0" smtClean="0">
                <a:solidFill>
                  <a:schemeClr val="tx1"/>
                </a:solidFill>
                <a:latin typeface="+mn-lt"/>
                <a:ea typeface="+mn-ea"/>
                <a:cs typeface="+mn-cs"/>
              </a:rPr>
              <a:t>如何降低数据挖掘的门槛，缩小业务分析与软件开发之间的鸿沟，成为目前目前数据挖掘面临的一个难题。</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7</a:t>
            </a:fld>
            <a:endParaRPr lang="zh-CN" altLang="en-US"/>
          </a:p>
        </p:txBody>
      </p:sp>
    </p:spTree>
    <p:extLst>
      <p:ext uri="{BB962C8B-B14F-4D97-AF65-F5344CB8AC3E}">
        <p14:creationId xmlns:p14="http://schemas.microsoft.com/office/powerpoint/2010/main" val="19752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p>
            <a:endParaRPr lang="zh-CN" dirty="0"/>
          </a:p>
        </p:txBody>
      </p:sp>
      <p:sp>
        <p:nvSpPr>
          <p:cNvPr id="4" name="Rectangle 3"/>
          <p:cNvSpPr>
            <a:spLocks noGrp="1"/>
          </p:cNvSpPr>
          <p:nvPr>
            <p:ph type="sldNum" sz="quarter" idx="10"/>
          </p:nvPr>
        </p:nvSpPr>
        <p:spPr/>
        <p:txBody>
          <a:bodyPr/>
          <a:lstStyle/>
          <a:p>
            <a:fld id="{CA5D3BF3-D352-46FC-8343-31F56E6730EA}" type="slidenum">
              <a:rPr lang="en-US" altLang="zh-CN" smtClean="0"/>
              <a:pPr/>
              <a:t>8</a:t>
            </a:fld>
            <a:endParaRPr lang="zh-CN"/>
          </a:p>
        </p:txBody>
      </p:sp>
    </p:spTree>
    <p:extLst>
      <p:ext uri="{BB962C8B-B14F-4D97-AF65-F5344CB8AC3E}">
        <p14:creationId xmlns:p14="http://schemas.microsoft.com/office/powerpoint/2010/main" val="411135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9</a:t>
            </a:fld>
            <a:endParaRPr lang="zh-CN" altLang="en-US"/>
          </a:p>
        </p:txBody>
      </p:sp>
    </p:spTree>
    <p:extLst>
      <p:ext uri="{BB962C8B-B14F-4D97-AF65-F5344CB8AC3E}">
        <p14:creationId xmlns:p14="http://schemas.microsoft.com/office/powerpoint/2010/main" val="320481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16</a:t>
            </a:fld>
            <a:endParaRPr lang="zh-CN" altLang="en-US"/>
          </a:p>
        </p:txBody>
      </p:sp>
    </p:spTree>
    <p:extLst>
      <p:ext uri="{BB962C8B-B14F-4D97-AF65-F5344CB8AC3E}">
        <p14:creationId xmlns:p14="http://schemas.microsoft.com/office/powerpoint/2010/main" val="251484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1" name="Rectangle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Subtitle 8"/>
          <p:cNvSpPr>
            <a:spLocks noGrp="1"/>
          </p:cNvSpPr>
          <p:nvPr>
            <p:ph type="subTitle" idx="1"/>
          </p:nvPr>
        </p:nvSpPr>
        <p:spPr>
          <a:xfrm>
            <a:off x="2362200" y="5041698"/>
            <a:ext cx="6515100" cy="571500"/>
          </a:xfrm>
        </p:spPr>
        <p:txBody>
          <a:bodyPr anchor="ctr"/>
          <a:lstStyle>
            <a:lvl1pPr marL="0" indent="0" algn="l" eaLnBrk="1" latinLnBrk="0" hangingPunct="1">
              <a:buNone/>
              <a:defRPr kumimoji="0" lang="zh-CN"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eaLnBrk="1" latinLnBrk="0" hangingPunct="1"/>
            <a:r>
              <a:rPr lang="zh-CN" altLang="en-US" smtClean="0"/>
              <a:t>单击此处编辑母版副标题样式</a:t>
            </a:r>
          </a:p>
        </p:txBody>
      </p:sp>
      <p:sp>
        <p:nvSpPr>
          <p:cNvPr id="28" name="Date Placeholder 27"/>
          <p:cNvSpPr>
            <a:spLocks noGrp="1"/>
          </p:cNvSpPr>
          <p:nvPr>
            <p:ph type="dt" sz="half" idx="10"/>
          </p:nvPr>
        </p:nvSpPr>
        <p:spPr>
          <a:xfrm>
            <a:off x="76200" y="5057249"/>
            <a:ext cx="2057400" cy="571500"/>
          </a:xfrm>
          <a:prstGeom prst="rect">
            <a:avLst/>
          </a:prstGeom>
        </p:spPr>
        <p:txBody>
          <a:bodyPr>
            <a:noAutofit/>
          </a:bodyPr>
          <a:lstStyle>
            <a:lvl1pPr algn="ctr" eaLnBrk="1" latinLnBrk="0" hangingPunct="1">
              <a:defRPr kumimoji="0" lang="zh-CN" sz="2000">
                <a:solidFill>
                  <a:srgbClr val="FFFFFF"/>
                </a:solidFill>
              </a:defRPr>
            </a:lvl1pPr>
          </a:lstStyle>
          <a:p>
            <a:pPr algn="ctr"/>
            <a:endParaRPr kumimoji="0" lang="zh-CN" sz="2000">
              <a:solidFill>
                <a:srgbClr val="FFFFFF"/>
              </a:solidFill>
            </a:endParaRPr>
          </a:p>
        </p:txBody>
      </p:sp>
      <p:sp>
        <p:nvSpPr>
          <p:cNvPr id="12" name="Rectangle 11"/>
          <p:cNvSpPr>
            <a:spLocks noGrp="1"/>
          </p:cNvSpPr>
          <p:nvPr>
            <p:ph type="title"/>
          </p:nvPr>
        </p:nvSpPr>
        <p:spPr>
          <a:xfrm>
            <a:off x="1619672" y="1489349"/>
            <a:ext cx="6477000" cy="1152128"/>
          </a:xfrm>
        </p:spPr>
        <p:txBody>
          <a:bodyPr rtlCol="0" anchor="b"/>
          <a:lstStyle>
            <a:lvl1pPr eaLnBrk="1" latinLnBrk="0" hangingPunct="1">
              <a:defRPr kumimoji="0" lang="zh-CN" cap="all" baseline="0"/>
            </a:lvl1pPr>
          </a:lstStyle>
          <a:p>
            <a:pPr eaLnBrk="1" latinLnBrk="0" hangingPunct="1"/>
            <a:r>
              <a:rPr lang="zh-CN" altLang="en-US" smtClean="0"/>
              <a:t>单击此处编辑母版标题样式</a:t>
            </a:r>
            <a:endParaRPr dirty="0"/>
          </a:p>
        </p:txBody>
      </p:sp>
      <p:sp>
        <p:nvSpPr>
          <p:cNvPr id="2" name="灯片编号占位符 1"/>
          <p:cNvSpPr>
            <a:spLocks noGrp="1"/>
          </p:cNvSpPr>
          <p:nvPr>
            <p:ph type="sldNum" sz="quarter" idx="11"/>
          </p:nvPr>
        </p:nvSpPr>
        <p:spPr/>
        <p:txBody>
          <a:bodyPr/>
          <a:lstStyle/>
          <a:p>
            <a:pPr algn="ctr"/>
            <a:fld id="{8F82E0A0-C266-4798-8C8F-B9F91E9DA37E}" type="slidenum">
              <a:rPr kumimoji="0" lang="en-US" altLang="zh-CN" sz="1400" b="1" smtClean="0">
                <a:solidFill>
                  <a:srgbClr val="FFFFFF"/>
                </a:solidFill>
              </a:rPr>
              <a:pPr algn="ctr"/>
              <a:t>‹#›</a:t>
            </a:fld>
            <a:endParaRPr kumimoji="0" lang="zh-CN" sz="1400" b="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Rectangle 4"/>
          <p:cNvSpPr>
            <a:spLocks noGrp="1"/>
          </p:cNvSpPr>
          <p:nvPr>
            <p:ph type="sldNum" sz="quarter" idx="12"/>
          </p:nvPr>
        </p:nvSpPr>
        <p:spPr/>
        <p:txBody>
          <a:bodyPr/>
          <a:lstStyle/>
          <a:p>
            <a:pPr algn="ctr"/>
            <a:fld id="{8F82E0A0-C266-4798-8C8F-B9F91E9DA37E}" type="slidenum">
              <a:rPr kumimoji="0" lang="en-US" altLang="zh-CN" sz="1400" b="1">
                <a:solidFill>
                  <a:srgbClr val="FFFFFF"/>
                </a:solidFill>
              </a:rPr>
              <a:pPr algn="ctr"/>
              <a:t>‹#›</a:t>
            </a:fld>
            <a:endParaRPr kumimoji="0" lang="zh-CN" dirty="0"/>
          </a:p>
        </p:txBody>
      </p:sp>
      <p:sp>
        <p:nvSpPr>
          <p:cNvPr id="7" name="Rectangle 6"/>
          <p:cNvSpPr>
            <a:spLocks noGrp="1"/>
          </p:cNvSpPr>
          <p:nvPr>
            <p:ph sz="quarter" idx="13"/>
          </p:nvPr>
        </p:nvSpPr>
        <p:spPr>
          <a:xfrm>
            <a:off x="609600" y="1057301"/>
            <a:ext cx="8153400" cy="4086200"/>
          </a:xfrm>
        </p:spPr>
        <p:txBody>
          <a:bodyPr>
            <a:normAutofit/>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2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dirty="0"/>
          </a:p>
        </p:txBody>
      </p:sp>
      <p:sp>
        <p:nvSpPr>
          <p:cNvPr id="6" name="标题 5"/>
          <p:cNvSpPr>
            <a:spLocks noGrp="1"/>
          </p:cNvSpPr>
          <p:nvPr>
            <p:ph type="title"/>
          </p:nvPr>
        </p:nvSpPr>
        <p:spPr/>
        <p:txBody>
          <a:bodyPr/>
          <a:lstStyle/>
          <a:p>
            <a:r>
              <a:rPr lang="zh-CN" altLang="en-US" smtClean="0"/>
              <a:t>单击此处编辑母版标题样式</a:t>
            </a:r>
            <a:endParaRPr lang="zh-CN" altLang="en-US"/>
          </a:p>
        </p:txBody>
      </p:sp>
      <p:sp>
        <p:nvSpPr>
          <p:cNvPr id="8" name="页脚占位符 7"/>
          <p:cNvSpPr>
            <a:spLocks noGrp="1"/>
          </p:cNvSpPr>
          <p:nvPr>
            <p:ph type="ftr" sz="quarter" idx="14"/>
          </p:nvPr>
        </p:nvSpPr>
        <p:spPr>
          <a:xfrm>
            <a:off x="8190148" y="5233764"/>
            <a:ext cx="846348" cy="304271"/>
          </a:xfrm>
          <a:prstGeom prst="rect">
            <a:avLst/>
          </a:prstGeom>
        </p:spPr>
        <p:txBody>
          <a:bodyPr/>
          <a:lstStyle/>
          <a:p>
            <a:endParaRPr lang="zh-CN" altLang="en-US" dirty="0"/>
          </a:p>
        </p:txBody>
      </p:sp>
      <p:graphicFrame>
        <p:nvGraphicFramePr>
          <p:cNvPr id="2" name="对象 1"/>
          <p:cNvGraphicFramePr>
            <a:graphicFrameLocks noChangeAspect="1"/>
          </p:cNvGraphicFramePr>
          <p:nvPr userDrawn="1"/>
        </p:nvGraphicFramePr>
        <p:xfrm>
          <a:off x="7308850" y="265113"/>
          <a:ext cx="1439863" cy="388937"/>
        </p:xfrm>
        <a:graphic>
          <a:graphicData uri="http://schemas.openxmlformats.org/presentationml/2006/ole">
            <mc:AlternateContent xmlns:mc="http://schemas.openxmlformats.org/markup-compatibility/2006">
              <mc:Choice xmlns:v="urn:schemas-microsoft-com:vml" Requires="v">
                <p:oleObj spid="_x0000_s1091" name="BMP 图像" r:id="rId3" imgW="1057423" imgH="285866" progId="Paint.Picture">
                  <p:embed/>
                </p:oleObj>
              </mc:Choice>
              <mc:Fallback>
                <p:oleObj name="BMP 图像" r:id="rId3" imgW="1057423" imgH="285866" progId="Paint.Picture">
                  <p:embed/>
                  <p:pic>
                    <p:nvPicPr>
                      <p:cNvPr id="0" name="Picture 1"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65113"/>
                        <a:ext cx="1439863"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286001"/>
            <a:ext cx="7123113" cy="1394354"/>
          </a:xfrm>
        </p:spPr>
        <p:txBody>
          <a:bodyPr anchor="t"/>
          <a:lstStyle>
            <a:lvl1pPr eaLnBrk="1" latinLnBrk="0" hangingPunct="1">
              <a:buNone/>
              <a:defRPr kumimoji="0" lang="zh-CN" sz="28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lstStyle>
          <a:p>
            <a:pPr lvl="0" eaLnBrk="1" latinLnBrk="0" hangingPunct="1"/>
            <a:r>
              <a:rPr lang="zh-CN" altLang="en-US" smtClean="0"/>
              <a:t>单击此处编辑母版文本样式</a:t>
            </a:r>
          </a:p>
        </p:txBody>
      </p:sp>
      <p:sp>
        <p:nvSpPr>
          <p:cNvPr id="7" name="Rectangle 6"/>
          <p:cNvSpPr/>
          <p:nvPr/>
        </p:nvSpPr>
        <p:spPr>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1371600" y="1333500"/>
            <a:ext cx="7620000" cy="825500"/>
          </a:xfrm>
        </p:spPr>
        <p:txBody>
          <a:bodyPr/>
          <a:lstStyle>
            <a:lvl1pPr algn="l" eaLnBrk="1" latinLnBrk="0" hangingPunct="1">
              <a:buNone/>
              <a:defRPr kumimoji="0" lang="zh-CN" sz="4400" b="0" cap="none">
                <a:solidFill>
                  <a:srgbClr val="FFFFFF"/>
                </a:solidFill>
              </a:defRPr>
            </a:lvl1pPr>
          </a:lstStyle>
          <a:p>
            <a:r>
              <a:rPr kumimoji="0" lang="zh-CN"/>
              <a:t>单击此处编辑母版标题样式</a:t>
            </a:r>
          </a:p>
        </p:txBody>
      </p:sp>
      <p:sp>
        <p:nvSpPr>
          <p:cNvPr id="12" name="Date Placeholder 11"/>
          <p:cNvSpPr>
            <a:spLocks noGrp="1"/>
          </p:cNvSpPr>
          <p:nvPr>
            <p:ph type="dt" sz="half" idx="10"/>
          </p:nvPr>
        </p:nvSpPr>
        <p:spPr>
          <a:xfrm>
            <a:off x="6096000" y="5207000"/>
            <a:ext cx="2667000" cy="304271"/>
          </a:xfrm>
          <a:prstGeom prst="rect">
            <a:avLst/>
          </a:prstGeom>
        </p:spPr>
        <p:txBody>
          <a:bodyPr/>
          <a:lstStyle/>
          <a:p>
            <a:endParaRPr kumimoji="0" lang="zh-CN"/>
          </a:p>
        </p:txBody>
      </p:sp>
      <p:sp>
        <p:nvSpPr>
          <p:cNvPr id="13" name="Slide Number Placeholder 12"/>
          <p:cNvSpPr>
            <a:spLocks noGrp="1"/>
          </p:cNvSpPr>
          <p:nvPr>
            <p:ph type="sldNum" sz="quarter" idx="11"/>
          </p:nvPr>
        </p:nvSpPr>
        <p:spPr>
          <a:xfrm>
            <a:off x="0" y="1460501"/>
            <a:ext cx="1295400" cy="584730"/>
          </a:xfrm>
        </p:spPr>
        <p:txBody>
          <a:bodyPr>
            <a:noAutofit/>
          </a:bodyPr>
          <a:lstStyle>
            <a:lvl1pPr eaLnBrk="1" latinLnBrk="0" hangingPunct="1">
              <a:defRPr kumimoji="0" lang="zh-CN" sz="2400">
                <a:solidFill>
                  <a:srgbClr val="FFFFFF"/>
                </a:solidFill>
              </a:defRPr>
            </a:lvl1pPr>
          </a:lstStyle>
          <a:p>
            <a:pPr algn="ctr"/>
            <a:fld id="{8F82E0A0-C266-4798-8C8F-B9F91E9DA37E}" type="slidenum">
              <a:rPr kumimoji="0" lang="en-US" altLang="zh-CN" sz="2400" b="1">
                <a:solidFill>
                  <a:srgbClr val="FFFFFF"/>
                </a:solidFill>
              </a:rPr>
              <a:pPr algn="ctr"/>
              <a:t>‹#›</a:t>
            </a:fld>
            <a:endParaRPr kumimoji="0" lang="zh-CN" sz="2400">
              <a:solidFill>
                <a:srgbClr val="FFFFFF"/>
              </a:solidFill>
            </a:endParaRPr>
          </a:p>
        </p:txBody>
      </p:sp>
      <p:sp>
        <p:nvSpPr>
          <p:cNvPr id="14" name="Footer Placeholder 13"/>
          <p:cNvSpPr>
            <a:spLocks noGrp="1"/>
          </p:cNvSpPr>
          <p:nvPr>
            <p:ph type="ftr" sz="quarter" idx="12"/>
          </p:nvPr>
        </p:nvSpPr>
        <p:spPr>
          <a:xfrm>
            <a:off x="8190148" y="5233764"/>
            <a:ext cx="846348" cy="304271"/>
          </a:xfrm>
          <a:prstGeom prst="rect">
            <a:avLst/>
          </a:prstGeom>
        </p:spPr>
        <p:txBody>
          <a:bodyPr/>
          <a:lstStyle/>
          <a:p>
            <a:endParaRPr kumimoji="0"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p>
        </p:txBody>
      </p:sp>
      <p:sp>
        <p:nvSpPr>
          <p:cNvPr id="9" name="Content Placeholder 8"/>
          <p:cNvSpPr>
            <a:spLocks noGrp="1"/>
          </p:cNvSpPr>
          <p:nvPr>
            <p:ph sz="quarter" idx="13"/>
          </p:nvPr>
        </p:nvSpPr>
        <p:spPr>
          <a:xfrm>
            <a:off x="609600" y="1502835"/>
            <a:ext cx="3886200" cy="36318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11" name="Content Placeholder 10"/>
          <p:cNvSpPr>
            <a:spLocks noGrp="1"/>
          </p:cNvSpPr>
          <p:nvPr>
            <p:ph sz="quarter" idx="14"/>
          </p:nvPr>
        </p:nvSpPr>
        <p:spPr>
          <a:xfrm>
            <a:off x="4844901" y="1502833"/>
            <a:ext cx="3886200" cy="3631806"/>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8" name="Date Placeholder 7"/>
          <p:cNvSpPr>
            <a:spLocks noGrp="1"/>
          </p:cNvSpPr>
          <p:nvPr>
            <p:ph type="dt" sz="half" idx="15"/>
          </p:nvPr>
        </p:nvSpPr>
        <p:spPr>
          <a:xfrm>
            <a:off x="6096000" y="5207000"/>
            <a:ext cx="2667000" cy="304271"/>
          </a:xfrm>
          <a:prstGeom prst="rect">
            <a:avLst/>
          </a:prstGeom>
        </p:spPr>
        <p:txBody>
          <a:bodyPr rtlCol="0"/>
          <a:lstStyle/>
          <a:p>
            <a:endParaRPr kumimoji="0" lang="zh-CN"/>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altLang="zh-CN" sz="1400" b="1">
                <a:solidFill>
                  <a:srgbClr val="FFFFFF"/>
                </a:solidFill>
              </a:rPr>
              <a:pPr algn="ctr"/>
              <a:t>‹#›</a:t>
            </a:fld>
            <a:endParaRPr kumimoji="0" lang="zh-CN"/>
          </a:p>
        </p:txBody>
      </p:sp>
      <p:sp>
        <p:nvSpPr>
          <p:cNvPr id="12" name="Footer Placeholder 11"/>
          <p:cNvSpPr>
            <a:spLocks noGrp="1"/>
          </p:cNvSpPr>
          <p:nvPr>
            <p:ph type="ftr" sz="quarter" idx="17"/>
          </p:nvPr>
        </p:nvSpPr>
        <p:spPr>
          <a:xfrm>
            <a:off x="8190148" y="5233764"/>
            <a:ext cx="846348" cy="304271"/>
          </a:xfrm>
          <a:prstGeom prst="rect">
            <a:avLst/>
          </a:prstGeom>
        </p:spPr>
        <p:txBody>
          <a:bodyPr rtlCol="0"/>
          <a:lstStyle/>
          <a:p>
            <a:endParaRPr kumimoji="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2648" y="131233"/>
            <a:ext cx="8153400" cy="1117600"/>
          </a:xfrm>
        </p:spPr>
        <p:txBody>
          <a:bodyPr anchor="b"/>
          <a:lstStyle>
            <a:lvl1pPr eaLnBrk="1" latinLnBrk="0" hangingPunct="1">
              <a:defRPr kumimoji="0" lang="zh-CN"/>
            </a:lvl1pPr>
          </a:lstStyle>
          <a:p>
            <a:pPr eaLnBrk="1" latinLnBrk="0" hangingPunct="1"/>
            <a:r>
              <a:rPr lang="zh-CN" altLang="en-US" smtClean="0"/>
              <a:t>单击此处编辑母版标题样式</a:t>
            </a:r>
          </a:p>
        </p:txBody>
      </p:sp>
      <p:sp>
        <p:nvSpPr>
          <p:cNvPr id="11" name="Content Placeholder 10"/>
          <p:cNvSpPr>
            <a:spLocks noGrp="1"/>
          </p:cNvSpPr>
          <p:nvPr>
            <p:ph sz="quarter" idx="13"/>
          </p:nvPr>
        </p:nvSpPr>
        <p:spPr>
          <a:xfrm>
            <a:off x="609600" y="2133131"/>
            <a:ext cx="3886200" cy="2921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13" name="Content Placeholder 12"/>
          <p:cNvSpPr>
            <a:spLocks noGrp="1"/>
          </p:cNvSpPr>
          <p:nvPr>
            <p:ph sz="quarter" idx="14"/>
          </p:nvPr>
        </p:nvSpPr>
        <p:spPr>
          <a:xfrm>
            <a:off x="4800600" y="2133131"/>
            <a:ext cx="3886200" cy="2921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
        <p:nvSpPr>
          <p:cNvPr id="10" name="Date Placeholder 9"/>
          <p:cNvSpPr>
            <a:spLocks noGrp="1"/>
          </p:cNvSpPr>
          <p:nvPr>
            <p:ph type="dt" sz="half" idx="15"/>
          </p:nvPr>
        </p:nvSpPr>
        <p:spPr>
          <a:xfrm>
            <a:off x="6096000" y="5207000"/>
            <a:ext cx="2667000" cy="304271"/>
          </a:xfrm>
          <a:prstGeom prst="rect">
            <a:avLst/>
          </a:prstGeom>
        </p:spPr>
        <p:txBody>
          <a:bodyPr rtlCol="0"/>
          <a:lstStyle/>
          <a:p>
            <a:endParaRPr kumimoji="0" lang="zh-CN"/>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altLang="zh-CN" sz="1400" b="1">
                <a:solidFill>
                  <a:srgbClr val="FFFFFF"/>
                </a:solidFill>
              </a:rPr>
              <a:pPr algn="ctr"/>
              <a:t>‹#›</a:t>
            </a:fld>
            <a:endParaRPr kumimoji="0" lang="zh-CN"/>
          </a:p>
        </p:txBody>
      </p:sp>
      <p:sp>
        <p:nvSpPr>
          <p:cNvPr id="14" name="Footer Placeholder 13"/>
          <p:cNvSpPr>
            <a:spLocks noGrp="1"/>
          </p:cNvSpPr>
          <p:nvPr>
            <p:ph type="ftr" sz="quarter" idx="17"/>
          </p:nvPr>
        </p:nvSpPr>
        <p:spPr>
          <a:xfrm>
            <a:off x="8190148" y="5233764"/>
            <a:ext cx="846348" cy="304271"/>
          </a:xfrm>
          <a:prstGeom prst="rect">
            <a:avLst/>
          </a:prstGeom>
        </p:spPr>
        <p:txBody>
          <a:bodyPr rtlCol="0"/>
          <a:lstStyle/>
          <a:p>
            <a:endParaRPr kumimoji="0" lang="zh-CN"/>
          </a:p>
        </p:txBody>
      </p:sp>
      <p:sp>
        <p:nvSpPr>
          <p:cNvPr id="16" name="Text Placeholder 15"/>
          <p:cNvSpPr>
            <a:spLocks noGrp="1"/>
          </p:cNvSpPr>
          <p:nvPr>
            <p:ph type="body" sz="quarter" idx="18"/>
          </p:nvPr>
        </p:nvSpPr>
        <p:spPr>
          <a:xfrm>
            <a:off x="609600" y="1513652"/>
            <a:ext cx="3886200" cy="589280"/>
          </a:xfrm>
          <a:solidFill>
            <a:schemeClr val="accent2"/>
          </a:solidFill>
        </p:spPr>
        <p:txBody>
          <a:bodyPr rtlCol="0" anchor="ctr"/>
          <a:lstStyle>
            <a:lvl1pPr eaLnBrk="1" latinLnBrk="0" hangingPunct="1">
              <a:buFontTx/>
              <a:buNone/>
              <a:defRPr kumimoji="0" lang="zh-CN" sz="2000" b="1">
                <a:solidFill>
                  <a:srgbClr val="FFFFFF"/>
                </a:solidFill>
              </a:defRPr>
            </a:lvl1pPr>
          </a:lstStyle>
          <a:p>
            <a:pPr lvl="0" eaLnBrk="1" latinLnBrk="0" hangingPunct="1"/>
            <a:r>
              <a:rPr lang="zh-CN" altLang="en-US" smtClean="0"/>
              <a:t>单击此处编辑母版文本样式</a:t>
            </a:r>
          </a:p>
        </p:txBody>
      </p:sp>
      <p:sp>
        <p:nvSpPr>
          <p:cNvPr id="15" name="Text Placeholder 14"/>
          <p:cNvSpPr>
            <a:spLocks noGrp="1"/>
          </p:cNvSpPr>
          <p:nvPr>
            <p:ph type="body" sz="quarter" idx="19"/>
          </p:nvPr>
        </p:nvSpPr>
        <p:spPr>
          <a:xfrm>
            <a:off x="4800600" y="1513652"/>
            <a:ext cx="3886200" cy="589280"/>
          </a:xfrm>
          <a:solidFill>
            <a:schemeClr val="accent4"/>
          </a:solidFill>
        </p:spPr>
        <p:txBody>
          <a:bodyPr rtlCol="0" anchor="ctr"/>
          <a:lstStyle>
            <a:lvl1pPr eaLnBrk="1" latinLnBrk="0" hangingPunct="1">
              <a:buFontTx/>
              <a:buNone/>
              <a:defRPr kumimoji="0" lang="zh-CN" sz="2000" b="1">
                <a:solidFill>
                  <a:srgbClr val="FFFFFF"/>
                </a:solidFill>
              </a:defRPr>
            </a:lvl1pPr>
          </a:lstStyle>
          <a:p>
            <a:pPr lvl="0" eaLnBrk="1" latinLnBrk="0" hangingPunct="1"/>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p>
        </p:txBody>
      </p:sp>
      <p:sp>
        <p:nvSpPr>
          <p:cNvPr id="3" name="Date Placeholder 2"/>
          <p:cNvSpPr>
            <a:spLocks noGrp="1"/>
          </p:cNvSpPr>
          <p:nvPr>
            <p:ph type="dt" sz="half" idx="10"/>
          </p:nvPr>
        </p:nvSpPr>
        <p:spPr>
          <a:xfrm>
            <a:off x="6096000" y="5207000"/>
            <a:ext cx="2667000" cy="304271"/>
          </a:xfrm>
          <a:prstGeom prst="rect">
            <a:avLst/>
          </a:prstGeom>
        </p:spPr>
        <p:txBody>
          <a:bodyPr/>
          <a:lstStyle/>
          <a:p>
            <a:endParaRPr kumimoji="0" lang="zh-CN"/>
          </a:p>
        </p:txBody>
      </p:sp>
      <p:sp>
        <p:nvSpPr>
          <p:cNvPr id="4" name="Footer Placeholder 3"/>
          <p:cNvSpPr>
            <a:spLocks noGrp="1"/>
          </p:cNvSpPr>
          <p:nvPr>
            <p:ph type="ftr" sz="quarter" idx="11"/>
          </p:nvPr>
        </p:nvSpPr>
        <p:spPr>
          <a:xfrm>
            <a:off x="8190148" y="5233764"/>
            <a:ext cx="846348" cy="304271"/>
          </a:xfrm>
          <a:prstGeom prst="rect">
            <a:avLst/>
          </a:prstGeom>
        </p:spPr>
        <p:txBody>
          <a:body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rgbClr val="FFFFFF"/>
                </a:solidFill>
              </a:defRPr>
            </a:lvl1pPr>
          </a:lstStyle>
          <a:p>
            <a:fld id="{A3F7CB7D-F184-43C7-B6FD-03D728E1BBFF}" type="slidenum">
              <a:rPr kumimoji="0" lang="en-US" altLang="zh-CN">
                <a:solidFill>
                  <a:srgbClr val="FFFFFF"/>
                </a:solidFill>
              </a:rPr>
              <a:pPr/>
              <a:t>‹#›</a:t>
            </a:fld>
            <a:endParaRPr kumimoji="0"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5207000"/>
            <a:ext cx="2667000" cy="304271"/>
          </a:xfrm>
          <a:prstGeom prst="rect">
            <a:avLst/>
          </a:prstGeom>
        </p:spPr>
        <p:txBody>
          <a:bodyPr/>
          <a:lstStyle/>
          <a:p>
            <a:endParaRPr kumimoji="0" lang="zh-CN"/>
          </a:p>
        </p:txBody>
      </p:sp>
      <p:sp>
        <p:nvSpPr>
          <p:cNvPr id="3" name="Footer Placeholder 2"/>
          <p:cNvSpPr>
            <a:spLocks noGrp="1"/>
          </p:cNvSpPr>
          <p:nvPr>
            <p:ph type="ftr" sz="quarter" idx="11"/>
          </p:nvPr>
        </p:nvSpPr>
        <p:spPr>
          <a:xfrm>
            <a:off x="8190148" y="5233764"/>
            <a:ext cx="846348" cy="304271"/>
          </a:xfrm>
          <a:prstGeom prst="rect">
            <a:avLst/>
          </a:prstGeom>
        </p:spPr>
        <p:txBody>
          <a:bodyPr/>
          <a:lstStyle/>
          <a:p>
            <a:endParaRPr kumimoji="0" lang="zh-CN"/>
          </a:p>
        </p:txBody>
      </p:sp>
      <p:sp>
        <p:nvSpPr>
          <p:cNvPr id="4" name="Slide Number Placeholder 3"/>
          <p:cNvSpPr>
            <a:spLocks noGrp="1"/>
          </p:cNvSpPr>
          <p:nvPr>
            <p:ph type="sldNum" sz="quarter" idx="12"/>
          </p:nvPr>
        </p:nvSpPr>
        <p:spPr>
          <a:xfrm>
            <a:off x="0" y="5207000"/>
            <a:ext cx="533400" cy="317500"/>
          </a:xfrm>
        </p:spPr>
        <p:txBody>
          <a:bodyPr/>
          <a:lstStyle>
            <a:lvl1pPr eaLnBrk="1" latinLnBrk="0" hangingPunct="1">
              <a:defRPr kumimoji="0" lang="zh-CN">
                <a:solidFill>
                  <a:schemeClr val="tx2"/>
                </a:solidFill>
              </a:defRPr>
            </a:lvl1pPr>
          </a:lstStyle>
          <a:p>
            <a:fld id="{A3F7CB7D-F184-43C7-B6FD-03D728E1BBFF}" type="slidenum">
              <a:rPr kumimoji="0" lang="en-US" altLang="zh-CN">
                <a:solidFill>
                  <a:schemeClr val="tx2"/>
                </a:solidFill>
              </a:rPr>
              <a:pPr/>
              <a:t>‹#›</a:t>
            </a:fld>
            <a:endParaRPr kumimoji="0"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31233"/>
            <a:ext cx="8153400" cy="1117600"/>
          </a:xfrm>
        </p:spPr>
        <p:txBody>
          <a:bodyPr anchor="b"/>
          <a:lstStyle>
            <a:lvl1pPr algn="l" eaLnBrk="1" latinLnBrk="0" hangingPunct="1">
              <a:buNone/>
              <a:defRPr kumimoji="0" lang="zh-CN" sz="4200" b="0"/>
            </a:lvl1pPr>
          </a:lstStyle>
          <a:p>
            <a:pPr eaLnBrk="1" latinLnBrk="0" hangingPunct="1"/>
            <a:r>
              <a:rPr lang="zh-CN" altLang="en-US" smtClean="0"/>
              <a:t>单击此处编辑母版标题样式</a:t>
            </a:r>
          </a:p>
        </p:txBody>
      </p:sp>
      <p:sp>
        <p:nvSpPr>
          <p:cNvPr id="5" name="Date Placeholder 4"/>
          <p:cNvSpPr>
            <a:spLocks noGrp="1"/>
          </p:cNvSpPr>
          <p:nvPr>
            <p:ph type="dt" sz="half" idx="10"/>
          </p:nvPr>
        </p:nvSpPr>
        <p:spPr>
          <a:xfrm>
            <a:off x="6096000" y="5207000"/>
            <a:ext cx="2667000" cy="304271"/>
          </a:xfrm>
          <a:prstGeom prst="rect">
            <a:avLst/>
          </a:prstGeom>
        </p:spPr>
        <p:txBody>
          <a:bodyPr/>
          <a:lstStyle/>
          <a:p>
            <a:endParaRPr kumimoji="0" lang="zh-CN"/>
          </a:p>
        </p:txBody>
      </p:sp>
      <p:sp>
        <p:nvSpPr>
          <p:cNvPr id="6" name="Footer Placeholder 5"/>
          <p:cNvSpPr>
            <a:spLocks noGrp="1"/>
          </p:cNvSpPr>
          <p:nvPr>
            <p:ph type="ftr" sz="quarter" idx="11"/>
          </p:nvPr>
        </p:nvSpPr>
        <p:spPr>
          <a:xfrm>
            <a:off x="8190148" y="5233764"/>
            <a:ext cx="846348" cy="304271"/>
          </a:xfrm>
          <a:prstGeom prst="rect">
            <a:avLst/>
          </a:prstGeom>
        </p:spPr>
        <p:txBody>
          <a:body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rgbClr val="FFFFFF"/>
                </a:solidFill>
              </a:defRPr>
            </a:lvl1pPr>
          </a:lstStyle>
          <a:p>
            <a:fld id="{A3F7CB7D-F184-43C7-B6FD-03D728E1BBFF}" type="slidenum">
              <a:rPr kumimoji="0" lang="en-US" altLang="zh-CN">
                <a:solidFill>
                  <a:srgbClr val="FFFFFF"/>
                </a:solidFill>
              </a:rPr>
              <a:pPr/>
              <a:t>‹#›</a:t>
            </a:fld>
            <a:endParaRPr kumimoji="0" lang="zh-CN">
              <a:solidFill>
                <a:srgbClr val="FFFFFF"/>
              </a:solidFill>
            </a:endParaRPr>
          </a:p>
        </p:txBody>
      </p:sp>
      <p:sp>
        <p:nvSpPr>
          <p:cNvPr id="3" name="Text Placeholder 2"/>
          <p:cNvSpPr>
            <a:spLocks noGrp="1"/>
          </p:cNvSpPr>
          <p:nvPr>
            <p:ph type="body" idx="1"/>
          </p:nvPr>
        </p:nvSpPr>
        <p:spPr>
          <a:xfrm>
            <a:off x="609600" y="1587500"/>
            <a:ext cx="1600200" cy="3471333"/>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lstStyle>
          <a:p>
            <a:pPr lvl="0" eaLnBrk="1" latinLnBrk="0" hangingPunct="1"/>
            <a:r>
              <a:rPr lang="zh-CN" altLang="en-US" smtClean="0"/>
              <a:t>单击此处编辑母版文本样式</a:t>
            </a:r>
          </a:p>
        </p:txBody>
      </p:sp>
      <p:sp>
        <p:nvSpPr>
          <p:cNvPr id="9" name="Content Placeholder 8"/>
          <p:cNvSpPr>
            <a:spLocks noGrp="1"/>
          </p:cNvSpPr>
          <p:nvPr>
            <p:ph sz="quarter" idx="13"/>
          </p:nvPr>
        </p:nvSpPr>
        <p:spPr>
          <a:xfrm>
            <a:off x="2362200" y="1587500"/>
            <a:ext cx="6400800" cy="3556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799840"/>
          </a:xfrm>
          <a:solidFill>
            <a:schemeClr val="tx2">
              <a:shade val="50000"/>
            </a:schemeClr>
          </a:solidFill>
          <a:ln>
            <a:noFill/>
          </a:ln>
        </p:spPr>
        <p:txBody>
          <a:bodyPr/>
          <a:lstStyle>
            <a:lvl1pPr eaLnBrk="1" latinLnBrk="0" hangingPunct="1">
              <a:buNone/>
              <a:defRPr kumimoji="0" lang="zh-CN" sz="3200"/>
            </a:lvl1pPr>
          </a:lstStyle>
          <a:p>
            <a:r>
              <a:rPr kumimoji="0" lang="zh-CN" altLang="en-US" smtClean="0"/>
              <a:t>单击图标添加图片</a:t>
            </a:r>
            <a:endParaRPr kumimoji="0" lang="zh-CN"/>
          </a:p>
        </p:txBody>
      </p:sp>
      <p:sp>
        <p:nvSpPr>
          <p:cNvPr id="4" name="Text Placeholder 3"/>
          <p:cNvSpPr>
            <a:spLocks noGrp="1"/>
          </p:cNvSpPr>
          <p:nvPr>
            <p:ph type="body" sz="half" idx="2"/>
          </p:nvPr>
        </p:nvSpPr>
        <p:spPr>
          <a:xfrm>
            <a:off x="1600200" y="4572000"/>
            <a:ext cx="7315200" cy="571500"/>
          </a:xfrm>
        </p:spPr>
        <p:txBody>
          <a:bodyPr/>
          <a:lstStyle>
            <a:lvl1pPr marL="0" indent="0" eaLnBrk="1" latinLnBrk="0" hangingPunct="1">
              <a:buFontTx/>
              <a:buNone/>
              <a:defRPr kumimoji="0" lang="zh-CN" sz="1700"/>
            </a:lvl1pPr>
            <a:lvl2pPr eaLnBrk="1" latinLnBrk="0" hangingPunct="1">
              <a:buFontTx/>
              <a:buNone/>
              <a:defRPr kumimoji="0" lang="zh-CN" sz="1200"/>
            </a:lvl2pPr>
            <a:lvl3pPr eaLnBrk="1" latinLnBrk="0" hangingPunct="1">
              <a:buFontTx/>
              <a:buNone/>
              <a:defRPr kumimoji="0" lang="zh-CN" sz="1000"/>
            </a:lvl3pPr>
            <a:lvl4pPr eaLnBrk="1" latinLnBrk="0" hangingPunct="1">
              <a:buFontTx/>
              <a:buNone/>
              <a:defRPr kumimoji="0" lang="zh-CN" sz="900"/>
            </a:lvl4pPr>
            <a:lvl5pPr eaLnBrk="1" latinLnBrk="0" hangingPunct="1">
              <a:buFontTx/>
              <a:buNone/>
              <a:defRPr kumimoji="0" lang="zh-CN" sz="900"/>
            </a:lvl5pPr>
          </a:lstStyle>
          <a:p>
            <a:pPr lvl="0" eaLnBrk="1" latinLnBrk="0" hangingPunct="1"/>
            <a:r>
              <a:rPr lang="zh-CN" altLang="en-US" smtClean="0"/>
              <a:t>单击此处编辑母版文本样式</a:t>
            </a:r>
          </a:p>
        </p:txBody>
      </p:sp>
      <p:sp>
        <p:nvSpPr>
          <p:cNvPr id="8" name="Rectangle 7"/>
          <p:cNvSpPr/>
          <p:nvPr/>
        </p:nvSpPr>
        <p:spPr>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1545336" y="3878580"/>
            <a:ext cx="7589520"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1600200" y="3937000"/>
            <a:ext cx="7315200" cy="508000"/>
          </a:xfrm>
        </p:spPr>
        <p:txBody>
          <a:bodyPr anchor="ctr"/>
          <a:lstStyle>
            <a:lvl1pPr algn="l" eaLnBrk="1" latinLnBrk="0" hangingPunct="1">
              <a:buNone/>
              <a:defRPr kumimoji="0" lang="zh-CN" sz="2800" b="0">
                <a:solidFill>
                  <a:srgbClr val="FFFFFF"/>
                </a:solidFill>
              </a:defRPr>
            </a:lvl1pPr>
          </a:lstStyle>
          <a:p>
            <a:pPr eaLnBrk="1" latinLnBrk="0" hangingPunct="1"/>
            <a:r>
              <a:rPr lang="zh-CN" altLang="en-US" smtClean="0"/>
              <a:t>单击此处编辑母版标题样式</a:t>
            </a:r>
          </a:p>
        </p:txBody>
      </p:sp>
      <p:sp>
        <p:nvSpPr>
          <p:cNvPr id="11" name="Rectangle 10"/>
          <p:cNvSpPr/>
          <p:nvPr/>
        </p:nvSpPr>
        <p:spPr>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2" name="Date Placeholder 11"/>
          <p:cNvSpPr>
            <a:spLocks noGrp="1"/>
          </p:cNvSpPr>
          <p:nvPr>
            <p:ph type="dt" sz="half" idx="10"/>
          </p:nvPr>
        </p:nvSpPr>
        <p:spPr>
          <a:xfrm>
            <a:off x="6248400" y="5207000"/>
            <a:ext cx="2667000" cy="304271"/>
          </a:xfrm>
          <a:prstGeom prst="rect">
            <a:avLst/>
          </a:prstGeom>
        </p:spPr>
        <p:txBody>
          <a:bodyPr rtlCol="0"/>
          <a:lstStyle/>
          <a:p>
            <a:endParaRPr kumimoji="0" lang="zh-CN"/>
          </a:p>
        </p:txBody>
      </p:sp>
      <p:sp>
        <p:nvSpPr>
          <p:cNvPr id="13" name="Slide Number Placeholder 12"/>
          <p:cNvSpPr>
            <a:spLocks noGrp="1"/>
          </p:cNvSpPr>
          <p:nvPr>
            <p:ph type="sldNum" sz="quarter" idx="11"/>
          </p:nvPr>
        </p:nvSpPr>
        <p:spPr>
          <a:xfrm>
            <a:off x="0" y="3889375"/>
            <a:ext cx="1447800" cy="552982"/>
          </a:xfrm>
        </p:spPr>
        <p:txBody>
          <a:bodyPr rtlCol="0"/>
          <a:lstStyle>
            <a:lvl1pPr eaLnBrk="1" latinLnBrk="0" hangingPunct="1">
              <a:defRPr kumimoji="0" lang="zh-CN" sz="2800"/>
            </a:lvl1pPr>
          </a:lstStyle>
          <a:p>
            <a:pPr algn="ctr"/>
            <a:fld id="{8F82E0A0-C266-4798-8C8F-B9F91E9DA37E}" type="slidenum">
              <a:rPr kumimoji="0" lang="en-US" altLang="zh-CN" sz="2800" b="1">
                <a:solidFill>
                  <a:srgbClr val="FFFFFF"/>
                </a:solidFill>
              </a:rPr>
              <a:pPr algn="ctr"/>
              <a:t>‹#›</a:t>
            </a:fld>
            <a:endParaRPr kumimoji="0" lang="zh-CN" sz="2800"/>
          </a:p>
        </p:txBody>
      </p:sp>
      <p:sp>
        <p:nvSpPr>
          <p:cNvPr id="14" name="Footer Placeholder 13"/>
          <p:cNvSpPr>
            <a:spLocks noGrp="1"/>
          </p:cNvSpPr>
          <p:nvPr>
            <p:ph type="ftr" sz="quarter" idx="12"/>
          </p:nvPr>
        </p:nvSpPr>
        <p:spPr>
          <a:xfrm>
            <a:off x="1600200" y="5206839"/>
            <a:ext cx="4572000" cy="304271"/>
          </a:xfrm>
          <a:prstGeom prst="rect">
            <a:avLst/>
          </a:prstGeom>
        </p:spPr>
        <p:txBody>
          <a:bodyPr rtlCol="0"/>
          <a:lstStyle/>
          <a:p>
            <a:endParaRPr kumimoji="0" 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035968"/>
            <a:ext cx="8153400" cy="4125787"/>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7" name="Rectangle 6"/>
          <p:cNvSpPr/>
          <p:nvPr/>
        </p:nvSpPr>
        <p:spPr>
          <a:xfrm>
            <a:off x="0" y="769268"/>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0" y="807368"/>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590550" y="807368"/>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3" name="Slide Number Placeholder 22"/>
          <p:cNvSpPr>
            <a:spLocks noGrp="1"/>
          </p:cNvSpPr>
          <p:nvPr>
            <p:ph type="sldNum" sz="quarter" idx="4"/>
          </p:nvPr>
        </p:nvSpPr>
        <p:spPr>
          <a:xfrm>
            <a:off x="0" y="800754"/>
            <a:ext cx="533400" cy="203730"/>
          </a:xfrm>
          <a:prstGeom prst="rect">
            <a:avLst/>
          </a:prstGeom>
        </p:spPr>
        <p:txBody>
          <a:bodyPr vert="horz" anchor="ctr" anchorCtr="0">
            <a:normAutofit/>
          </a:bodyPr>
          <a:lstStyle>
            <a:lvl1pPr algn="ctr" eaLnBrk="1" latinLnBrk="0" hangingPunct="1">
              <a:defRPr kumimoji="0" lang="zh-CN" sz="1400" b="1">
                <a:solidFill>
                  <a:srgbClr val="FFFFFF"/>
                </a:solidFill>
              </a:defRPr>
            </a:lvl1pPr>
          </a:lstStyle>
          <a:p>
            <a:pPr algn="ctr"/>
            <a:fld id="{8F82E0A0-C266-4798-8C8F-B9F91E9DA37E}" type="slidenum">
              <a:rPr kumimoji="0" lang="en-US" altLang="zh-CN" sz="1400" b="1">
                <a:solidFill>
                  <a:srgbClr val="FFFFFF"/>
                </a:solidFill>
              </a:rPr>
              <a:pPr algn="ctr"/>
              <a:t>‹#›</a:t>
            </a:fld>
            <a:endParaRPr kumimoji="0" lang="zh-CN" sz="1400" b="1" dirty="0">
              <a:solidFill>
                <a:srgbClr val="FFFFFF"/>
              </a:solidFill>
            </a:endParaRPr>
          </a:p>
        </p:txBody>
      </p:sp>
      <p:sp>
        <p:nvSpPr>
          <p:cNvPr id="22" name="Title Placeholder 21"/>
          <p:cNvSpPr>
            <a:spLocks noGrp="1"/>
          </p:cNvSpPr>
          <p:nvPr>
            <p:ph type="title"/>
          </p:nvPr>
        </p:nvSpPr>
        <p:spPr>
          <a:xfrm>
            <a:off x="609600" y="131233"/>
            <a:ext cx="8153400" cy="638035"/>
          </a:xfrm>
          <a:prstGeom prst="rect">
            <a:avLst/>
          </a:prstGeom>
        </p:spPr>
        <p:txBody>
          <a:bodyPr vert="horz" anchor="b">
            <a:normAutofit/>
          </a:bodyPr>
          <a:lstStyle/>
          <a:p>
            <a:pPr eaLnBrk="1" latinLnBrk="0" hangingPunct="1"/>
            <a:r>
              <a:rPr kumimoji="0" lang="zh-CN" altLang="en-US" smtClean="0"/>
              <a:t>单击此处编辑母版标题样式</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ftr="0" dt="0"/>
  <p:txStyles>
    <p:titleStyle>
      <a:lvl1pPr algn="l" rtl="0" eaLnBrk="1" latinLnBrk="0" hangingPunct="1">
        <a:spcBef>
          <a:spcPct val="0"/>
        </a:spcBef>
        <a:buNone/>
        <a:defRPr kumimoji="0" lang="zh-CN" sz="2800" kern="120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lang="zh-CN" sz="18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lang="zh-CN" sz="16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lang="zh-CN" sz="14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lang="zh-CN" sz="12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lang="zh-CN" sz="12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panose="05000000000000000000"/>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lang="zh-CN" sz="1800" kern="1200" baseline="0">
          <a:solidFill>
            <a:schemeClr val="tx1"/>
          </a:solidFill>
          <a:latin typeface="+mn-lt"/>
          <a:ea typeface="+mn-ea"/>
          <a:cs typeface="+mn-cs"/>
        </a:defRPr>
      </a:lvl9pPr>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192.168.11.102:6091/app"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192.168.11.102:6091/app"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192.168.11.102:6091/app"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0" y="1129308"/>
            <a:ext cx="9144000" cy="2088232"/>
          </a:xfrm>
        </p:spPr>
        <p:txBody>
          <a:bodyPr>
            <a:noAutofit/>
          </a:bodyPr>
          <a:lstStyle/>
          <a:p>
            <a:pPr algn="ctr">
              <a:lnSpc>
                <a:spcPct val="150000"/>
              </a:lnSpc>
            </a:pPr>
            <a:r>
              <a:rPr lang="zh-CN" altLang="en-US" sz="4800" b="1" cap="none" dirty="0" smtClean="0">
                <a:solidFill>
                  <a:schemeClr val="tx1"/>
                </a:solidFill>
                <a:latin typeface="Adobe 黑体 Std R" pitchFamily="34" charset="-122"/>
                <a:ea typeface="Adobe 黑体 Std R" pitchFamily="34" charset="-122"/>
              </a:rPr>
              <a:t>大数据开发平台</a:t>
            </a:r>
            <a:r>
              <a:rPr lang="en-US" altLang="zh-CN" sz="4800" b="1" cap="none" dirty="0" err="1" smtClean="0">
                <a:solidFill>
                  <a:schemeClr val="tx1"/>
                </a:solidFill>
                <a:latin typeface="Adobe 黑体 Std R" pitchFamily="34" charset="-122"/>
                <a:ea typeface="Adobe 黑体 Std R" pitchFamily="34" charset="-122"/>
              </a:rPr>
              <a:t>DeepInsight</a:t>
            </a:r>
            <a:r>
              <a:rPr lang="en-US" altLang="zh-CN" sz="4800" b="1" cap="none" dirty="0" smtClean="0">
                <a:solidFill>
                  <a:schemeClr val="tx1"/>
                </a:solidFill>
                <a:latin typeface="Adobe 黑体 Std R" pitchFamily="34" charset="-122"/>
                <a:ea typeface="Adobe 黑体 Std R" pitchFamily="34" charset="-122"/>
              </a:rPr>
              <a:t/>
            </a:r>
            <a:br>
              <a:rPr lang="en-US" altLang="zh-CN" sz="4800" b="1" cap="none" dirty="0" smtClean="0">
                <a:solidFill>
                  <a:schemeClr val="tx1"/>
                </a:solidFill>
                <a:latin typeface="Adobe 黑体 Std R" pitchFamily="34" charset="-122"/>
                <a:ea typeface="Adobe 黑体 Std R" pitchFamily="34" charset="-122"/>
              </a:rPr>
            </a:br>
            <a:r>
              <a:rPr lang="zh-CN" altLang="en-US" sz="4800" b="1" cap="none" dirty="0" smtClean="0">
                <a:solidFill>
                  <a:schemeClr val="tx1"/>
                </a:solidFill>
                <a:latin typeface="Adobe 黑体 Std R" pitchFamily="34" charset="-122"/>
                <a:ea typeface="Adobe 黑体 Std R" pitchFamily="34" charset="-122"/>
              </a:rPr>
              <a:t>使用培训</a:t>
            </a:r>
            <a:endParaRPr lang="zh-CN" sz="4800" b="1" cap="none" dirty="0">
              <a:solidFill>
                <a:schemeClr val="tx1"/>
              </a:solidFill>
              <a:latin typeface="Adobe 黑体 Std R" pitchFamily="34" charset="-122"/>
              <a:ea typeface="Adobe 黑体 Std R" pitchFamily="34" charset="-122"/>
            </a:endParaRPr>
          </a:p>
        </p:txBody>
      </p:sp>
      <p:sp>
        <p:nvSpPr>
          <p:cNvPr id="7" name="Rectangle 4"/>
          <p:cNvSpPr txBox="1"/>
          <p:nvPr/>
        </p:nvSpPr>
        <p:spPr>
          <a:xfrm>
            <a:off x="4860032" y="5017740"/>
            <a:ext cx="4283968" cy="5715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panose="05000000000000000000"/>
              <a:buNone/>
              <a:defRPr kumimoji="0" lang="zh-CN" sz="2800" kern="1200">
                <a:solidFill>
                  <a:srgbClr val="FFFFFF"/>
                </a:solidFill>
                <a:latin typeface="微软雅黑" panose="020B0503020204020204" pitchFamily="34" charset="-122"/>
                <a:ea typeface="微软雅黑" panose="020B0503020204020204" pitchFamily="34" charset="-122"/>
                <a:cs typeface="+mn-cs"/>
              </a:defRPr>
            </a:lvl1pPr>
            <a:lvl2pPr marL="457200" indent="0" algn="ctr" rtl="0" eaLnBrk="1" latinLnBrk="0" hangingPunct="1">
              <a:spcBef>
                <a:spcPts val="550"/>
              </a:spcBef>
              <a:buClr>
                <a:schemeClr val="accent1"/>
              </a:buClr>
              <a:buSzPct val="70000"/>
              <a:buFont typeface="Wingdings 2" panose="05020102010507070707"/>
              <a:buNone/>
              <a:defRPr kumimoji="0" lang="zh-CN"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ctr" rtl="0" eaLnBrk="1" latinLnBrk="0" hangingPunct="1">
              <a:spcBef>
                <a:spcPts val="500"/>
              </a:spcBef>
              <a:buClr>
                <a:schemeClr val="accent2"/>
              </a:buClr>
              <a:buSzPct val="75000"/>
              <a:buFont typeface="Wingdings" panose="05000000000000000000"/>
              <a:buNone/>
              <a:defRPr kumimoji="0" lang="zh-CN" sz="1400" kern="1200">
                <a:solidFill>
                  <a:schemeClr val="tx1"/>
                </a:solidFill>
                <a:latin typeface="微软雅黑" panose="020B0503020204020204" pitchFamily="34" charset="-122"/>
                <a:ea typeface="微软雅黑" panose="020B0503020204020204" pitchFamily="34" charset="-122"/>
                <a:cs typeface="+mn-cs"/>
              </a:defRPr>
            </a:lvl3pPr>
            <a:lvl4pPr marL="1371600" indent="0" algn="ctr" rtl="0" eaLnBrk="1" latinLnBrk="0" hangingPunct="1">
              <a:spcBef>
                <a:spcPts val="400"/>
              </a:spcBef>
              <a:buClr>
                <a:schemeClr val="accent3"/>
              </a:buClr>
              <a:buSzPct val="75000"/>
              <a:buFont typeface="Wingdings" panose="05000000000000000000"/>
              <a:buNone/>
              <a:defRPr kumimoji="0" lang="zh-CN" sz="1200" kern="1200">
                <a:solidFill>
                  <a:schemeClr val="tx1"/>
                </a:solidFill>
                <a:latin typeface="微软雅黑" panose="020B0503020204020204" pitchFamily="34" charset="-122"/>
                <a:ea typeface="微软雅黑" panose="020B0503020204020204" pitchFamily="34" charset="-122"/>
                <a:cs typeface="+mn-cs"/>
              </a:defRPr>
            </a:lvl4pPr>
            <a:lvl5pPr marL="1828800" indent="0" algn="ctr" rtl="0" eaLnBrk="1" latinLnBrk="0" hangingPunct="1">
              <a:spcBef>
                <a:spcPts val="400"/>
              </a:spcBef>
              <a:buClr>
                <a:schemeClr val="accent4"/>
              </a:buClr>
              <a:buSzPct val="65000"/>
              <a:buFont typeface="Wingdings" panose="05000000000000000000"/>
              <a:buNone/>
              <a:defRPr kumimoji="0" lang="zh-CN" sz="1200" kern="1200">
                <a:solidFill>
                  <a:schemeClr val="tx1"/>
                </a:solidFill>
                <a:latin typeface="微软雅黑" panose="020B0503020204020204" pitchFamily="34" charset="-122"/>
                <a:ea typeface="微软雅黑" panose="020B0503020204020204" pitchFamily="34" charset="-122"/>
                <a:cs typeface="+mn-cs"/>
              </a:defRPr>
            </a:lvl5pPr>
            <a:lvl6pPr marL="2286000" indent="0" algn="ctr" rtl="0" eaLnBrk="1" latinLnBrk="0" hangingPunct="1">
              <a:spcBef>
                <a:spcPct val="20000"/>
              </a:spcBef>
              <a:buClr>
                <a:schemeClr val="accent1"/>
              </a:buClr>
              <a:buFont typeface="Wingdings" panose="05000000000000000000"/>
              <a:buNone/>
              <a:defRPr kumimoji="0" lang="zh-CN"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panose="05000000000000000000"/>
              <a:buNone/>
              <a:defRPr kumimoji="0" lang="zh-CN"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panose="05000000000000000000"/>
              <a:buNone/>
              <a:defRPr kumimoji="0" lang="zh-CN"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panose="05000000000000000000"/>
              <a:buNone/>
              <a:defRPr kumimoji="0" lang="zh-CN" sz="1800" kern="1200" baseline="0">
                <a:solidFill>
                  <a:schemeClr val="tx1"/>
                </a:solidFill>
                <a:latin typeface="+mn-lt"/>
                <a:ea typeface="+mn-ea"/>
                <a:cs typeface="+mn-cs"/>
              </a:defRPr>
            </a:lvl9pPr>
          </a:lstStyle>
          <a:p>
            <a:pPr algn="r"/>
            <a:r>
              <a:rPr lang="zh-CN" altLang="en-US" sz="1600" b="1" dirty="0" smtClean="0">
                <a:solidFill>
                  <a:schemeClr val="tx1"/>
                </a:solidFill>
              </a:rPr>
              <a:t>上海直真君智科技有限公司    </a:t>
            </a:r>
            <a:r>
              <a:rPr lang="en-US" altLang="zh-CN" sz="1600" b="1" dirty="0" smtClean="0"/>
              <a:t>2018</a:t>
            </a:r>
            <a:r>
              <a:rPr lang="zh-CN" altLang="en-US" sz="1600" b="1" dirty="0" smtClean="0"/>
              <a:t>年</a:t>
            </a:r>
            <a:endParaRPr lang="zh-CN" altLang="en-US" sz="1600" b="1"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5155632"/>
            <a:ext cx="300864" cy="305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10</a:t>
            </a:fld>
            <a:endParaRPr kumimoji="0" lang="zh-CN" dirty="0"/>
          </a:p>
        </p:txBody>
      </p:sp>
      <p:sp>
        <p:nvSpPr>
          <p:cNvPr id="5" name="灯片编号占位符 1"/>
          <p:cNvSpPr txBox="1"/>
          <p:nvPr/>
        </p:nvSpPr>
        <p:spPr>
          <a:xfrm>
            <a:off x="0" y="800754"/>
            <a:ext cx="533400" cy="203730"/>
          </a:xfrm>
          <a:prstGeom prst="rect">
            <a:avLst/>
          </a:prstGeom>
        </p:spPr>
        <p:txBody>
          <a:bodyPr vert="horz" anchor="ctr" anchorCtr="0">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fld id="{8F82E0A0-C266-4798-8C8F-B9F91E9DA37E}" type="slidenum">
              <a:rPr kumimoji="0" lang="en-US" altLang="zh-CN"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defRPr/>
              </a:pPr>
              <a:t>10</a:t>
            </a:fld>
            <a:endParaRPr kumimoji="0" lang="zh-CN"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6" name="标题 3"/>
          <p:cNvSpPr>
            <a:spLocks noGrp="1"/>
          </p:cNvSpPr>
          <p:nvPr>
            <p:ph type="title"/>
          </p:nvPr>
        </p:nvSpPr>
        <p:spPr>
          <a:xfrm>
            <a:off x="609600" y="131233"/>
            <a:ext cx="8153400" cy="638035"/>
          </a:xfrm>
        </p:spPr>
        <p:txBody>
          <a:bodyPr vert="horz" anchor="b">
            <a:normAutofit/>
          </a:bodyPr>
          <a:lstStyle/>
          <a:p>
            <a:r>
              <a:rPr lang="en-US" altLang="zh-CN" b="1" dirty="0" err="1" smtClean="0">
                <a:latin typeface="华文细黑" panose="02010600040101010101" pitchFamily="2" charset="-122"/>
                <a:ea typeface="华文细黑" panose="02010600040101010101" pitchFamily="2" charset="-122"/>
              </a:rPr>
              <a:t>DeepInsight</a:t>
            </a:r>
            <a:r>
              <a:rPr lang="zh-CN" altLang="en-US" b="1" dirty="0" smtClean="0">
                <a:latin typeface="华文细黑" panose="02010600040101010101" pitchFamily="2" charset="-122"/>
                <a:ea typeface="华文细黑" panose="02010600040101010101" pitchFamily="2" charset="-122"/>
              </a:rPr>
              <a:t>大数据应用开发模式</a:t>
            </a:r>
            <a:endParaRPr lang="zh-CN" altLang="en-US" b="1" dirty="0">
              <a:latin typeface="华文细黑" panose="02010600040101010101" pitchFamily="2" charset="-122"/>
              <a:ea typeface="华文细黑" panose="02010600040101010101" pitchFamily="2" charset="-122"/>
            </a:endParaRPr>
          </a:p>
        </p:txBody>
      </p:sp>
      <p:sp>
        <p:nvSpPr>
          <p:cNvPr id="7" name="文本框 38"/>
          <p:cNvSpPr txBox="1"/>
          <p:nvPr/>
        </p:nvSpPr>
        <p:spPr>
          <a:xfrm>
            <a:off x="632772" y="4369814"/>
            <a:ext cx="5235372" cy="1107996"/>
          </a:xfrm>
          <a:prstGeom prst="rect">
            <a:avLst/>
          </a:prstGeom>
          <a:noFill/>
        </p:spPr>
        <p:txBody>
          <a:bodyPr wrap="square" rtlCol="0">
            <a:spAutoFit/>
          </a:bodyPr>
          <a:lstStyle/>
          <a:p>
            <a:r>
              <a:rPr lang="zh-CN" altLang="en-US" b="1" dirty="0" smtClean="0">
                <a:solidFill>
                  <a:schemeClr val="accent1">
                    <a:lumMod val="50000"/>
                  </a:schemeClr>
                </a:solidFill>
              </a:rPr>
              <a:t>主</a:t>
            </a:r>
            <a:r>
              <a:rPr lang="zh-CN" altLang="en-US" b="1" dirty="0">
                <a:solidFill>
                  <a:schemeClr val="accent1">
                    <a:lumMod val="50000"/>
                  </a:schemeClr>
                </a:solidFill>
              </a:rPr>
              <a:t>要</a:t>
            </a:r>
            <a:r>
              <a:rPr lang="zh-CN" altLang="en-US" b="1" dirty="0" smtClean="0">
                <a:solidFill>
                  <a:schemeClr val="accent1">
                    <a:lumMod val="50000"/>
                  </a:schemeClr>
                </a:solidFill>
              </a:rPr>
              <a:t>优势：</a:t>
            </a:r>
            <a:endParaRPr lang="en-US" altLang="zh-CN" b="1" dirty="0" smtClean="0">
              <a:solidFill>
                <a:schemeClr val="accent1">
                  <a:lumMod val="50000"/>
                </a:schemeClr>
              </a:solidFill>
            </a:endParaRPr>
          </a:p>
          <a:p>
            <a:pPr marL="285750" indent="-285750">
              <a:buFont typeface="Arial" panose="020B0604020202020204" pitchFamily="34" charset="0"/>
              <a:buChar char="•"/>
            </a:pPr>
            <a:r>
              <a:rPr lang="zh-CN" altLang="en-US" sz="1600" dirty="0" smtClean="0"/>
              <a:t>业务分析人员需要和</a:t>
            </a:r>
            <a:r>
              <a:rPr lang="en-US" altLang="zh-CN" sz="1600" dirty="0" smtClean="0"/>
              <a:t>IT</a:t>
            </a:r>
            <a:r>
              <a:rPr lang="zh-CN" altLang="en-US" sz="1600" dirty="0" smtClean="0"/>
              <a:t>支撑人员</a:t>
            </a:r>
            <a:r>
              <a:rPr lang="zh-CN" altLang="en-US" sz="1600" b="1" dirty="0" smtClean="0">
                <a:solidFill>
                  <a:srgbClr val="FF0000"/>
                </a:solidFill>
                <a:effectLst>
                  <a:outerShdw blurRad="38100" dist="38100" dir="2700000" algn="tl">
                    <a:srgbClr val="000000">
                      <a:alpha val="43137"/>
                    </a:srgbClr>
                  </a:outerShdw>
                </a:effectLst>
              </a:rPr>
              <a:t>“并行”</a:t>
            </a:r>
            <a:r>
              <a:rPr lang="zh-CN" altLang="en-US" sz="1600" dirty="0" smtClean="0"/>
              <a:t>工作</a:t>
            </a:r>
            <a:endParaRPr lang="en-US" altLang="zh-CN" sz="1600" dirty="0" smtClean="0"/>
          </a:p>
          <a:p>
            <a:pPr marL="285750" indent="-285750">
              <a:buFont typeface="Arial" panose="020B0604020202020204" pitchFamily="34" charset="0"/>
              <a:buChar char="•"/>
            </a:pPr>
            <a:r>
              <a:rPr lang="zh-CN" altLang="en-US" sz="1600" dirty="0" smtClean="0"/>
              <a:t>支持</a:t>
            </a:r>
            <a:r>
              <a:rPr lang="zh-CN" altLang="en-US" sz="1600" b="1" dirty="0" smtClean="0">
                <a:solidFill>
                  <a:srgbClr val="FF0000"/>
                </a:solidFill>
                <a:effectLst>
                  <a:outerShdw blurRad="38100" dist="38100" dir="2700000" algn="tl">
                    <a:srgbClr val="000000">
                      <a:alpha val="43137"/>
                    </a:srgbClr>
                  </a:outerShdw>
                </a:effectLst>
              </a:rPr>
              <a:t>无编程、探索式、强交互</a:t>
            </a:r>
            <a:r>
              <a:rPr lang="zh-CN" altLang="en-US" sz="1600" dirty="0" smtClean="0"/>
              <a:t>的可视化分析</a:t>
            </a:r>
            <a:endParaRPr lang="en-US" altLang="zh-CN" sz="1600" dirty="0"/>
          </a:p>
          <a:p>
            <a:pPr marL="285750" indent="-285750">
              <a:buFont typeface="Arial" panose="020B0604020202020204" pitchFamily="34" charset="0"/>
              <a:buChar char="•"/>
            </a:pPr>
            <a:r>
              <a:rPr lang="zh-CN" altLang="en-US" sz="1600" dirty="0" smtClean="0"/>
              <a:t>支持</a:t>
            </a:r>
            <a:r>
              <a:rPr lang="zh-CN" altLang="en-US" sz="1600" b="1" dirty="0" smtClean="0">
                <a:solidFill>
                  <a:srgbClr val="FF0000"/>
                </a:solidFill>
                <a:effectLst>
                  <a:outerShdw blurRad="38100" dist="38100" dir="2700000" algn="tl">
                    <a:srgbClr val="000000">
                      <a:alpha val="43137"/>
                    </a:srgbClr>
                  </a:outerShdw>
                </a:effectLst>
              </a:rPr>
              <a:t>敏捷、众筹</a:t>
            </a:r>
            <a:r>
              <a:rPr lang="zh-CN" altLang="en-US" sz="1600" dirty="0" smtClean="0"/>
              <a:t>式的应用开发</a:t>
            </a:r>
            <a:endParaRPr lang="en-US" altLang="zh-CN" sz="1600" dirty="0" smtClean="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4578" y="2080238"/>
            <a:ext cx="720080" cy="80712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4578" y="3073419"/>
            <a:ext cx="720080" cy="80712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4578" y="4066601"/>
            <a:ext cx="720080" cy="807123"/>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1960" y="3073419"/>
            <a:ext cx="902079" cy="965383"/>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2796" y="1561332"/>
            <a:ext cx="892295" cy="853159"/>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85618" y="2828356"/>
            <a:ext cx="782715" cy="900123"/>
          </a:xfrm>
          <a:prstGeom prst="rect">
            <a:avLst/>
          </a:prstGeom>
        </p:spPr>
      </p:pic>
      <p:pic>
        <p:nvPicPr>
          <p:cNvPr id="14" name="图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8120" y="3074330"/>
            <a:ext cx="876641" cy="712271"/>
          </a:xfrm>
          <a:prstGeom prst="rect">
            <a:avLst/>
          </a:prstGeom>
        </p:spPr>
      </p:pic>
      <p:pic>
        <p:nvPicPr>
          <p:cNvPr id="15" name="图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5490" y="3079216"/>
            <a:ext cx="829679" cy="712271"/>
          </a:xfrm>
          <a:prstGeom prst="rect">
            <a:avLst/>
          </a:prstGeom>
        </p:spPr>
      </p:pic>
      <p:pic>
        <p:nvPicPr>
          <p:cNvPr id="16" name="图片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73390" y="1459341"/>
            <a:ext cx="759234" cy="931431"/>
          </a:xfrm>
          <a:prstGeom prst="rect">
            <a:avLst/>
          </a:prstGeom>
        </p:spPr>
      </p:pic>
      <p:cxnSp>
        <p:nvCxnSpPr>
          <p:cNvPr id="17" name="直接箭头连接符 16"/>
          <p:cNvCxnSpPr/>
          <p:nvPr/>
        </p:nvCxnSpPr>
        <p:spPr>
          <a:xfrm>
            <a:off x="2933632" y="2003218"/>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6"/>
          <p:cNvSpPr txBox="1"/>
          <p:nvPr/>
        </p:nvSpPr>
        <p:spPr>
          <a:xfrm>
            <a:off x="3344365" y="1726218"/>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输入</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19" name="肘形连接符 18"/>
          <p:cNvCxnSpPr>
            <a:stCxn id="13" idx="1"/>
          </p:cNvCxnSpPr>
          <p:nvPr/>
        </p:nvCxnSpPr>
        <p:spPr>
          <a:xfrm rot="10800000">
            <a:off x="6994656" y="2324324"/>
            <a:ext cx="1090962" cy="9540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3" idx="1"/>
          </p:cNvCxnSpPr>
          <p:nvPr/>
        </p:nvCxnSpPr>
        <p:spPr>
          <a:xfrm rot="10800000" flipV="1">
            <a:off x="6994658" y="3278417"/>
            <a:ext cx="1090960" cy="990121"/>
          </a:xfrm>
          <a:prstGeom prst="bentConnector3">
            <a:avLst>
              <a:gd name="adj1" fmla="val 4993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1"/>
          </p:cNvCxnSpPr>
          <p:nvPr/>
        </p:nvCxnSpPr>
        <p:spPr>
          <a:xfrm flipH="1" flipV="1">
            <a:off x="6994657" y="3278417"/>
            <a:ext cx="10909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7"/>
          <p:cNvSpPr txBox="1"/>
          <p:nvPr/>
        </p:nvSpPr>
        <p:spPr>
          <a:xfrm>
            <a:off x="7092280" y="2076363"/>
            <a:ext cx="697627" cy="246221"/>
          </a:xfrm>
          <a:prstGeom prst="rect">
            <a:avLst/>
          </a:prstGeom>
          <a:noFill/>
        </p:spPr>
        <p:txBody>
          <a:bodyPr wrap="none" rtlCol="0">
            <a:spAutoFit/>
          </a:bodyPr>
          <a:lstStyle/>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协助开发</a:t>
            </a:r>
            <a:endParaRPr lang="zh-CN" altLang="en-US"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3" name="文本框 28"/>
          <p:cNvSpPr txBox="1"/>
          <p:nvPr/>
        </p:nvSpPr>
        <p:spPr>
          <a:xfrm>
            <a:off x="7092280" y="3044229"/>
            <a:ext cx="825867" cy="246221"/>
          </a:xfrm>
          <a:prstGeom prst="rect">
            <a:avLst/>
          </a:prstGeom>
          <a:noFill/>
        </p:spPr>
        <p:txBody>
          <a:bodyPr wrap="none" rtlCol="0">
            <a:spAutoFit/>
          </a:bodyPr>
          <a:lstStyle/>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维护、开发</a:t>
            </a:r>
            <a:endParaRPr lang="zh-CN" altLang="en-US" sz="10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 name="文本框 29"/>
          <p:cNvSpPr txBox="1"/>
          <p:nvPr/>
        </p:nvSpPr>
        <p:spPr>
          <a:xfrm>
            <a:off x="7092280" y="4268538"/>
            <a:ext cx="825867" cy="246221"/>
          </a:xfrm>
          <a:prstGeom prst="rect">
            <a:avLst/>
          </a:prstGeom>
          <a:noFill/>
        </p:spPr>
        <p:txBody>
          <a:bodyPr wrap="none" rtlCol="0">
            <a:spAutoFit/>
          </a:bodyPr>
          <a:lstStyle/>
          <a:p>
            <a:r>
              <a:rPr lang="zh-CN" altLang="en-US" sz="1000" b="1" dirty="0" smtClean="0">
                <a:solidFill>
                  <a:schemeClr val="bg1">
                    <a:lumMod val="65000"/>
                  </a:schemeClr>
                </a:solidFill>
                <a:latin typeface="微软雅黑" panose="020B0503020204020204" pitchFamily="34" charset="-122"/>
                <a:ea typeface="微软雅黑" panose="020B0503020204020204" pitchFamily="34" charset="-122"/>
              </a:rPr>
              <a:t>维护、配置</a:t>
            </a:r>
            <a:endParaRPr lang="zh-CN" altLang="en-US" sz="10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25" name="肘形连接符 24"/>
          <p:cNvCxnSpPr/>
          <p:nvPr/>
        </p:nvCxnSpPr>
        <p:spPr>
          <a:xfrm rot="10800000" flipV="1">
            <a:off x="5032622" y="2324324"/>
            <a:ext cx="1241958" cy="9661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10800000">
            <a:off x="5032624" y="3290452"/>
            <a:ext cx="1256836" cy="1002148"/>
          </a:xfrm>
          <a:prstGeom prst="bentConnector3">
            <a:avLst>
              <a:gd name="adj1" fmla="val 505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5032622" y="3290450"/>
            <a:ext cx="1241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39"/>
          <p:cNvSpPr txBox="1"/>
          <p:nvPr/>
        </p:nvSpPr>
        <p:spPr>
          <a:xfrm>
            <a:off x="5283949" y="3044229"/>
            <a:ext cx="800219"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使用生成</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29" name="直接箭头连接符 28"/>
          <p:cNvCxnSpPr/>
          <p:nvPr/>
        </p:nvCxnSpPr>
        <p:spPr>
          <a:xfrm flipH="1">
            <a:off x="3344365" y="3290450"/>
            <a:ext cx="949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41"/>
          <p:cNvSpPr txBox="1"/>
          <p:nvPr/>
        </p:nvSpPr>
        <p:spPr>
          <a:xfrm>
            <a:off x="3548578" y="3044229"/>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产生</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31" name="直接箭头连接符 30"/>
          <p:cNvCxnSpPr/>
          <p:nvPr/>
        </p:nvCxnSpPr>
        <p:spPr>
          <a:xfrm flipH="1">
            <a:off x="1691680" y="3290450"/>
            <a:ext cx="867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44"/>
          <p:cNvSpPr txBox="1"/>
          <p:nvPr/>
        </p:nvSpPr>
        <p:spPr>
          <a:xfrm>
            <a:off x="1894599" y="3044229"/>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产生</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33" name="直接箭头连接符 32"/>
          <p:cNvCxnSpPr>
            <a:stCxn id="16" idx="2"/>
            <a:endCxn id="11" idx="0"/>
          </p:cNvCxnSpPr>
          <p:nvPr/>
        </p:nvCxnSpPr>
        <p:spPr>
          <a:xfrm>
            <a:off x="4653007" y="2390772"/>
            <a:ext cx="9993" cy="68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文本框 48"/>
          <p:cNvSpPr txBox="1"/>
          <p:nvPr/>
        </p:nvSpPr>
        <p:spPr>
          <a:xfrm>
            <a:off x="3957074" y="2593596"/>
            <a:ext cx="954107" cy="276999"/>
          </a:xfrm>
          <a:prstGeom prst="rect">
            <a:avLst/>
          </a:prstGeom>
          <a:noFill/>
        </p:spPr>
        <p:txBody>
          <a:bodyPr wrap="none" rtlCol="0">
            <a:spAutoFit/>
          </a:bodyPr>
          <a:lstStyle/>
          <a:p>
            <a:r>
              <a:rPr lang="zh-CN" altLang="en-US" sz="1200" b="1" dirty="0" smtClean="0">
                <a:solidFill>
                  <a:schemeClr val="bg2">
                    <a:lumMod val="50000"/>
                  </a:schemeClr>
                </a:solidFill>
                <a:latin typeface="微软雅黑" panose="020B0503020204020204" pitchFamily="34" charset="-122"/>
                <a:ea typeface="微软雅黑" panose="020B0503020204020204" pitchFamily="34" charset="-122"/>
              </a:rPr>
              <a:t>可视化分析</a:t>
            </a:r>
            <a:endParaRPr lang="zh-CN" altLang="en-US" sz="12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文本框 49"/>
          <p:cNvSpPr txBox="1"/>
          <p:nvPr/>
        </p:nvSpPr>
        <p:spPr>
          <a:xfrm>
            <a:off x="4123419" y="2438142"/>
            <a:ext cx="569387" cy="246221"/>
          </a:xfrm>
          <a:prstGeom prst="rect">
            <a:avLst/>
          </a:prstGeom>
          <a:noFill/>
        </p:spPr>
        <p:txBody>
          <a:bodyPr wrap="none" rtlCol="0">
            <a:spAutoFit/>
          </a:bodyPr>
          <a:lstStyle/>
          <a:p>
            <a:r>
              <a:rPr lang="zh-CN" altLang="en-US" sz="1000" b="1" dirty="0" smtClean="0">
                <a:solidFill>
                  <a:schemeClr val="bg1">
                    <a:lumMod val="75000"/>
                  </a:schemeClr>
                </a:solidFill>
                <a:latin typeface="微软雅黑" panose="020B0503020204020204" pitchFamily="34" charset="-122"/>
                <a:ea typeface="微软雅黑" panose="020B0503020204020204" pitchFamily="34" charset="-122"/>
              </a:rPr>
              <a:t>探索式</a:t>
            </a:r>
            <a:endParaRPr lang="zh-CN" altLang="en-US" sz="10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6" name="文本框 50"/>
          <p:cNvSpPr txBox="1"/>
          <p:nvPr/>
        </p:nvSpPr>
        <p:spPr>
          <a:xfrm>
            <a:off x="4123419" y="2770831"/>
            <a:ext cx="569387" cy="246221"/>
          </a:xfrm>
          <a:prstGeom prst="rect">
            <a:avLst/>
          </a:prstGeom>
          <a:noFill/>
        </p:spPr>
        <p:txBody>
          <a:bodyPr wrap="none" rtlCol="0">
            <a:spAutoFit/>
          </a:bodyPr>
          <a:lstStyle/>
          <a:p>
            <a:r>
              <a:rPr lang="zh-CN" altLang="en-US" sz="1000" b="1" dirty="0" smtClean="0">
                <a:solidFill>
                  <a:schemeClr val="bg1">
                    <a:lumMod val="75000"/>
                  </a:schemeClr>
                </a:solidFill>
                <a:latin typeface="微软雅黑" panose="020B0503020204020204" pitchFamily="34" charset="-122"/>
                <a:ea typeface="微软雅黑" panose="020B0503020204020204" pitchFamily="34" charset="-122"/>
              </a:rPr>
              <a:t>交互式</a:t>
            </a:r>
            <a:endParaRPr lang="zh-CN" altLang="en-US" sz="1000" b="1"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fade">
                                      <p:cBhvr>
                                        <p:cTn id="94" dur="500"/>
                                        <p:tgtEl>
                                          <p:spTgt spid="1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10" presetClass="entr" presetSubtype="0" fill="hold"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nodeType="with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fade">
                                      <p:cBhvr>
                                        <p:cTn id="1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22" grpId="0"/>
      <p:bldP spid="23" grpId="0"/>
      <p:bldP spid="24" grpId="0"/>
      <p:bldP spid="28" grpId="0"/>
      <p:bldP spid="30" grpId="0"/>
      <p:bldP spid="32"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98214" y="2949548"/>
            <a:ext cx="1939412" cy="1939412"/>
            <a:chOff x="3381582" y="2960612"/>
            <a:chExt cx="2880000" cy="2880000"/>
          </a:xfrm>
        </p:grpSpPr>
        <p:sp>
          <p:nvSpPr>
            <p:cNvPr id="12" name="椭圆 11"/>
            <p:cNvSpPr/>
            <p:nvPr/>
          </p:nvSpPr>
          <p:spPr>
            <a:xfrm>
              <a:off x="3381582" y="2960612"/>
              <a:ext cx="2880000" cy="2880000"/>
            </a:xfrm>
            <a:prstGeom prst="ellipse">
              <a:avLst/>
            </a:prstGeom>
            <a:solidFill>
              <a:srgbClr val="00AC80">
                <a:alpha val="2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4000538" y="4816981"/>
              <a:ext cx="1908397" cy="565591"/>
            </a:xfrm>
            <a:prstGeom prst="rect">
              <a:avLst/>
            </a:prstGeom>
            <a:noFill/>
          </p:spPr>
          <p:txBody>
            <a:bodyPr wrap="square" rtlCol="0">
              <a:spAutoFit/>
            </a:bodyPr>
            <a:lstStyle/>
            <a:p>
              <a:r>
                <a:rPr lang="zh-CN" altLang="en-US" sz="1875" b="1" dirty="0">
                  <a:solidFill>
                    <a:srgbClr val="04A786"/>
                  </a:solidFill>
                  <a:latin typeface="微软雅黑" panose="020B0503020204020204" pitchFamily="34" charset="-122"/>
                  <a:ea typeface="微软雅黑" panose="020B0503020204020204" pitchFamily="34" charset="-122"/>
                </a:rPr>
                <a:t>处理技术</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582" y="3683196"/>
              <a:ext cx="1008000" cy="1018287"/>
            </a:xfrm>
            <a:prstGeom prst="rect">
              <a:avLst/>
            </a:prstGeom>
          </p:spPr>
        </p:pic>
      </p:grpSp>
      <p:grpSp>
        <p:nvGrpSpPr>
          <p:cNvPr id="21" name="组合 20"/>
          <p:cNvGrpSpPr/>
          <p:nvPr/>
        </p:nvGrpSpPr>
        <p:grpSpPr>
          <a:xfrm>
            <a:off x="1994465" y="2923429"/>
            <a:ext cx="1939412" cy="1939412"/>
            <a:chOff x="5815426" y="2960612"/>
            <a:chExt cx="2880000" cy="2880000"/>
          </a:xfrm>
        </p:grpSpPr>
        <p:sp>
          <p:nvSpPr>
            <p:cNvPr id="11" name="椭圆 10"/>
            <p:cNvSpPr/>
            <p:nvPr/>
          </p:nvSpPr>
          <p:spPr>
            <a:xfrm>
              <a:off x="5815426" y="2960612"/>
              <a:ext cx="2880000" cy="2880000"/>
            </a:xfrm>
            <a:prstGeom prst="ellipse">
              <a:avLst/>
            </a:prstGeom>
            <a:solidFill>
              <a:srgbClr val="4F80FF">
                <a:alpha val="2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6588638" y="4796919"/>
              <a:ext cx="1701723" cy="582731"/>
            </a:xfrm>
            <a:prstGeom prst="rect">
              <a:avLst/>
            </a:prstGeom>
            <a:noFill/>
          </p:spPr>
          <p:txBody>
            <a:bodyPr wrap="square" rtlCol="0">
              <a:spAutoFit/>
            </a:bodyPr>
            <a:lstStyle/>
            <a:p>
              <a:r>
                <a:rPr lang="zh-CN" altLang="en-US" sz="1950" b="1" dirty="0">
                  <a:solidFill>
                    <a:srgbClr val="3945B2"/>
                  </a:solidFill>
                  <a:latin typeface="微软雅黑" panose="020B0503020204020204" pitchFamily="34" charset="-122"/>
                  <a:ea typeface="微软雅黑" panose="020B0503020204020204" pitchFamily="34" charset="-122"/>
                </a:rPr>
                <a:t>工程师</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619" y="3619278"/>
              <a:ext cx="1051615" cy="1116000"/>
            </a:xfrm>
            <a:prstGeom prst="rect">
              <a:avLst/>
            </a:prstGeom>
          </p:spPr>
        </p:pic>
      </p:grpSp>
      <p:grpSp>
        <p:nvGrpSpPr>
          <p:cNvPr id="19" name="组合 18"/>
          <p:cNvGrpSpPr/>
          <p:nvPr/>
        </p:nvGrpSpPr>
        <p:grpSpPr>
          <a:xfrm>
            <a:off x="1087087" y="1393507"/>
            <a:ext cx="1939412" cy="1939412"/>
            <a:chOff x="4598504" y="914400"/>
            <a:chExt cx="2880000" cy="2880000"/>
          </a:xfrm>
        </p:grpSpPr>
        <p:sp>
          <p:nvSpPr>
            <p:cNvPr id="10" name="椭圆 9"/>
            <p:cNvSpPr/>
            <p:nvPr/>
          </p:nvSpPr>
          <p:spPr>
            <a:xfrm>
              <a:off x="4598504" y="914400"/>
              <a:ext cx="2880000" cy="2880000"/>
            </a:xfrm>
            <a:prstGeom prst="ellipse">
              <a:avLst/>
            </a:prstGeom>
            <a:solidFill>
              <a:srgbClr val="00AAFF">
                <a:alpha val="2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23132" y="2553180"/>
              <a:ext cx="1955336" cy="565591"/>
            </a:xfrm>
            <a:prstGeom prst="rect">
              <a:avLst/>
            </a:prstGeom>
            <a:noFill/>
          </p:spPr>
          <p:txBody>
            <a:bodyPr wrap="square" rtlCol="0">
              <a:spAutoFit/>
            </a:bodyPr>
            <a:lstStyle/>
            <a:p>
              <a:r>
                <a:rPr lang="zh-CN" altLang="en-US" sz="1875" b="1" dirty="0">
                  <a:solidFill>
                    <a:srgbClr val="2362BC"/>
                  </a:solidFill>
                  <a:latin typeface="微软雅黑" panose="020B0503020204020204" pitchFamily="34" charset="-122"/>
                  <a:ea typeface="微软雅黑" panose="020B0503020204020204" pitchFamily="34" charset="-122"/>
                </a:rPr>
                <a:t>海量数据</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504" y="1593638"/>
              <a:ext cx="1008000" cy="884571"/>
            </a:xfrm>
            <a:prstGeom prst="rect">
              <a:avLst/>
            </a:prstGeom>
          </p:spPr>
        </p:pic>
      </p:grpSp>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7172" t="8457" r="-1"/>
          <a:stretch/>
        </p:blipFill>
        <p:spPr>
          <a:xfrm>
            <a:off x="2000151" y="3322026"/>
            <a:ext cx="230741" cy="1540246"/>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6631" y="2991058"/>
            <a:ext cx="844067" cy="844067"/>
          </a:xfrm>
          <a:prstGeom prst="rect">
            <a:avLst/>
          </a:prstGeom>
        </p:spPr>
      </p:pic>
      <p:sp>
        <p:nvSpPr>
          <p:cNvPr id="24" name="圆角矩形 23"/>
          <p:cNvSpPr/>
          <p:nvPr/>
        </p:nvSpPr>
        <p:spPr>
          <a:xfrm>
            <a:off x="1297053" y="4875332"/>
            <a:ext cx="1705708" cy="360485"/>
          </a:xfrm>
          <a:prstGeom prst="roundRect">
            <a:avLst>
              <a:gd name="adj" fmla="val 50000"/>
            </a:avLst>
          </a:prstGeom>
          <a:solidFill>
            <a:srgbClr val="0E4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75" b="1" dirty="0">
                <a:latin typeface="微软雅黑" panose="020B0503020204020204" pitchFamily="34" charset="-122"/>
                <a:ea typeface="微软雅黑" panose="020B0503020204020204" pitchFamily="34" charset="-122"/>
              </a:rPr>
              <a:t>新方法</a:t>
            </a:r>
          </a:p>
        </p:txBody>
      </p:sp>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4088" y="1993404"/>
            <a:ext cx="3514357" cy="2859137"/>
          </a:xfrm>
          <a:prstGeom prst="rect">
            <a:avLst/>
          </a:prstGeom>
        </p:spPr>
      </p:pic>
      <p:pic>
        <p:nvPicPr>
          <p:cNvPr id="27" name="图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9154" y="2432459"/>
            <a:ext cx="2209631" cy="637280"/>
          </a:xfrm>
          <a:prstGeom prst="rect">
            <a:avLst/>
          </a:prstGeom>
        </p:spPr>
      </p:pic>
      <p:pic>
        <p:nvPicPr>
          <p:cNvPr id="28" name="图片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9183" y="2560364"/>
            <a:ext cx="1943942" cy="828384"/>
          </a:xfrm>
          <a:prstGeom prst="rect">
            <a:avLst/>
          </a:prstGeom>
        </p:spPr>
      </p:pic>
      <p:pic>
        <p:nvPicPr>
          <p:cNvPr id="29" name="图片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59154" y="3293357"/>
            <a:ext cx="2209631" cy="637280"/>
          </a:xfrm>
          <a:prstGeom prst="rect">
            <a:avLst/>
          </a:prstGeom>
        </p:spPr>
      </p:pic>
      <p:sp>
        <p:nvSpPr>
          <p:cNvPr id="2" name="标题 1"/>
          <p:cNvSpPr>
            <a:spLocks noGrp="1"/>
          </p:cNvSpPr>
          <p:nvPr>
            <p:ph type="title"/>
          </p:nvPr>
        </p:nvSpPr>
        <p:spPr/>
        <p:txBody>
          <a:bodyPr/>
          <a:lstStyle/>
          <a:p>
            <a:r>
              <a:rPr lang="zh-CN" altLang="en-US" dirty="0" smtClean="0"/>
              <a:t>平台的核心理念</a:t>
            </a:r>
            <a:r>
              <a:rPr lang="en-US" altLang="zh-CN" dirty="0" smtClean="0"/>
              <a:t>	</a:t>
            </a:r>
            <a:endParaRPr lang="zh-CN" altLang="en-US" dirty="0"/>
          </a:p>
        </p:txBody>
      </p:sp>
    </p:spTree>
    <p:extLst>
      <p:ext uri="{BB962C8B-B14F-4D97-AF65-F5344CB8AC3E}">
        <p14:creationId xmlns:p14="http://schemas.microsoft.com/office/powerpoint/2010/main" val="325788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Effect transition="in" filter="fade">
                                      <p:cBhvr>
                                        <p:cTn id="36" dur="500"/>
                                        <p:tgtEl>
                                          <p:spTgt spid="28"/>
                                        </p:tgtEl>
                                      </p:cBhvr>
                                    </p:animEffect>
                                  </p:childTnLst>
                                </p:cTn>
                              </p:par>
                            </p:childTnLst>
                          </p:cTn>
                        </p:par>
                        <p:par>
                          <p:cTn id="37" fill="hold">
                            <p:stCondLst>
                              <p:cond delay="500"/>
                            </p:stCondLst>
                            <p:childTnLst>
                              <p:par>
                                <p:cTn id="38" presetID="21" presetClass="entr" presetSubtype="1" fill="hold" nodeType="afterEffect">
                                  <p:stCondLst>
                                    <p:cond delay="500"/>
                                  </p:stCondLst>
                                  <p:childTnLst>
                                    <p:set>
                                      <p:cBhvr>
                                        <p:cTn id="39" dur="1" fill="hold">
                                          <p:stCondLst>
                                            <p:cond delay="0"/>
                                          </p:stCondLst>
                                        </p:cTn>
                                        <p:tgtEl>
                                          <p:spTgt spid="26"/>
                                        </p:tgtEl>
                                        <p:attrNameLst>
                                          <p:attrName>style.visibility</p:attrName>
                                        </p:attrNameLst>
                                      </p:cBhvr>
                                      <p:to>
                                        <p:strVal val="visible"/>
                                      </p:to>
                                    </p:set>
                                    <p:animEffect transition="in" filter="wheel(1)">
                                      <p:cBhvr>
                                        <p:cTn id="40" dur="20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201316"/>
            <a:ext cx="6771503" cy="81853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163" y="2054021"/>
            <a:ext cx="252425" cy="27003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2340741"/>
            <a:ext cx="6771503" cy="818533"/>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7163" y="3185637"/>
            <a:ext cx="252425" cy="270036"/>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624" y="3480167"/>
            <a:ext cx="6771503" cy="818533"/>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7163" y="4329732"/>
            <a:ext cx="252425" cy="270036"/>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7624" y="4619593"/>
            <a:ext cx="6771503" cy="818533"/>
          </a:xfrm>
          <a:prstGeom prst="rect">
            <a:avLst/>
          </a:prstGeom>
        </p:spPr>
      </p:pic>
      <p:sp>
        <p:nvSpPr>
          <p:cNvPr id="2" name="标题 1"/>
          <p:cNvSpPr>
            <a:spLocks noGrp="1"/>
          </p:cNvSpPr>
          <p:nvPr>
            <p:ph type="title"/>
          </p:nvPr>
        </p:nvSpPr>
        <p:spPr/>
        <p:txBody>
          <a:bodyPr/>
          <a:lstStyle/>
          <a:p>
            <a:r>
              <a:rPr lang="zh-CN" altLang="en-US" dirty="0" smtClean="0"/>
              <a:t>平台的定位</a:t>
            </a:r>
            <a:endParaRPr lang="zh-CN" altLang="en-US" dirty="0"/>
          </a:p>
        </p:txBody>
      </p:sp>
    </p:spTree>
    <p:extLst>
      <p:ext uri="{BB962C8B-B14F-4D97-AF65-F5344CB8AC3E}">
        <p14:creationId xmlns:p14="http://schemas.microsoft.com/office/powerpoint/2010/main" val="3242255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13</a:t>
            </a:fld>
            <a:endParaRPr kumimoji="0" lang="zh-CN" dirty="0"/>
          </a:p>
        </p:txBody>
      </p:sp>
      <p:sp>
        <p:nvSpPr>
          <p:cNvPr id="4" name="标题 3"/>
          <p:cNvSpPr>
            <a:spLocks noGrp="1"/>
          </p:cNvSpPr>
          <p:nvPr>
            <p:ph type="title"/>
          </p:nvPr>
        </p:nvSpPr>
        <p:spPr/>
        <p:txBody>
          <a:bodyPr/>
          <a:lstStyle/>
          <a:p>
            <a:r>
              <a:rPr lang="zh-CN" altLang="en-US" dirty="0" smtClean="0"/>
              <a:t>平台的主要功能</a:t>
            </a:r>
            <a:endParaRPr lang="zh-CN" altLang="en-US" dirty="0"/>
          </a:p>
        </p:txBody>
      </p:sp>
      <p:grpSp>
        <p:nvGrpSpPr>
          <p:cNvPr id="5" name="组合 4"/>
          <p:cNvGrpSpPr/>
          <p:nvPr/>
        </p:nvGrpSpPr>
        <p:grpSpPr>
          <a:xfrm>
            <a:off x="179512" y="1673376"/>
            <a:ext cx="3962400" cy="3056332"/>
            <a:chOff x="395535" y="1425264"/>
            <a:chExt cx="5023338" cy="3553296"/>
          </a:xfrm>
        </p:grpSpPr>
        <p:grpSp>
          <p:nvGrpSpPr>
            <p:cNvPr id="6" name="组合 5"/>
            <p:cNvGrpSpPr/>
            <p:nvPr/>
          </p:nvGrpSpPr>
          <p:grpSpPr>
            <a:xfrm>
              <a:off x="467544" y="2909981"/>
              <a:ext cx="2021596" cy="1969156"/>
              <a:chOff x="252790" y="1969169"/>
              <a:chExt cx="2333221" cy="2852905"/>
            </a:xfrm>
          </p:grpSpPr>
          <p:grpSp>
            <p:nvGrpSpPr>
              <p:cNvPr id="29" name="组合 28"/>
              <p:cNvGrpSpPr/>
              <p:nvPr/>
            </p:nvGrpSpPr>
            <p:grpSpPr>
              <a:xfrm>
                <a:off x="252790" y="2293323"/>
                <a:ext cx="1136832" cy="2528751"/>
                <a:chOff x="1909230" y="1345332"/>
                <a:chExt cx="1136832" cy="2528751"/>
              </a:xfrm>
            </p:grpSpPr>
            <p:pic>
              <p:nvPicPr>
                <p:cNvPr id="36" name="图片 35"/>
                <p:cNvPicPr>
                  <a:picLocks noChangeAspect="1"/>
                </p:cNvPicPr>
                <p:nvPr/>
              </p:nvPicPr>
              <p:blipFill>
                <a:blip r:embed="rId2"/>
                <a:stretch>
                  <a:fillRect/>
                </a:stretch>
              </p:blipFill>
              <p:spPr>
                <a:xfrm>
                  <a:off x="1909230" y="1345332"/>
                  <a:ext cx="1136831" cy="704372"/>
                </a:xfrm>
                <a:prstGeom prst="rect">
                  <a:avLst/>
                </a:prstGeom>
              </p:spPr>
            </p:pic>
            <p:pic>
              <p:nvPicPr>
                <p:cNvPr id="37" name="图片 36"/>
                <p:cNvPicPr>
                  <a:picLocks noChangeAspect="1"/>
                </p:cNvPicPr>
                <p:nvPr/>
              </p:nvPicPr>
              <p:blipFill>
                <a:blip r:embed="rId3"/>
                <a:stretch>
                  <a:fillRect/>
                </a:stretch>
              </p:blipFill>
              <p:spPr>
                <a:xfrm>
                  <a:off x="1909230" y="2053333"/>
                  <a:ext cx="1136831" cy="588143"/>
                </a:xfrm>
                <a:prstGeom prst="rect">
                  <a:avLst/>
                </a:prstGeom>
              </p:spPr>
            </p:pic>
            <p:pic>
              <p:nvPicPr>
                <p:cNvPr id="38" name="图片 37"/>
                <p:cNvPicPr>
                  <a:picLocks noChangeAspect="1"/>
                </p:cNvPicPr>
                <p:nvPr/>
              </p:nvPicPr>
              <p:blipFill>
                <a:blip r:embed="rId4"/>
                <a:stretch>
                  <a:fillRect/>
                </a:stretch>
              </p:blipFill>
              <p:spPr>
                <a:xfrm>
                  <a:off x="1909230" y="3217540"/>
                  <a:ext cx="1136832" cy="656543"/>
                </a:xfrm>
                <a:prstGeom prst="rect">
                  <a:avLst/>
                </a:prstGeom>
              </p:spPr>
            </p:pic>
            <p:pic>
              <p:nvPicPr>
                <p:cNvPr id="39" name="图片 38"/>
                <p:cNvPicPr>
                  <a:picLocks noChangeAspect="1"/>
                </p:cNvPicPr>
                <p:nvPr/>
              </p:nvPicPr>
              <p:blipFill>
                <a:blip r:embed="rId5"/>
                <a:stretch>
                  <a:fillRect/>
                </a:stretch>
              </p:blipFill>
              <p:spPr>
                <a:xfrm>
                  <a:off x="1909230" y="2641476"/>
                  <a:ext cx="1136831" cy="566755"/>
                </a:xfrm>
                <a:prstGeom prst="rect">
                  <a:avLst/>
                </a:prstGeom>
              </p:spPr>
            </p:pic>
          </p:grpSp>
          <p:grpSp>
            <p:nvGrpSpPr>
              <p:cNvPr id="30" name="组合 29"/>
              <p:cNvGrpSpPr/>
              <p:nvPr/>
            </p:nvGrpSpPr>
            <p:grpSpPr>
              <a:xfrm>
                <a:off x="1501023" y="2311800"/>
                <a:ext cx="1084988" cy="2308226"/>
                <a:chOff x="7166908" y="2848812"/>
                <a:chExt cx="1084988" cy="2308226"/>
              </a:xfrm>
            </p:grpSpPr>
            <p:pic>
              <p:nvPicPr>
                <p:cNvPr id="32" name="图片 31"/>
                <p:cNvPicPr>
                  <a:picLocks noChangeAspect="1"/>
                </p:cNvPicPr>
                <p:nvPr/>
              </p:nvPicPr>
              <p:blipFill>
                <a:blip r:embed="rId6"/>
                <a:stretch>
                  <a:fillRect/>
                </a:stretch>
              </p:blipFill>
              <p:spPr>
                <a:xfrm>
                  <a:off x="7166908" y="2848812"/>
                  <a:ext cx="1084987" cy="638161"/>
                </a:xfrm>
                <a:prstGeom prst="rect">
                  <a:avLst/>
                </a:prstGeom>
              </p:spPr>
            </p:pic>
            <p:pic>
              <p:nvPicPr>
                <p:cNvPr id="33" name="图片 32"/>
                <p:cNvPicPr>
                  <a:picLocks noChangeAspect="1"/>
                </p:cNvPicPr>
                <p:nvPr/>
              </p:nvPicPr>
              <p:blipFill>
                <a:blip r:embed="rId7"/>
                <a:stretch>
                  <a:fillRect/>
                </a:stretch>
              </p:blipFill>
              <p:spPr>
                <a:xfrm>
                  <a:off x="7193329" y="4644365"/>
                  <a:ext cx="1058567" cy="512673"/>
                </a:xfrm>
                <a:prstGeom prst="rect">
                  <a:avLst/>
                </a:prstGeom>
              </p:spPr>
            </p:pic>
            <p:pic>
              <p:nvPicPr>
                <p:cNvPr id="34" name="图片 33"/>
                <p:cNvPicPr>
                  <a:picLocks noChangeAspect="1"/>
                </p:cNvPicPr>
                <p:nvPr/>
              </p:nvPicPr>
              <p:blipFill>
                <a:blip r:embed="rId8"/>
                <a:stretch>
                  <a:fillRect/>
                </a:stretch>
              </p:blipFill>
              <p:spPr>
                <a:xfrm>
                  <a:off x="7178231" y="3519932"/>
                  <a:ext cx="1073665" cy="581084"/>
                </a:xfrm>
                <a:prstGeom prst="rect">
                  <a:avLst/>
                </a:prstGeom>
              </p:spPr>
            </p:pic>
            <p:pic>
              <p:nvPicPr>
                <p:cNvPr id="35" name="图片 34"/>
                <p:cNvPicPr>
                  <a:picLocks noChangeAspect="1"/>
                </p:cNvPicPr>
                <p:nvPr/>
              </p:nvPicPr>
              <p:blipFill>
                <a:blip r:embed="rId9"/>
                <a:stretch>
                  <a:fillRect/>
                </a:stretch>
              </p:blipFill>
              <p:spPr>
                <a:xfrm>
                  <a:off x="7193329" y="4133975"/>
                  <a:ext cx="1043237" cy="451717"/>
                </a:xfrm>
                <a:prstGeom prst="rect">
                  <a:avLst/>
                </a:prstGeom>
              </p:spPr>
            </p:pic>
          </p:grpSp>
          <p:sp>
            <p:nvSpPr>
              <p:cNvPr id="31" name="文本框 30"/>
              <p:cNvSpPr txBox="1"/>
              <p:nvPr/>
            </p:nvSpPr>
            <p:spPr>
              <a:xfrm>
                <a:off x="931985" y="1969169"/>
                <a:ext cx="1277619" cy="401315"/>
              </a:xfrm>
              <a:prstGeom prst="rect">
                <a:avLst/>
              </a:prstGeom>
              <a:noFill/>
            </p:spPr>
            <p:txBody>
              <a:bodyPr wrap="square" rtlCol="0">
                <a:spAutoFit/>
              </a:bodyPr>
              <a:lstStyle/>
              <a:p>
                <a:r>
                  <a:rPr lang="zh-CN" altLang="en-US" sz="1200" dirty="0" smtClean="0"/>
                  <a:t>计算模型</a:t>
                </a:r>
                <a:endParaRPr lang="zh-CN" altLang="en-US" sz="1200" dirty="0"/>
              </a:p>
            </p:txBody>
          </p:sp>
        </p:grpSp>
        <p:grpSp>
          <p:nvGrpSpPr>
            <p:cNvPr id="7" name="组合 6"/>
            <p:cNvGrpSpPr/>
            <p:nvPr/>
          </p:nvGrpSpPr>
          <p:grpSpPr>
            <a:xfrm>
              <a:off x="2714133" y="2911490"/>
              <a:ext cx="1092162" cy="1972520"/>
              <a:chOff x="3199350" y="2497522"/>
              <a:chExt cx="1260517" cy="2857778"/>
            </a:xfrm>
          </p:grpSpPr>
          <p:grpSp>
            <p:nvGrpSpPr>
              <p:cNvPr id="23" name="组合 22"/>
              <p:cNvGrpSpPr/>
              <p:nvPr/>
            </p:nvGrpSpPr>
            <p:grpSpPr>
              <a:xfrm>
                <a:off x="3199350" y="2892829"/>
                <a:ext cx="1149854" cy="2462471"/>
                <a:chOff x="755577" y="1316690"/>
                <a:chExt cx="1149854" cy="2462471"/>
              </a:xfrm>
            </p:grpSpPr>
            <p:pic>
              <p:nvPicPr>
                <p:cNvPr id="25" name="图片 24"/>
                <p:cNvPicPr>
                  <a:picLocks noChangeAspect="1"/>
                </p:cNvPicPr>
                <p:nvPr/>
              </p:nvPicPr>
              <p:blipFill>
                <a:blip r:embed="rId10"/>
                <a:stretch>
                  <a:fillRect/>
                </a:stretch>
              </p:blipFill>
              <p:spPr>
                <a:xfrm>
                  <a:off x="755577" y="1316690"/>
                  <a:ext cx="1116537" cy="460690"/>
                </a:xfrm>
                <a:prstGeom prst="rect">
                  <a:avLst/>
                </a:prstGeom>
              </p:spPr>
            </p:pic>
            <p:pic>
              <p:nvPicPr>
                <p:cNvPr id="26" name="图片 25"/>
                <p:cNvPicPr>
                  <a:picLocks noChangeAspect="1"/>
                </p:cNvPicPr>
                <p:nvPr/>
              </p:nvPicPr>
              <p:blipFill>
                <a:blip r:embed="rId11"/>
                <a:stretch>
                  <a:fillRect/>
                </a:stretch>
              </p:blipFill>
              <p:spPr>
                <a:xfrm>
                  <a:off x="755577" y="3167241"/>
                  <a:ext cx="1149854" cy="611920"/>
                </a:xfrm>
                <a:prstGeom prst="rect">
                  <a:avLst/>
                </a:prstGeom>
              </p:spPr>
            </p:pic>
            <p:pic>
              <p:nvPicPr>
                <p:cNvPr id="27" name="图片 26"/>
                <p:cNvPicPr>
                  <a:picLocks noChangeAspect="1"/>
                </p:cNvPicPr>
                <p:nvPr/>
              </p:nvPicPr>
              <p:blipFill>
                <a:blip r:embed="rId12"/>
                <a:stretch>
                  <a:fillRect/>
                </a:stretch>
              </p:blipFill>
              <p:spPr>
                <a:xfrm>
                  <a:off x="755577" y="2533390"/>
                  <a:ext cx="1149854" cy="535781"/>
                </a:xfrm>
                <a:prstGeom prst="rect">
                  <a:avLst/>
                </a:prstGeom>
              </p:spPr>
            </p:pic>
            <p:pic>
              <p:nvPicPr>
                <p:cNvPr id="28" name="图片 27"/>
                <p:cNvPicPr>
                  <a:picLocks noChangeAspect="1"/>
                </p:cNvPicPr>
                <p:nvPr/>
              </p:nvPicPr>
              <p:blipFill>
                <a:blip r:embed="rId13"/>
                <a:stretch>
                  <a:fillRect/>
                </a:stretch>
              </p:blipFill>
              <p:spPr>
                <a:xfrm>
                  <a:off x="755577" y="1874363"/>
                  <a:ext cx="1149854" cy="542743"/>
                </a:xfrm>
                <a:prstGeom prst="rect">
                  <a:avLst/>
                </a:prstGeom>
              </p:spPr>
            </p:pic>
          </p:grpSp>
          <p:sp>
            <p:nvSpPr>
              <p:cNvPr id="24" name="文本框 23"/>
              <p:cNvSpPr txBox="1"/>
              <p:nvPr/>
            </p:nvSpPr>
            <p:spPr>
              <a:xfrm>
                <a:off x="3242764" y="2497522"/>
                <a:ext cx="1217103" cy="401315"/>
              </a:xfrm>
              <a:prstGeom prst="rect">
                <a:avLst/>
              </a:prstGeom>
              <a:noFill/>
            </p:spPr>
            <p:txBody>
              <a:bodyPr wrap="square" rtlCol="0">
                <a:spAutoFit/>
              </a:bodyPr>
              <a:lstStyle/>
              <a:p>
                <a:r>
                  <a:rPr lang="zh-CN" altLang="en-US" sz="1200" dirty="0" smtClean="0"/>
                  <a:t>存储模型</a:t>
                </a:r>
                <a:endParaRPr lang="zh-CN" altLang="en-US" sz="1200" dirty="0"/>
              </a:p>
            </p:txBody>
          </p:sp>
        </p:grpSp>
        <p:grpSp>
          <p:nvGrpSpPr>
            <p:cNvPr id="8" name="组合 7"/>
            <p:cNvGrpSpPr/>
            <p:nvPr/>
          </p:nvGrpSpPr>
          <p:grpSpPr>
            <a:xfrm>
              <a:off x="3779911" y="2909981"/>
              <a:ext cx="1638962" cy="1604472"/>
              <a:chOff x="4451301" y="2497522"/>
              <a:chExt cx="1891605" cy="2324552"/>
            </a:xfrm>
          </p:grpSpPr>
          <p:grpSp>
            <p:nvGrpSpPr>
              <p:cNvPr id="15" name="组合 14"/>
              <p:cNvGrpSpPr/>
              <p:nvPr/>
            </p:nvGrpSpPr>
            <p:grpSpPr>
              <a:xfrm>
                <a:off x="4451301" y="2866854"/>
                <a:ext cx="1891605" cy="1955220"/>
                <a:chOff x="7216899" y="2558464"/>
                <a:chExt cx="1891605" cy="1955220"/>
              </a:xfrm>
            </p:grpSpPr>
            <p:pic>
              <p:nvPicPr>
                <p:cNvPr id="17" name="图片 16"/>
                <p:cNvPicPr>
                  <a:picLocks noChangeAspect="1"/>
                </p:cNvPicPr>
                <p:nvPr/>
              </p:nvPicPr>
              <p:blipFill>
                <a:blip r:embed="rId14"/>
                <a:stretch>
                  <a:fillRect/>
                </a:stretch>
              </p:blipFill>
              <p:spPr>
                <a:xfrm>
                  <a:off x="8190772" y="2584439"/>
                  <a:ext cx="506747" cy="513129"/>
                </a:xfrm>
                <a:prstGeom prst="rect">
                  <a:avLst/>
                </a:prstGeom>
              </p:spPr>
            </p:pic>
            <p:pic>
              <p:nvPicPr>
                <p:cNvPr id="18" name="图片 17"/>
                <p:cNvPicPr>
                  <a:picLocks noChangeAspect="1"/>
                </p:cNvPicPr>
                <p:nvPr/>
              </p:nvPicPr>
              <p:blipFill>
                <a:blip r:embed="rId15"/>
                <a:stretch>
                  <a:fillRect/>
                </a:stretch>
              </p:blipFill>
              <p:spPr>
                <a:xfrm>
                  <a:off x="8190772" y="4121705"/>
                  <a:ext cx="917732" cy="342240"/>
                </a:xfrm>
                <a:prstGeom prst="rect">
                  <a:avLst/>
                </a:prstGeom>
              </p:spPr>
            </p:pic>
            <p:pic>
              <p:nvPicPr>
                <p:cNvPr id="19" name="图片 18"/>
                <p:cNvPicPr>
                  <a:picLocks noChangeAspect="1"/>
                </p:cNvPicPr>
                <p:nvPr/>
              </p:nvPicPr>
              <p:blipFill>
                <a:blip r:embed="rId16"/>
                <a:stretch>
                  <a:fillRect/>
                </a:stretch>
              </p:blipFill>
              <p:spPr>
                <a:xfrm>
                  <a:off x="7343319" y="2558464"/>
                  <a:ext cx="672804" cy="567678"/>
                </a:xfrm>
                <a:prstGeom prst="rect">
                  <a:avLst/>
                </a:prstGeom>
              </p:spPr>
            </p:pic>
            <p:pic>
              <p:nvPicPr>
                <p:cNvPr id="20" name="图片 19"/>
                <p:cNvPicPr>
                  <a:picLocks noChangeAspect="1"/>
                </p:cNvPicPr>
                <p:nvPr/>
              </p:nvPicPr>
              <p:blipFill>
                <a:blip r:embed="rId17"/>
                <a:stretch>
                  <a:fillRect/>
                </a:stretch>
              </p:blipFill>
              <p:spPr>
                <a:xfrm>
                  <a:off x="7216899" y="3174876"/>
                  <a:ext cx="868377" cy="911151"/>
                </a:xfrm>
                <a:prstGeom prst="rect">
                  <a:avLst/>
                </a:prstGeom>
              </p:spPr>
            </p:pic>
            <p:pic>
              <p:nvPicPr>
                <p:cNvPr id="21" name="图片 20"/>
                <p:cNvPicPr>
                  <a:picLocks noChangeAspect="1"/>
                </p:cNvPicPr>
                <p:nvPr/>
              </p:nvPicPr>
              <p:blipFill>
                <a:blip r:embed="rId18"/>
                <a:stretch>
                  <a:fillRect/>
                </a:stretch>
              </p:blipFill>
              <p:spPr>
                <a:xfrm>
                  <a:off x="7343319" y="4071967"/>
                  <a:ext cx="847453" cy="441717"/>
                </a:xfrm>
                <a:prstGeom prst="rect">
                  <a:avLst/>
                </a:prstGeom>
              </p:spPr>
            </p:pic>
            <p:pic>
              <p:nvPicPr>
                <p:cNvPr id="22" name="图片 21"/>
                <p:cNvPicPr>
                  <a:picLocks noChangeAspect="1"/>
                </p:cNvPicPr>
                <p:nvPr/>
              </p:nvPicPr>
              <p:blipFill>
                <a:blip r:embed="rId19"/>
                <a:stretch>
                  <a:fillRect/>
                </a:stretch>
              </p:blipFill>
              <p:spPr>
                <a:xfrm>
                  <a:off x="8138023" y="3278045"/>
                  <a:ext cx="612243" cy="573215"/>
                </a:xfrm>
                <a:prstGeom prst="rect">
                  <a:avLst/>
                </a:prstGeom>
              </p:spPr>
            </p:pic>
          </p:grpSp>
          <p:sp>
            <p:nvSpPr>
              <p:cNvPr id="16" name="文本框 15"/>
              <p:cNvSpPr txBox="1"/>
              <p:nvPr/>
            </p:nvSpPr>
            <p:spPr>
              <a:xfrm>
                <a:off x="4658282" y="2497522"/>
                <a:ext cx="1417617" cy="401315"/>
              </a:xfrm>
              <a:prstGeom prst="rect">
                <a:avLst/>
              </a:prstGeom>
              <a:noFill/>
            </p:spPr>
            <p:txBody>
              <a:bodyPr wrap="square" rtlCol="0">
                <a:spAutoFit/>
              </a:bodyPr>
              <a:lstStyle/>
              <a:p>
                <a:r>
                  <a:rPr lang="zh-CN" altLang="en-US" sz="1200" dirty="0" smtClean="0"/>
                  <a:t>语言与工具</a:t>
                </a:r>
                <a:endParaRPr lang="zh-CN" altLang="en-US" sz="1200" dirty="0"/>
              </a:p>
            </p:txBody>
          </p:sp>
        </p:grpSp>
        <p:sp>
          <p:nvSpPr>
            <p:cNvPr id="9" name="圆角矩形 8"/>
            <p:cNvSpPr/>
            <p:nvPr/>
          </p:nvSpPr>
          <p:spPr>
            <a:xfrm>
              <a:off x="395535" y="2890328"/>
              <a:ext cx="2160240"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627783" y="2909981"/>
              <a:ext cx="1152128" cy="20685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834499" y="2890328"/>
              <a:ext cx="1523481"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67544" y="2386272"/>
              <a:ext cx="4890436" cy="43204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统一算子执行引擎</a:t>
              </a:r>
              <a:endParaRPr lang="zh-CN" altLang="en-US" dirty="0"/>
            </a:p>
          </p:txBody>
        </p:sp>
        <p:sp>
          <p:nvSpPr>
            <p:cNvPr id="13" name="圆角矩形 12"/>
            <p:cNvSpPr/>
            <p:nvPr/>
          </p:nvSpPr>
          <p:spPr>
            <a:xfrm>
              <a:off x="467544" y="1911673"/>
              <a:ext cx="4890436" cy="43204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交互式、可视化分析环境</a:t>
              </a:r>
              <a:endParaRPr lang="zh-CN" altLang="en-US" dirty="0"/>
            </a:p>
          </p:txBody>
        </p:sp>
        <p:sp>
          <p:nvSpPr>
            <p:cNvPr id="14" name="圆角矩形 13"/>
            <p:cNvSpPr/>
            <p:nvPr/>
          </p:nvSpPr>
          <p:spPr>
            <a:xfrm>
              <a:off x="461419" y="1425264"/>
              <a:ext cx="4890436"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业务应用、分析流程、算子与战法</a:t>
              </a:r>
              <a:endParaRPr lang="zh-CN" altLang="en-US" dirty="0"/>
            </a:p>
          </p:txBody>
        </p:sp>
      </p:grpSp>
      <p:pic>
        <p:nvPicPr>
          <p:cNvPr id="41" name="图片 40"/>
          <p:cNvPicPr>
            <a:picLocks noChangeAspect="1"/>
          </p:cNvPicPr>
          <p:nvPr/>
        </p:nvPicPr>
        <p:blipFill>
          <a:blip r:embed="rId20"/>
          <a:stretch>
            <a:fillRect/>
          </a:stretch>
        </p:blipFill>
        <p:spPr>
          <a:xfrm>
            <a:off x="4768786" y="1673376"/>
            <a:ext cx="4355976" cy="3130234"/>
          </a:xfrm>
          <a:prstGeom prst="rect">
            <a:avLst/>
          </a:prstGeom>
        </p:spPr>
      </p:pic>
      <p:sp>
        <p:nvSpPr>
          <p:cNvPr id="42" name="文本框 41"/>
          <p:cNvSpPr txBox="1"/>
          <p:nvPr/>
        </p:nvSpPr>
        <p:spPr>
          <a:xfrm>
            <a:off x="217848" y="4948372"/>
            <a:ext cx="4090501" cy="338554"/>
          </a:xfrm>
          <a:prstGeom prst="rect">
            <a:avLst/>
          </a:prstGeom>
          <a:noFill/>
        </p:spPr>
        <p:txBody>
          <a:bodyPr wrap="square" rtlCol="0">
            <a:spAutoFit/>
          </a:bodyPr>
          <a:lstStyle/>
          <a:p>
            <a:r>
              <a:rPr lang="zh-CN" altLang="en-US" sz="1600" b="1" dirty="0" smtClean="0">
                <a:solidFill>
                  <a:srgbClr val="002060"/>
                </a:solidFill>
              </a:rPr>
              <a:t>基于多态算子模型的一体化分析处理平台</a:t>
            </a:r>
            <a:endParaRPr lang="zh-CN" altLang="en-US" sz="1600" b="1" dirty="0">
              <a:solidFill>
                <a:srgbClr val="002060"/>
              </a:solidFill>
            </a:endParaRPr>
          </a:p>
        </p:txBody>
      </p:sp>
      <p:sp>
        <p:nvSpPr>
          <p:cNvPr id="43" name="文本框 42"/>
          <p:cNvSpPr txBox="1"/>
          <p:nvPr/>
        </p:nvSpPr>
        <p:spPr>
          <a:xfrm>
            <a:off x="4982599" y="4949587"/>
            <a:ext cx="4090501" cy="338554"/>
          </a:xfrm>
          <a:prstGeom prst="rect">
            <a:avLst/>
          </a:prstGeom>
          <a:noFill/>
        </p:spPr>
        <p:txBody>
          <a:bodyPr wrap="square" rtlCol="0">
            <a:spAutoFit/>
          </a:bodyPr>
          <a:lstStyle>
            <a:lvl1pPr>
              <a:defRPr sz="1600" b="1">
                <a:solidFill>
                  <a:srgbClr val="002060"/>
                </a:solidFill>
              </a:defRPr>
            </a:lvl1pPr>
            <a:extLst/>
          </a:lstStyle>
          <a:p>
            <a:r>
              <a:rPr lang="zh-CN" altLang="en-US" dirty="0"/>
              <a:t>大数据可视化分析开发</a:t>
            </a:r>
            <a:r>
              <a:rPr lang="zh-CN" altLang="en-US" dirty="0" smtClean="0"/>
              <a:t>的一体化解决</a:t>
            </a:r>
            <a:r>
              <a:rPr lang="zh-CN" altLang="en-US" dirty="0"/>
              <a:t>方案</a:t>
            </a:r>
            <a:endParaRPr lang="zh-CN" altLang="zh-CN" dirty="0"/>
          </a:p>
        </p:txBody>
      </p:sp>
      <p:sp>
        <p:nvSpPr>
          <p:cNvPr id="44" name="右箭头 43"/>
          <p:cNvSpPr/>
          <p:nvPr/>
        </p:nvSpPr>
        <p:spPr>
          <a:xfrm>
            <a:off x="4308349" y="2969609"/>
            <a:ext cx="460437" cy="559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6203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14</a:t>
            </a:fld>
            <a:endParaRPr kumimoji="0" lang="zh-CN" dirty="0"/>
          </a:p>
        </p:txBody>
      </p:sp>
      <p:sp>
        <p:nvSpPr>
          <p:cNvPr id="4" name="标题 3"/>
          <p:cNvSpPr>
            <a:spLocks noGrp="1"/>
          </p:cNvSpPr>
          <p:nvPr>
            <p:ph type="title"/>
          </p:nvPr>
        </p:nvSpPr>
        <p:spPr/>
        <p:txBody>
          <a:bodyPr/>
          <a:lstStyle/>
          <a:p>
            <a:r>
              <a:rPr lang="zh-CN" altLang="en-US" dirty="0" smtClean="0"/>
              <a:t>平台的主要特点</a:t>
            </a:r>
            <a:endParaRPr lang="zh-CN" altLang="en-US" dirty="0"/>
          </a:p>
        </p:txBody>
      </p:sp>
      <p:graphicFrame>
        <p:nvGraphicFramePr>
          <p:cNvPr id="5" name="内容占位符 4"/>
          <p:cNvGraphicFramePr>
            <a:graphicFrameLocks noGrp="1"/>
          </p:cNvGraphicFramePr>
          <p:nvPr>
            <p:ph sz="quarter" idx="13"/>
            <p:extLst/>
          </p:nvPr>
        </p:nvGraphicFramePr>
        <p:xfrm>
          <a:off x="609600" y="1129308"/>
          <a:ext cx="81534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615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15</a:t>
            </a:fld>
            <a:endParaRPr kumimoji="0" lang="zh-CN" dirty="0"/>
          </a:p>
        </p:txBody>
      </p:sp>
      <p:sp>
        <p:nvSpPr>
          <p:cNvPr id="4" name="标题 3"/>
          <p:cNvSpPr>
            <a:spLocks noGrp="1"/>
          </p:cNvSpPr>
          <p:nvPr>
            <p:ph type="title"/>
          </p:nvPr>
        </p:nvSpPr>
        <p:spPr/>
        <p:txBody>
          <a:bodyPr/>
          <a:lstStyle/>
          <a:p>
            <a:r>
              <a:rPr lang="zh-CN" altLang="en-US" dirty="0" smtClean="0"/>
              <a:t>平台的发展目标</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526" y="3045604"/>
            <a:ext cx="1870084" cy="1850393"/>
          </a:xfrm>
          <a:prstGeom prst="rect">
            <a:avLst/>
          </a:prstGeom>
        </p:spPr>
      </p:pic>
      <p:sp>
        <p:nvSpPr>
          <p:cNvPr id="7" name="文本框 6"/>
          <p:cNvSpPr txBox="1"/>
          <p:nvPr/>
        </p:nvSpPr>
        <p:spPr>
          <a:xfrm>
            <a:off x="4908651" y="3774254"/>
            <a:ext cx="985849" cy="369332"/>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大数据</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395" y="2609792"/>
            <a:ext cx="1776131" cy="1922400"/>
          </a:xfrm>
          <a:prstGeom prst="rect">
            <a:avLst/>
          </a:prstGeom>
        </p:spPr>
      </p:pic>
      <p:sp>
        <p:nvSpPr>
          <p:cNvPr id="9" name="文本框 8"/>
          <p:cNvSpPr txBox="1"/>
          <p:nvPr/>
        </p:nvSpPr>
        <p:spPr>
          <a:xfrm>
            <a:off x="3042404" y="3386327"/>
            <a:ext cx="971257" cy="392415"/>
          </a:xfrm>
          <a:prstGeom prst="rect">
            <a:avLst/>
          </a:prstGeom>
          <a:noFill/>
        </p:spPr>
        <p:txBody>
          <a:bodyPr wrap="square" rtlCol="0">
            <a:spAutoFit/>
          </a:bodyPr>
          <a:lstStyle/>
          <a:p>
            <a:r>
              <a:rPr lang="zh-CN" altLang="en-US" sz="1950" b="1" dirty="0">
                <a:solidFill>
                  <a:schemeClr val="bg1"/>
                </a:solidFill>
                <a:latin typeface="微软雅黑" panose="020B0503020204020204" pitchFamily="34" charset="-122"/>
                <a:ea typeface="微软雅黑" panose="020B0503020204020204" pitchFamily="34" charset="-122"/>
              </a:rPr>
              <a:t>云计算</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1273324"/>
            <a:ext cx="1983096" cy="1921429"/>
          </a:xfrm>
          <a:prstGeom prst="rect">
            <a:avLst/>
          </a:prstGeom>
        </p:spPr>
      </p:pic>
      <p:sp>
        <p:nvSpPr>
          <p:cNvPr id="11" name="文本框 10"/>
          <p:cNvSpPr txBox="1"/>
          <p:nvPr/>
        </p:nvSpPr>
        <p:spPr>
          <a:xfrm>
            <a:off x="4029396" y="2049372"/>
            <a:ext cx="1173845" cy="392415"/>
          </a:xfrm>
          <a:prstGeom prst="rect">
            <a:avLst/>
          </a:prstGeom>
          <a:noFill/>
        </p:spPr>
        <p:txBody>
          <a:bodyPr wrap="square" rtlCol="0">
            <a:spAutoFit/>
          </a:bodyPr>
          <a:lstStyle/>
          <a:p>
            <a:r>
              <a:rPr lang="zh-CN" altLang="en-US" sz="1950" b="1" dirty="0">
                <a:solidFill>
                  <a:schemeClr val="bg1"/>
                </a:solidFill>
                <a:latin typeface="微软雅黑" panose="020B0503020204020204" pitchFamily="34" charset="-122"/>
                <a:ea typeface="微软雅黑" panose="020B0503020204020204" pitchFamily="34" charset="-122"/>
              </a:rPr>
              <a:t>人工智能</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68724" flipV="1">
            <a:off x="5599019" y="2961957"/>
            <a:ext cx="981818" cy="2063393"/>
          </a:xfrm>
          <a:prstGeom prst="rect">
            <a:avLst/>
          </a:prstGeom>
          <a:scene3d>
            <a:camera prst="orthographicFront">
              <a:rot lat="600000" lon="0" rev="0"/>
            </a:camera>
            <a:lightRig rig="threePt" dir="t"/>
          </a:scene3d>
        </p:spPr>
      </p:pic>
      <p:grpSp>
        <p:nvGrpSpPr>
          <p:cNvPr id="13" name="组合 12"/>
          <p:cNvGrpSpPr/>
          <p:nvPr/>
        </p:nvGrpSpPr>
        <p:grpSpPr>
          <a:xfrm>
            <a:off x="6697701" y="3558234"/>
            <a:ext cx="1537854" cy="973958"/>
            <a:chOff x="9144001" y="4544291"/>
            <a:chExt cx="2050472" cy="1298610"/>
          </a:xfrm>
        </p:grpSpPr>
        <p:sp>
          <p:nvSpPr>
            <p:cNvPr id="14" name="圆角矩形 13"/>
            <p:cNvSpPr/>
            <p:nvPr/>
          </p:nvSpPr>
          <p:spPr>
            <a:xfrm>
              <a:off x="9144001" y="4544291"/>
              <a:ext cx="2050472" cy="1274618"/>
            </a:xfrm>
            <a:prstGeom prst="roundRect">
              <a:avLst>
                <a:gd name="adj" fmla="val 8427"/>
              </a:avLst>
            </a:prstGeom>
            <a:solidFill>
              <a:schemeClr val="bg1"/>
            </a:solidFill>
            <a:ln w="38100">
              <a:solidFill>
                <a:srgbClr val="0579D7">
                  <a:alpha val="9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9185564" y="4557079"/>
              <a:ext cx="1967347" cy="1285822"/>
            </a:xfrm>
            <a:prstGeom prst="rect">
              <a:avLst/>
            </a:prstGeom>
            <a:noFill/>
          </p:spPr>
          <p:txBody>
            <a:bodyPr wrap="square" rtlCol="0">
              <a:spAutoFit/>
            </a:bodyPr>
            <a:lstStyle/>
            <a:p>
              <a:pPr algn="just">
                <a:lnSpc>
                  <a:spcPts val="1725"/>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平台提供完整的端到端大数据分析处理能力提供全面的业务支撑</a:t>
              </a:r>
            </a:p>
          </p:txBody>
        </p:sp>
      </p:gr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766988" flipV="1">
            <a:off x="2138748" y="2459134"/>
            <a:ext cx="907143" cy="1257143"/>
          </a:xfrm>
          <a:prstGeom prst="rect">
            <a:avLst/>
          </a:prstGeom>
        </p:spPr>
      </p:pic>
      <p:grpSp>
        <p:nvGrpSpPr>
          <p:cNvPr id="17" name="组合 16"/>
          <p:cNvGrpSpPr/>
          <p:nvPr/>
        </p:nvGrpSpPr>
        <p:grpSpPr>
          <a:xfrm>
            <a:off x="858428" y="3774253"/>
            <a:ext cx="1620982" cy="1035097"/>
            <a:chOff x="1195761" y="2676056"/>
            <a:chExt cx="2161309" cy="1380129"/>
          </a:xfrm>
        </p:grpSpPr>
        <p:sp>
          <p:nvSpPr>
            <p:cNvPr id="18" name="圆角矩形 17"/>
            <p:cNvSpPr/>
            <p:nvPr/>
          </p:nvSpPr>
          <p:spPr>
            <a:xfrm>
              <a:off x="1237322" y="2676056"/>
              <a:ext cx="2119748" cy="1380129"/>
            </a:xfrm>
            <a:prstGeom prst="roundRect">
              <a:avLst>
                <a:gd name="adj" fmla="val 8427"/>
              </a:avLst>
            </a:prstGeom>
            <a:solidFill>
              <a:schemeClr val="bg1"/>
            </a:solidFill>
            <a:ln w="38100">
              <a:solidFill>
                <a:srgbClr val="00C0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文本框 18"/>
            <p:cNvSpPr txBox="1"/>
            <p:nvPr/>
          </p:nvSpPr>
          <p:spPr>
            <a:xfrm>
              <a:off x="1195761" y="2743200"/>
              <a:ext cx="2133600" cy="1285822"/>
            </a:xfrm>
            <a:prstGeom prst="rect">
              <a:avLst/>
            </a:prstGeom>
            <a:noFill/>
          </p:spPr>
          <p:txBody>
            <a:bodyPr wrap="square" rtlCol="0">
              <a:spAutoFit/>
            </a:bodyPr>
            <a:lstStyle/>
            <a:p>
              <a:pPr algn="just">
                <a:lnSpc>
                  <a:spcPts val="1725"/>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基于微服务的异构资源统一调度提供了全方位基础支撑和多样化的运营模式</a:t>
              </a:r>
            </a:p>
          </p:txBody>
        </p:sp>
      </p:grpSp>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8811">
            <a:off x="5513115" y="1310471"/>
            <a:ext cx="450000" cy="1092857"/>
          </a:xfrm>
          <a:prstGeom prst="rect">
            <a:avLst/>
          </a:prstGeom>
        </p:spPr>
      </p:pic>
      <p:grpSp>
        <p:nvGrpSpPr>
          <p:cNvPr id="21" name="组合 20"/>
          <p:cNvGrpSpPr/>
          <p:nvPr/>
        </p:nvGrpSpPr>
        <p:grpSpPr>
          <a:xfrm>
            <a:off x="5999327" y="1109057"/>
            <a:ext cx="1620983" cy="988347"/>
            <a:chOff x="8773458" y="1063539"/>
            <a:chExt cx="2161310" cy="1317796"/>
          </a:xfrm>
        </p:grpSpPr>
        <p:sp>
          <p:nvSpPr>
            <p:cNvPr id="22" name="圆角矩形 21"/>
            <p:cNvSpPr/>
            <p:nvPr/>
          </p:nvSpPr>
          <p:spPr>
            <a:xfrm>
              <a:off x="8773458" y="1063539"/>
              <a:ext cx="2161310" cy="1302327"/>
            </a:xfrm>
            <a:prstGeom prst="roundRect">
              <a:avLst>
                <a:gd name="adj" fmla="val 8427"/>
              </a:avLst>
            </a:prstGeom>
            <a:solidFill>
              <a:schemeClr val="bg1"/>
            </a:solidFill>
            <a:ln w="38100">
              <a:solidFill>
                <a:srgbClr val="00AD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文本框 22"/>
            <p:cNvSpPr txBox="1"/>
            <p:nvPr/>
          </p:nvSpPr>
          <p:spPr>
            <a:xfrm>
              <a:off x="8815025" y="1095512"/>
              <a:ext cx="2064326" cy="1285823"/>
            </a:xfrm>
            <a:prstGeom prst="rect">
              <a:avLst/>
            </a:prstGeom>
            <a:noFill/>
          </p:spPr>
          <p:txBody>
            <a:bodyPr wrap="square" rtlCol="0">
              <a:spAutoFit/>
            </a:bodyPr>
            <a:lstStyle/>
            <a:p>
              <a:pPr algn="just">
                <a:lnSpc>
                  <a:spcPts val="1725"/>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提供快速集成和开发机器学习和人工智能算子，形成强有力的算法支撑</a:t>
              </a:r>
            </a:p>
          </p:txBody>
        </p:sp>
      </p:grpSp>
      <p:sp>
        <p:nvSpPr>
          <p:cNvPr id="24" name="文本框 23"/>
          <p:cNvSpPr txBox="1"/>
          <p:nvPr/>
        </p:nvSpPr>
        <p:spPr>
          <a:xfrm>
            <a:off x="1043608" y="5085587"/>
            <a:ext cx="7038109" cy="492443"/>
          </a:xfrm>
          <a:prstGeom prst="rect">
            <a:avLst/>
          </a:prstGeom>
          <a:noFill/>
        </p:spPr>
        <p:txBody>
          <a:bodyPr wrap="square" rtlCol="0">
            <a:spAutoFit/>
          </a:bodyPr>
          <a:lstStyle/>
          <a:p>
            <a:r>
              <a:rPr lang="zh-CN" altLang="en-US" sz="2600" b="1" dirty="0">
                <a:solidFill>
                  <a:srgbClr val="0459A0"/>
                </a:solidFill>
                <a:latin typeface="微软雅黑" panose="020B0503020204020204" pitchFamily="34" charset="-122"/>
                <a:ea typeface="微软雅黑" panose="020B0503020204020204" pitchFamily="34" charset="-122"/>
              </a:rPr>
              <a:t>大数据、云计算、人工智能技术的有机结合</a:t>
            </a:r>
          </a:p>
        </p:txBody>
      </p:sp>
    </p:spTree>
    <p:extLst>
      <p:ext uri="{BB962C8B-B14F-4D97-AF65-F5344CB8AC3E}">
        <p14:creationId xmlns:p14="http://schemas.microsoft.com/office/powerpoint/2010/main" val="2232550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6" presetClass="emph" presetSubtype="0" fill="hold" nodeType="withEffect">
                                  <p:stCondLst>
                                    <p:cond delay="0"/>
                                  </p:stCondLst>
                                  <p:childTnLst>
                                    <p:animScale>
                                      <p:cBhvr>
                                        <p:cTn id="10" dur="2000" fill="hold"/>
                                        <p:tgtEl>
                                          <p:spTgt spid="6"/>
                                        </p:tgtEl>
                                      </p:cBhvr>
                                      <p:by x="110000" y="110000"/>
                                    </p:animScale>
                                  </p:childTnLst>
                                </p:cTn>
                              </p:par>
                              <p:par>
                                <p:cTn id="11" presetID="6" presetClass="emph" presetSubtype="0" fill="hold" grpId="1" nodeType="withEffect">
                                  <p:stCondLst>
                                    <p:cond delay="0"/>
                                  </p:stCondLst>
                                  <p:childTnLst>
                                    <p:animScale>
                                      <p:cBhvr>
                                        <p:cTn id="12" dur="2000" fill="hold"/>
                                        <p:tgtEl>
                                          <p:spTgt spid="7"/>
                                        </p:tgtEl>
                                      </p:cBhvr>
                                      <p:by x="120000" y="120000"/>
                                    </p:animScale>
                                  </p:childTnLst>
                                </p:cTn>
                              </p:par>
                              <p:par>
                                <p:cTn id="13" presetID="8" presetClass="emph" presetSubtype="0" fill="hold" nodeType="withEffect">
                                  <p:stCondLst>
                                    <p:cond delay="0"/>
                                  </p:stCondLst>
                                  <p:childTnLst>
                                    <p:animRot by="10800000">
                                      <p:cBhvr>
                                        <p:cTn id="14" dur="2000" fill="hold"/>
                                        <p:tgtEl>
                                          <p:spTgt spid="6"/>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8" presetClass="emph" presetSubtype="0" fill="hold" nodeType="withEffect">
                                  <p:stCondLst>
                                    <p:cond delay="0"/>
                                  </p:stCondLst>
                                  <p:childTnLst>
                                    <p:animRot by="5400000">
                                      <p:cBhvr>
                                        <p:cTn id="20" dur="2000" fill="hold"/>
                                        <p:tgtEl>
                                          <p:spTgt spid="8"/>
                                        </p:tgtEl>
                                        <p:attrNameLst>
                                          <p:attrName>r</p:attrName>
                                        </p:attrNameLst>
                                      </p:cBhvr>
                                    </p:animRo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6" presetClass="emph" presetSubtype="0" fill="hold" nodeType="withEffect">
                                  <p:stCondLst>
                                    <p:cond delay="0"/>
                                  </p:stCondLst>
                                  <p:childTnLst>
                                    <p:animScale>
                                      <p:cBhvr>
                                        <p:cTn id="26" dur="2000" fill="hold"/>
                                        <p:tgtEl>
                                          <p:spTgt spid="10"/>
                                        </p:tgtEl>
                                      </p:cBhvr>
                                      <p:by x="90000" y="90000"/>
                                    </p:animScale>
                                  </p:childTnLst>
                                </p:cTn>
                              </p:par>
                              <p:par>
                                <p:cTn id="27" presetID="6" presetClass="emph" presetSubtype="0" fill="hold" grpId="1" nodeType="withEffect">
                                  <p:stCondLst>
                                    <p:cond delay="0"/>
                                  </p:stCondLst>
                                  <p:childTnLst>
                                    <p:animScale>
                                      <p:cBhvr>
                                        <p:cTn id="28" dur="2000" fill="hold"/>
                                        <p:tgtEl>
                                          <p:spTgt spid="11"/>
                                        </p:tgtEl>
                                      </p:cBhvr>
                                      <p:by x="90000" y="90000"/>
                                    </p:animScale>
                                  </p:childTnLst>
                                </p:cTn>
                              </p:par>
                              <p:par>
                                <p:cTn id="29" presetID="8" presetClass="emph" presetSubtype="0" fill="hold" nodeType="withEffect">
                                  <p:stCondLst>
                                    <p:cond delay="0"/>
                                  </p:stCondLst>
                                  <p:childTnLst>
                                    <p:animRot by="-10800000">
                                      <p:cBhvr>
                                        <p:cTn id="30" dur="2000" fill="hold"/>
                                        <p:tgtEl>
                                          <p:spTgt spid="10"/>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fltVal val="0"/>
                                          </p:val>
                                        </p:tav>
                                        <p:tav tm="100000">
                                          <p:val>
                                            <p:strVal val="#ppt_w"/>
                                          </p:val>
                                        </p:tav>
                                      </p:tavLst>
                                    </p:anim>
                                    <p:anim calcmode="lin" valueType="num">
                                      <p:cBhvr>
                                        <p:cTn id="36" dur="1000" fill="hold"/>
                                        <p:tgtEl>
                                          <p:spTgt spid="12"/>
                                        </p:tgtEl>
                                        <p:attrNameLst>
                                          <p:attrName>ppt_h</p:attrName>
                                        </p:attrNameLst>
                                      </p:cBhvr>
                                      <p:tavLst>
                                        <p:tav tm="0">
                                          <p:val>
                                            <p:fltVal val="0"/>
                                          </p:val>
                                        </p:tav>
                                        <p:tav tm="100000">
                                          <p:val>
                                            <p:strVal val="#ppt_h"/>
                                          </p:val>
                                        </p:tav>
                                      </p:tavLst>
                                    </p:anim>
                                    <p:anim calcmode="lin" valueType="num">
                                      <p:cBhvr>
                                        <p:cTn id="37" dur="1000" fill="hold"/>
                                        <p:tgtEl>
                                          <p:spTgt spid="12"/>
                                        </p:tgtEl>
                                        <p:attrNameLst>
                                          <p:attrName>style.rotation</p:attrName>
                                        </p:attrNameLst>
                                      </p:cBhvr>
                                      <p:tavLst>
                                        <p:tav tm="0">
                                          <p:val>
                                            <p:fltVal val="90"/>
                                          </p:val>
                                        </p:tav>
                                        <p:tav tm="100000">
                                          <p:val>
                                            <p:fltVal val="0"/>
                                          </p:val>
                                        </p:tav>
                                      </p:tavLst>
                                    </p:anim>
                                    <p:animEffect transition="in" filter="fade">
                                      <p:cBhvr>
                                        <p:cTn id="38" dur="1000"/>
                                        <p:tgtEl>
                                          <p:spTgt spid="12"/>
                                        </p:tgtEl>
                                      </p:cBhvr>
                                    </p:animEffect>
                                  </p:childTnLst>
                                </p:cTn>
                              </p:par>
                              <p:par>
                                <p:cTn id="39" presetID="3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ppt_w</p:attrName>
                                        </p:attrNameLst>
                                      </p:cBhvr>
                                      <p:tavLst>
                                        <p:tav tm="0">
                                          <p:val>
                                            <p:fltVal val="0"/>
                                          </p:val>
                                        </p:tav>
                                        <p:tav tm="100000">
                                          <p:val>
                                            <p:strVal val="#ppt_w"/>
                                          </p:val>
                                        </p:tav>
                                      </p:tavLst>
                                    </p:anim>
                                    <p:anim calcmode="lin" valueType="num">
                                      <p:cBhvr>
                                        <p:cTn id="42" dur="1000" fill="hold"/>
                                        <p:tgtEl>
                                          <p:spTgt spid="13"/>
                                        </p:tgtEl>
                                        <p:attrNameLst>
                                          <p:attrName>ppt_h</p:attrName>
                                        </p:attrNameLst>
                                      </p:cBhvr>
                                      <p:tavLst>
                                        <p:tav tm="0">
                                          <p:val>
                                            <p:fltVal val="0"/>
                                          </p:val>
                                        </p:tav>
                                        <p:tav tm="100000">
                                          <p:val>
                                            <p:strVal val="#ppt_h"/>
                                          </p:val>
                                        </p:tav>
                                      </p:tavLst>
                                    </p:anim>
                                    <p:anim calcmode="lin" valueType="num">
                                      <p:cBhvr>
                                        <p:cTn id="43" dur="1000" fill="hold"/>
                                        <p:tgtEl>
                                          <p:spTgt spid="13"/>
                                        </p:tgtEl>
                                        <p:attrNameLst>
                                          <p:attrName>style.rotation</p:attrName>
                                        </p:attrNameLst>
                                      </p:cBhvr>
                                      <p:tavLst>
                                        <p:tav tm="0">
                                          <p:val>
                                            <p:fltVal val="90"/>
                                          </p:val>
                                        </p:tav>
                                        <p:tav tm="100000">
                                          <p:val>
                                            <p:fltVal val="0"/>
                                          </p:val>
                                        </p:tav>
                                      </p:tavLst>
                                    </p:anim>
                                    <p:animEffect transition="in" filter="fade">
                                      <p:cBhvr>
                                        <p:cTn id="44" dur="1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par>
                                <p:cTn id="67" presetID="31" presetClass="entr" presetSubtype="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1000" fill="hold"/>
                                        <p:tgtEl>
                                          <p:spTgt spid="21"/>
                                        </p:tgtEl>
                                        <p:attrNameLst>
                                          <p:attrName>ppt_w</p:attrName>
                                        </p:attrNameLst>
                                      </p:cBhvr>
                                      <p:tavLst>
                                        <p:tav tm="0">
                                          <p:val>
                                            <p:fltVal val="0"/>
                                          </p:val>
                                        </p:tav>
                                        <p:tav tm="100000">
                                          <p:val>
                                            <p:strVal val="#ppt_w"/>
                                          </p:val>
                                        </p:tav>
                                      </p:tavLst>
                                    </p:anim>
                                    <p:anim calcmode="lin" valueType="num">
                                      <p:cBhvr>
                                        <p:cTn id="70" dur="1000" fill="hold"/>
                                        <p:tgtEl>
                                          <p:spTgt spid="21"/>
                                        </p:tgtEl>
                                        <p:attrNameLst>
                                          <p:attrName>ppt_h</p:attrName>
                                        </p:attrNameLst>
                                      </p:cBhvr>
                                      <p:tavLst>
                                        <p:tav tm="0">
                                          <p:val>
                                            <p:fltVal val="0"/>
                                          </p:val>
                                        </p:tav>
                                        <p:tav tm="100000">
                                          <p:val>
                                            <p:strVal val="#ppt_h"/>
                                          </p:val>
                                        </p:tav>
                                      </p:tavLst>
                                    </p:anim>
                                    <p:anim calcmode="lin" valueType="num">
                                      <p:cBhvr>
                                        <p:cTn id="71" dur="1000" fill="hold"/>
                                        <p:tgtEl>
                                          <p:spTgt spid="21"/>
                                        </p:tgtEl>
                                        <p:attrNameLst>
                                          <p:attrName>style.rotation</p:attrName>
                                        </p:attrNameLst>
                                      </p:cBhvr>
                                      <p:tavLst>
                                        <p:tav tm="0">
                                          <p:val>
                                            <p:fltVal val="90"/>
                                          </p:val>
                                        </p:tav>
                                        <p:tav tm="100000">
                                          <p:val>
                                            <p:fltVal val="0"/>
                                          </p:val>
                                        </p:tav>
                                      </p:tavLst>
                                    </p:anim>
                                    <p:animEffect transition="in" filter="fade">
                                      <p:cBhvr>
                                        <p:cTn id="72" dur="1000"/>
                                        <p:tgtEl>
                                          <p:spTgt spid="2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11" grpId="0"/>
      <p:bldP spid="11" grpId="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16</a:t>
            </a:fld>
            <a:endParaRPr kumimoji="0" lang="zh-CN" dirty="0"/>
          </a:p>
        </p:txBody>
      </p:sp>
      <p:sp>
        <p:nvSpPr>
          <p:cNvPr id="5" name="标题 3"/>
          <p:cNvSpPr>
            <a:spLocks noGrp="1"/>
          </p:cNvSpPr>
          <p:nvPr>
            <p:ph type="title"/>
          </p:nvPr>
        </p:nvSpPr>
        <p:spPr>
          <a:xfrm>
            <a:off x="609600" y="131233"/>
            <a:ext cx="8153400" cy="638035"/>
          </a:xfrm>
        </p:spPr>
        <p:txBody>
          <a:bodyPr/>
          <a:lstStyle/>
          <a:p>
            <a:r>
              <a:rPr lang="en-US" altLang="zh-CN" dirty="0" err="1" smtClean="0"/>
              <a:t>DeepInsight</a:t>
            </a:r>
            <a:r>
              <a:rPr lang="zh-CN" altLang="en-US" dirty="0" smtClean="0"/>
              <a:t>大数据处理平台</a:t>
            </a:r>
            <a:endParaRPr lang="zh-CN" altLang="en-US" dirty="0"/>
          </a:p>
        </p:txBody>
      </p:sp>
      <p:sp>
        <p:nvSpPr>
          <p:cNvPr id="11" name="线形标注 1 10"/>
          <p:cNvSpPr/>
          <p:nvPr/>
        </p:nvSpPr>
        <p:spPr>
          <a:xfrm>
            <a:off x="7199784" y="1345332"/>
            <a:ext cx="1620688" cy="605112"/>
          </a:xfrm>
          <a:prstGeom prst="borderCallout1">
            <a:avLst>
              <a:gd name="adj1" fmla="val 43617"/>
              <a:gd name="adj2" fmla="val -5476"/>
              <a:gd name="adj3" fmla="val 89686"/>
              <a:gd name="adj4" fmla="val -69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面向用户的人机交互问题</a:t>
            </a:r>
          </a:p>
        </p:txBody>
      </p:sp>
      <p:sp>
        <p:nvSpPr>
          <p:cNvPr id="12" name="线形标注 1 11"/>
          <p:cNvSpPr/>
          <p:nvPr/>
        </p:nvSpPr>
        <p:spPr>
          <a:xfrm>
            <a:off x="7199784" y="2252388"/>
            <a:ext cx="1620688" cy="605112"/>
          </a:xfrm>
          <a:prstGeom prst="borderCallout1">
            <a:avLst>
              <a:gd name="adj1" fmla="val 43617"/>
              <a:gd name="adj2" fmla="val -5476"/>
              <a:gd name="adj3" fmla="val 19031"/>
              <a:gd name="adj4" fmla="val -67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面向应用的算子差异性问题</a:t>
            </a:r>
            <a:endParaRPr lang="zh-CN" altLang="en-US" sz="1600" dirty="0">
              <a:latin typeface="黑体" panose="02010609060101010101" pitchFamily="49" charset="-122"/>
              <a:ea typeface="黑体" panose="02010609060101010101" pitchFamily="49" charset="-122"/>
            </a:endParaRPr>
          </a:p>
        </p:txBody>
      </p:sp>
      <p:sp>
        <p:nvSpPr>
          <p:cNvPr id="13" name="线形标注 1 12"/>
          <p:cNvSpPr/>
          <p:nvPr/>
        </p:nvSpPr>
        <p:spPr>
          <a:xfrm>
            <a:off x="7164288" y="3188492"/>
            <a:ext cx="1620688" cy="605112"/>
          </a:xfrm>
          <a:prstGeom prst="borderCallout1">
            <a:avLst>
              <a:gd name="adj1" fmla="val 43617"/>
              <a:gd name="adj2" fmla="val -5476"/>
              <a:gd name="adj3" fmla="val 38499"/>
              <a:gd name="adj4" fmla="val -65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面向运行的编程环境差异性问题</a:t>
            </a:r>
            <a:endParaRPr lang="zh-CN" altLang="en-US" sz="1600" dirty="0">
              <a:latin typeface="黑体" panose="02010609060101010101" pitchFamily="49" charset="-122"/>
              <a:ea typeface="黑体" panose="02010609060101010101" pitchFamily="49" charset="-122"/>
            </a:endParaRPr>
          </a:p>
        </p:txBody>
      </p:sp>
      <p:sp>
        <p:nvSpPr>
          <p:cNvPr id="14" name="线形标注 1 13"/>
          <p:cNvSpPr/>
          <p:nvPr/>
        </p:nvSpPr>
        <p:spPr>
          <a:xfrm>
            <a:off x="7142312" y="4153644"/>
            <a:ext cx="1620688" cy="605112"/>
          </a:xfrm>
          <a:prstGeom prst="borderCallout1">
            <a:avLst>
              <a:gd name="adj1" fmla="val 43617"/>
              <a:gd name="adj2" fmla="val -5476"/>
              <a:gd name="adj3" fmla="val 107101"/>
              <a:gd name="adj4" fmla="val -646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面向资源的优化调度问题</a:t>
            </a:r>
            <a:endParaRPr lang="zh-CN" altLang="en-US" sz="1600" dirty="0">
              <a:latin typeface="黑体" panose="02010609060101010101" pitchFamily="49" charset="-122"/>
              <a:ea typeface="黑体" panose="02010609060101010101" pitchFamily="49" charset="-122"/>
            </a:endParaRPr>
          </a:p>
        </p:txBody>
      </p:sp>
      <p:pic>
        <p:nvPicPr>
          <p:cNvPr id="15" name="Picture 2" descr="H:\体系结构.png"/>
          <p:cNvPicPr>
            <a:picLocks noChangeAspect="1" noChangeArrowheads="1"/>
          </p:cNvPicPr>
          <p:nvPr/>
        </p:nvPicPr>
        <p:blipFill>
          <a:blip r:embed="rId3" cstate="print"/>
          <a:srcRect/>
          <a:stretch>
            <a:fillRect/>
          </a:stretch>
        </p:blipFill>
        <p:spPr bwMode="auto">
          <a:xfrm>
            <a:off x="755576" y="1129308"/>
            <a:ext cx="5328592" cy="430747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17</a:t>
            </a:fld>
            <a:endParaRPr kumimoji="0" lang="zh-CN" dirty="0"/>
          </a:p>
        </p:txBody>
      </p:sp>
      <p:sp>
        <p:nvSpPr>
          <p:cNvPr id="3" name="内容占位符 2"/>
          <p:cNvSpPr>
            <a:spLocks noGrp="1"/>
          </p:cNvSpPr>
          <p:nvPr>
            <p:ph sz="quarter" idx="13"/>
          </p:nvPr>
        </p:nvSpPr>
        <p:spPr/>
        <p:txBody>
          <a:bodyPr/>
          <a:lstStyle/>
          <a:p>
            <a:r>
              <a:rPr lang="en-US" altLang="zh-CN" sz="2400" b="1" dirty="0" err="1" smtClean="0"/>
              <a:t>DeepInsight</a:t>
            </a:r>
            <a:r>
              <a:rPr lang="zh-CN" altLang="zh-CN" sz="2400" b="1" dirty="0" smtClean="0"/>
              <a:t>平台</a:t>
            </a:r>
            <a:endParaRPr lang="en-US" altLang="zh-CN" sz="2400" b="1" dirty="0" smtClean="0"/>
          </a:p>
          <a:p>
            <a:pPr lvl="1"/>
            <a:r>
              <a:rPr lang="zh-CN" altLang="zh-CN" sz="2000" dirty="0" smtClean="0"/>
              <a:t>是直真君智开发的一个可视化、无编程、探索式的“弹性”大数据处理分析平台，呈现给用户的是一个与</a:t>
            </a:r>
            <a:r>
              <a:rPr lang="en-US" altLang="zh-CN" sz="2000" dirty="0" smtClean="0"/>
              <a:t>Visio</a:t>
            </a:r>
            <a:r>
              <a:rPr lang="zh-CN" altLang="zh-CN" sz="2000" dirty="0" smtClean="0"/>
              <a:t>风格相似的集成开发环境（</a:t>
            </a:r>
            <a:r>
              <a:rPr lang="en-US" altLang="zh-CN" sz="2000" dirty="0" smtClean="0"/>
              <a:t>IDE</a:t>
            </a:r>
            <a:r>
              <a:rPr lang="zh-CN" altLang="zh-CN" sz="2000" dirty="0" smtClean="0"/>
              <a:t>）</a:t>
            </a:r>
            <a:r>
              <a:rPr lang="zh-CN" altLang="en-US" sz="2000" dirty="0" smtClean="0"/>
              <a:t>和运行支撑环境</a:t>
            </a:r>
            <a:r>
              <a:rPr lang="zh-CN" altLang="zh-CN" sz="2000" dirty="0" smtClean="0"/>
              <a:t>，简称平台。</a:t>
            </a:r>
            <a:endParaRPr lang="en-US" altLang="zh-CN" sz="2000" dirty="0" smtClean="0"/>
          </a:p>
          <a:p>
            <a:r>
              <a:rPr lang="zh-CN" altLang="zh-CN" sz="2400" b="1" dirty="0" smtClean="0"/>
              <a:t>数据</a:t>
            </a:r>
            <a:endParaRPr lang="en-US" altLang="zh-CN" sz="2400" b="1" dirty="0" smtClean="0"/>
          </a:p>
          <a:p>
            <a:pPr lvl="1"/>
            <a:r>
              <a:rPr lang="zh-CN" altLang="zh-CN" sz="2000" dirty="0" smtClean="0"/>
              <a:t>数据是用于表示客观事物的未经加工的的原始素材，可以是连续的，也可以是离散的，可以是结构化的，也可以是非结构化的。平台目前支持的数据源的类型包括：文本数据、</a:t>
            </a:r>
            <a:r>
              <a:rPr lang="en-US" altLang="zh-CN" sz="2000" dirty="0" smtClean="0"/>
              <a:t>excel</a:t>
            </a:r>
            <a:r>
              <a:rPr lang="zh-CN" altLang="zh-CN" sz="2000" dirty="0" smtClean="0"/>
              <a:t>数据、关系型数据库数据、</a:t>
            </a:r>
            <a:r>
              <a:rPr lang="en-US" altLang="zh-CN" sz="2000" dirty="0" smtClean="0"/>
              <a:t>hive</a:t>
            </a:r>
            <a:r>
              <a:rPr lang="zh-CN" altLang="zh-CN" sz="2000" dirty="0" smtClean="0"/>
              <a:t>数据等。</a:t>
            </a:r>
            <a:endParaRPr lang="en-US" altLang="zh-CN" sz="2000"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18</a:t>
            </a:fld>
            <a:endParaRPr kumimoji="0" lang="zh-CN" dirty="0"/>
          </a:p>
        </p:txBody>
      </p:sp>
      <p:sp>
        <p:nvSpPr>
          <p:cNvPr id="3" name="内容占位符 2"/>
          <p:cNvSpPr>
            <a:spLocks noGrp="1"/>
          </p:cNvSpPr>
          <p:nvPr>
            <p:ph sz="quarter" idx="13"/>
          </p:nvPr>
        </p:nvSpPr>
        <p:spPr/>
        <p:txBody>
          <a:bodyPr>
            <a:normAutofit lnSpcReduction="10000"/>
          </a:bodyPr>
          <a:lstStyle/>
          <a:p>
            <a:r>
              <a:rPr lang="zh-CN" altLang="zh-CN" sz="2400" b="1" dirty="0" smtClean="0"/>
              <a:t>用户与角色</a:t>
            </a:r>
            <a:endParaRPr lang="en-US" altLang="zh-CN" sz="2400" b="1" dirty="0" smtClean="0"/>
          </a:p>
          <a:p>
            <a:pPr lvl="1"/>
            <a:r>
              <a:rPr lang="zh-CN" altLang="en-US" sz="2000" dirty="0" smtClean="0"/>
              <a:t>用户是</a:t>
            </a:r>
            <a:r>
              <a:rPr lang="zh-CN" altLang="zh-CN" sz="2000" dirty="0" smtClean="0"/>
              <a:t>使用平台进行数据挖掘、算法分析、资源分配、系统管理等操作的人员</a:t>
            </a:r>
            <a:endParaRPr lang="en-US" altLang="zh-CN" sz="2000" dirty="0" smtClean="0"/>
          </a:p>
          <a:p>
            <a:pPr lvl="1"/>
            <a:r>
              <a:rPr lang="zh-CN" altLang="zh-CN" sz="2000" dirty="0" smtClean="0"/>
              <a:t>用户在创建的时候被赋予一种或多种角色，分别拥有不同权限，在</a:t>
            </a:r>
            <a:r>
              <a:rPr lang="en-US" altLang="zh-CN" sz="2000" dirty="0" smtClean="0"/>
              <a:t>Web</a:t>
            </a:r>
            <a:r>
              <a:rPr lang="zh-CN" altLang="zh-CN" sz="2000" dirty="0" smtClean="0"/>
              <a:t>界面上呈现出不同的视图。</a:t>
            </a:r>
            <a:endParaRPr lang="en-US" altLang="zh-CN" sz="2000" dirty="0" smtClean="0"/>
          </a:p>
          <a:p>
            <a:pPr lvl="1"/>
            <a:r>
              <a:rPr lang="zh-CN" altLang="zh-CN" sz="2000" dirty="0" smtClean="0"/>
              <a:t>平台具有五种角色，分别是</a:t>
            </a:r>
          </a:p>
          <a:p>
            <a:pPr lvl="2"/>
            <a:r>
              <a:rPr lang="zh-CN" altLang="zh-CN" sz="1600" dirty="0" smtClean="0"/>
              <a:t>系统管理员：对平台进行系统管理的角色</a:t>
            </a:r>
          </a:p>
          <a:p>
            <a:pPr lvl="2"/>
            <a:r>
              <a:rPr lang="zh-CN" altLang="zh-CN" sz="1600" dirty="0" smtClean="0"/>
              <a:t>业务分析师：利用平台进行数据挖掘、探索和分析的角色</a:t>
            </a:r>
          </a:p>
          <a:p>
            <a:pPr lvl="2"/>
            <a:r>
              <a:rPr lang="zh-CN" altLang="zh-CN" sz="1600" dirty="0" smtClean="0"/>
              <a:t>算子开发员：利用平台进行算法研究，并将算法通过配置和编程固化到平台中形成算子的角色</a:t>
            </a:r>
          </a:p>
          <a:p>
            <a:pPr lvl="2"/>
            <a:r>
              <a:rPr lang="zh-CN" altLang="zh-CN" sz="1600" dirty="0" smtClean="0"/>
              <a:t>数据用户：业务分析员通过平台进行探索式分析后形成的成果的最终用户，数据用户不关心算子和分析流的细节，只关注数据挖掘后形成的知识成果</a:t>
            </a:r>
          </a:p>
          <a:p>
            <a:pPr lvl="2"/>
            <a:r>
              <a:rPr lang="zh-CN" altLang="zh-CN" sz="1600" dirty="0" smtClean="0"/>
              <a:t>超级用户：包含上述所有角色权限的一种角色</a:t>
            </a:r>
          </a:p>
          <a:p>
            <a:pPr lvl="1"/>
            <a:endParaRPr lang="en-US" altLang="zh-CN"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19</a:t>
            </a:fld>
            <a:endParaRPr kumimoji="0" lang="zh-CN" dirty="0"/>
          </a:p>
        </p:txBody>
      </p:sp>
      <p:sp>
        <p:nvSpPr>
          <p:cNvPr id="3" name="内容占位符 2"/>
          <p:cNvSpPr>
            <a:spLocks noGrp="1"/>
          </p:cNvSpPr>
          <p:nvPr>
            <p:ph sz="quarter" idx="13"/>
          </p:nvPr>
        </p:nvSpPr>
        <p:spPr/>
        <p:txBody>
          <a:bodyPr/>
          <a:lstStyle/>
          <a:p>
            <a:r>
              <a:rPr lang="zh-CN" altLang="zh-CN" sz="2400" b="1" dirty="0" smtClean="0"/>
              <a:t>算子和算子库</a:t>
            </a:r>
            <a:r>
              <a:rPr lang="zh-CN" altLang="en-US" sz="2400" b="1" dirty="0" smtClean="0"/>
              <a:t>及算子的权限</a:t>
            </a:r>
            <a:endParaRPr lang="en-US" altLang="zh-CN" sz="2400" b="1" dirty="0" smtClean="0"/>
          </a:p>
          <a:p>
            <a:pPr lvl="1"/>
            <a:r>
              <a:rPr lang="zh-CN" altLang="en-US" sz="2000" dirty="0" smtClean="0"/>
              <a:t>算</a:t>
            </a:r>
            <a:r>
              <a:rPr lang="zh-CN" altLang="zh-CN" sz="2000" dirty="0" smtClean="0"/>
              <a:t>子是平台中用于业务分析的一个基本单元，对应于软件开发中 “对象”的概念，有输入和输出，能完成一定的数据处理、数据挖掘和结果展示的功能</a:t>
            </a:r>
            <a:endParaRPr lang="en-US" altLang="zh-CN" sz="2000" dirty="0" smtClean="0"/>
          </a:p>
          <a:p>
            <a:pPr lvl="1"/>
            <a:r>
              <a:rPr lang="zh-CN" altLang="zh-CN" sz="2000" dirty="0" smtClean="0"/>
              <a:t>算子的集合称为算子库，算子库以目录的形式进行管理，形成一个树形结构</a:t>
            </a:r>
            <a:endParaRPr lang="en-US" altLang="zh-CN" sz="2000" dirty="0" smtClean="0"/>
          </a:p>
          <a:p>
            <a:pPr lvl="1"/>
            <a:r>
              <a:rPr lang="zh-CN" altLang="zh-CN" sz="2000" dirty="0" smtClean="0"/>
              <a:t>算子的实例化称为节点</a:t>
            </a:r>
            <a:endParaRPr lang="en-US" altLang="zh-CN" sz="2000" dirty="0" smtClean="0"/>
          </a:p>
          <a:p>
            <a:pPr lvl="1"/>
            <a:r>
              <a:rPr lang="zh-CN" altLang="en-US" sz="2000" dirty="0" smtClean="0"/>
              <a:t>算子库</a:t>
            </a:r>
            <a:r>
              <a:rPr lang="zh-CN" altLang="zh-CN" sz="2000" dirty="0" smtClean="0"/>
              <a:t>具有</a:t>
            </a:r>
            <a:r>
              <a:rPr lang="zh-CN" altLang="en-US" sz="2000" dirty="0" smtClean="0"/>
              <a:t>查看、修改、删除、可添加、可移除</a:t>
            </a:r>
            <a:r>
              <a:rPr lang="zh-CN" altLang="zh-CN" sz="2000" dirty="0" smtClean="0"/>
              <a:t>的权限</a:t>
            </a:r>
            <a:endParaRPr lang="en-US" altLang="zh-CN" sz="2000" dirty="0" smtClean="0"/>
          </a:p>
          <a:p>
            <a:pPr lvl="1"/>
            <a:r>
              <a:rPr lang="zh-CN" altLang="zh-CN" sz="2000" dirty="0" smtClean="0"/>
              <a:t>算子</a:t>
            </a:r>
            <a:r>
              <a:rPr lang="zh-CN" altLang="zh-CN" sz="2000" dirty="0"/>
              <a:t>具有</a:t>
            </a:r>
            <a:r>
              <a:rPr lang="zh-CN" altLang="en-US" sz="2000" dirty="0" smtClean="0"/>
              <a:t>查看、修改、删除</a:t>
            </a:r>
            <a:endParaRPr lang="en-US" altLang="zh-CN" sz="2000"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488430" y="1004484"/>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的操作使用</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系统维护</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分析流实例示范</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20</a:t>
            </a:fld>
            <a:endParaRPr kumimoji="0" lang="zh-CN" dirty="0"/>
          </a:p>
        </p:txBody>
      </p:sp>
      <p:sp>
        <p:nvSpPr>
          <p:cNvPr id="3" name="内容占位符 2"/>
          <p:cNvSpPr>
            <a:spLocks noGrp="1"/>
          </p:cNvSpPr>
          <p:nvPr>
            <p:ph sz="quarter" idx="13"/>
          </p:nvPr>
        </p:nvSpPr>
        <p:spPr/>
        <p:txBody>
          <a:bodyPr>
            <a:normAutofit fontScale="92500" lnSpcReduction="20000"/>
          </a:bodyPr>
          <a:lstStyle/>
          <a:p>
            <a:r>
              <a:rPr lang="zh-CN" altLang="zh-CN" sz="2400" b="1" dirty="0" smtClean="0"/>
              <a:t>算子</a:t>
            </a:r>
            <a:r>
              <a:rPr lang="zh-CN" altLang="en-US" sz="2400" b="1" dirty="0" smtClean="0"/>
              <a:t>分类</a:t>
            </a:r>
            <a:endParaRPr lang="en-US" altLang="zh-CN" sz="2400" b="1" dirty="0" smtClean="0"/>
          </a:p>
          <a:p>
            <a:pPr lvl="1"/>
            <a:r>
              <a:rPr lang="zh-CN" altLang="zh-CN" sz="2000" dirty="0" smtClean="0"/>
              <a:t>从应用上分为</a:t>
            </a:r>
          </a:p>
          <a:p>
            <a:pPr lvl="2"/>
            <a:r>
              <a:rPr lang="zh-CN" altLang="zh-CN" sz="1800" dirty="0" smtClean="0"/>
              <a:t>基础算子</a:t>
            </a:r>
          </a:p>
          <a:p>
            <a:pPr lvl="2"/>
            <a:r>
              <a:rPr lang="zh-CN" altLang="zh-CN" sz="1800" dirty="0" smtClean="0"/>
              <a:t>业务级算子</a:t>
            </a:r>
          </a:p>
          <a:p>
            <a:pPr lvl="2"/>
            <a:r>
              <a:rPr lang="zh-CN" altLang="zh-CN" sz="1800" dirty="0" smtClean="0"/>
              <a:t>领域级算子</a:t>
            </a:r>
            <a:endParaRPr lang="en-US" altLang="zh-CN" sz="1800" dirty="0" smtClean="0"/>
          </a:p>
          <a:p>
            <a:pPr lvl="1"/>
            <a:r>
              <a:rPr lang="zh-CN" altLang="zh-CN" sz="2000" dirty="0" smtClean="0"/>
              <a:t>从</a:t>
            </a:r>
            <a:r>
              <a:rPr lang="zh-CN" altLang="en-US" sz="2000" dirty="0" smtClean="0"/>
              <a:t>功能</a:t>
            </a:r>
            <a:r>
              <a:rPr lang="zh-CN" altLang="zh-CN" sz="2000" dirty="0" smtClean="0"/>
              <a:t>上分为</a:t>
            </a:r>
          </a:p>
          <a:p>
            <a:pPr lvl="2"/>
            <a:r>
              <a:rPr lang="zh-CN" altLang="en-US" sz="1800" dirty="0" smtClean="0"/>
              <a:t>处理级</a:t>
            </a:r>
            <a:r>
              <a:rPr lang="zh-CN" altLang="zh-CN" sz="1800" dirty="0" smtClean="0"/>
              <a:t>算子</a:t>
            </a:r>
            <a:endParaRPr lang="en-US" altLang="zh-CN" sz="1800" dirty="0" smtClean="0"/>
          </a:p>
          <a:p>
            <a:pPr lvl="3"/>
            <a:r>
              <a:rPr lang="zh-CN" altLang="en-US" sz="1600" dirty="0" smtClean="0"/>
              <a:t>数据源算子</a:t>
            </a:r>
            <a:endParaRPr lang="en-US" altLang="zh-CN" sz="1600" dirty="0" smtClean="0"/>
          </a:p>
          <a:p>
            <a:pPr lvl="3"/>
            <a:r>
              <a:rPr lang="zh-CN" altLang="en-US" sz="1600" dirty="0" smtClean="0"/>
              <a:t>数据处理算子</a:t>
            </a:r>
            <a:endParaRPr lang="en-US" altLang="zh-CN" sz="1600" dirty="0" smtClean="0"/>
          </a:p>
          <a:p>
            <a:pPr lvl="3"/>
            <a:r>
              <a:rPr lang="zh-CN" altLang="en-US" sz="1600" dirty="0" smtClean="0"/>
              <a:t>数据挖掘算子</a:t>
            </a:r>
            <a:endParaRPr lang="zh-CN" altLang="zh-CN" sz="1600" dirty="0" smtClean="0"/>
          </a:p>
          <a:p>
            <a:pPr lvl="2"/>
            <a:r>
              <a:rPr lang="zh-CN" altLang="en-US" sz="1800" dirty="0" smtClean="0"/>
              <a:t>图元</a:t>
            </a:r>
            <a:r>
              <a:rPr lang="zh-CN" altLang="zh-CN" sz="1800" dirty="0" smtClean="0"/>
              <a:t>算子</a:t>
            </a:r>
          </a:p>
          <a:p>
            <a:pPr lvl="1"/>
            <a:r>
              <a:rPr lang="zh-CN" altLang="zh-CN" sz="2000" dirty="0" smtClean="0"/>
              <a:t>从</a:t>
            </a:r>
            <a:r>
              <a:rPr lang="zh-CN" altLang="en-US" sz="2000" dirty="0" smtClean="0"/>
              <a:t>组成</a:t>
            </a:r>
            <a:r>
              <a:rPr lang="zh-CN" altLang="zh-CN" sz="2000" dirty="0" smtClean="0"/>
              <a:t>上分为</a:t>
            </a:r>
            <a:endParaRPr lang="en-US" altLang="zh-CN" sz="2000" dirty="0" smtClean="0"/>
          </a:p>
          <a:p>
            <a:pPr lvl="2"/>
            <a:r>
              <a:rPr lang="zh-CN" altLang="en-US" sz="1800" dirty="0" smtClean="0"/>
              <a:t>单一</a:t>
            </a:r>
            <a:r>
              <a:rPr lang="zh-CN" altLang="zh-CN" sz="1800" dirty="0" smtClean="0"/>
              <a:t>算子</a:t>
            </a:r>
          </a:p>
          <a:p>
            <a:pPr lvl="2"/>
            <a:r>
              <a:rPr lang="zh-CN" altLang="en-US" sz="1800" dirty="0" smtClean="0"/>
              <a:t>复合</a:t>
            </a:r>
            <a:r>
              <a:rPr lang="zh-CN" altLang="zh-CN" sz="1800" dirty="0" smtClean="0"/>
              <a:t>算子</a:t>
            </a:r>
          </a:p>
          <a:p>
            <a:pPr lvl="2"/>
            <a:endParaRPr lang="en-US" altLang="zh-CN" sz="4000" b="1"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21</a:t>
            </a:fld>
            <a:endParaRPr kumimoji="0" lang="zh-CN" dirty="0"/>
          </a:p>
        </p:txBody>
      </p:sp>
      <p:sp>
        <p:nvSpPr>
          <p:cNvPr id="3" name="内容占位符 2"/>
          <p:cNvSpPr>
            <a:spLocks noGrp="1"/>
          </p:cNvSpPr>
          <p:nvPr>
            <p:ph sz="quarter" idx="13"/>
          </p:nvPr>
        </p:nvSpPr>
        <p:spPr/>
        <p:txBody>
          <a:bodyPr/>
          <a:lstStyle/>
          <a:p>
            <a:r>
              <a:rPr lang="zh-CN" altLang="zh-CN" sz="2400" b="1" dirty="0" smtClean="0"/>
              <a:t>分析流和分析流库</a:t>
            </a:r>
            <a:r>
              <a:rPr lang="zh-CN" altLang="en-US" sz="2400" b="1" dirty="0" smtClean="0"/>
              <a:t>，以及分析流的发布</a:t>
            </a:r>
            <a:endParaRPr lang="en-US" altLang="zh-CN" sz="2400" b="1" dirty="0" smtClean="0"/>
          </a:p>
          <a:p>
            <a:pPr lvl="1"/>
            <a:r>
              <a:rPr lang="zh-CN" altLang="zh-CN" sz="2000" dirty="0" smtClean="0"/>
              <a:t>分析流是指由一个或多个算子组成的，具有对数据进行处理和分析能力的有向无环图，对应于软件开发中的工程</a:t>
            </a:r>
            <a:endParaRPr lang="en-US" altLang="zh-CN" sz="2000" dirty="0" smtClean="0"/>
          </a:p>
          <a:p>
            <a:pPr lvl="1"/>
            <a:r>
              <a:rPr lang="zh-CN" altLang="zh-CN" sz="2000" dirty="0" smtClean="0"/>
              <a:t>分析流的集合称为分析流库，和算子库类似，分析流库也是以目录的形式进行管理，形成一个树形结构</a:t>
            </a:r>
            <a:endParaRPr lang="en-US" altLang="zh-CN" sz="2000" dirty="0" smtClean="0"/>
          </a:p>
          <a:p>
            <a:pPr lvl="1"/>
            <a:r>
              <a:rPr lang="zh-CN" altLang="zh-CN" sz="2000" dirty="0" smtClean="0"/>
              <a:t>当业务分析师对海量数据进行挖掘、分析和探索，形成有价值的知识后，将分析流选择一定的数据用户可见的过程，称为分析流的发布</a:t>
            </a:r>
            <a:endParaRPr lang="en-US" altLang="zh-CN" sz="2000" dirty="0" smtClean="0"/>
          </a:p>
          <a:p>
            <a:pPr lvl="1"/>
            <a:r>
              <a:rPr lang="zh-CN" altLang="en-US" sz="2000" dirty="0" smtClean="0"/>
              <a:t>分析流</a:t>
            </a:r>
            <a:r>
              <a:rPr lang="zh-CN" altLang="zh-CN" sz="2000" dirty="0" smtClean="0"/>
              <a:t>具有</a:t>
            </a:r>
            <a:r>
              <a:rPr lang="zh-CN" altLang="en-US" sz="2000" dirty="0"/>
              <a:t>查看、修改、删除</a:t>
            </a:r>
            <a:endParaRPr lang="en-US" altLang="zh-CN" sz="2000" dirty="0"/>
          </a:p>
          <a:p>
            <a:pPr lvl="1"/>
            <a:endParaRPr lang="en-US" altLang="zh-CN" sz="2000"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22</a:t>
            </a:fld>
            <a:endParaRPr kumimoji="0" lang="zh-CN" dirty="0"/>
          </a:p>
        </p:txBody>
      </p:sp>
      <p:sp>
        <p:nvSpPr>
          <p:cNvPr id="3" name="内容占位符 2"/>
          <p:cNvSpPr>
            <a:spLocks noGrp="1"/>
          </p:cNvSpPr>
          <p:nvPr>
            <p:ph sz="quarter" idx="13"/>
          </p:nvPr>
        </p:nvSpPr>
        <p:spPr>
          <a:xfrm>
            <a:off x="609600" y="1273324"/>
            <a:ext cx="8153400" cy="4086200"/>
          </a:xfrm>
        </p:spPr>
        <p:txBody>
          <a:bodyPr>
            <a:normAutofit/>
          </a:bodyPr>
          <a:lstStyle/>
          <a:p>
            <a:r>
              <a:rPr lang="zh-CN" altLang="zh-CN" sz="2600" b="1" dirty="0" smtClean="0"/>
              <a:t>周期</a:t>
            </a:r>
            <a:endParaRPr lang="en-US" altLang="zh-CN" sz="2600" b="1" dirty="0" smtClean="0"/>
          </a:p>
          <a:p>
            <a:pPr lvl="1"/>
            <a:r>
              <a:rPr lang="zh-CN" altLang="zh-CN" sz="2200" dirty="0" smtClean="0"/>
              <a:t>分析流在后台进行定时启动的规律性的描述，包括分析流名称、时间间隔、开始执行定时的时间、结束定时调度的时间等要素，通常适合需要在后台运行的服务</a:t>
            </a:r>
            <a:endParaRPr lang="en-US" altLang="zh-CN" sz="2200" b="1" dirty="0" smtClean="0"/>
          </a:p>
          <a:p>
            <a:r>
              <a:rPr lang="zh-CN" altLang="zh-CN" sz="2600" b="1" dirty="0" smtClean="0"/>
              <a:t>资源</a:t>
            </a:r>
            <a:endParaRPr lang="en-US" altLang="zh-CN" sz="2600" b="1" dirty="0" smtClean="0"/>
          </a:p>
          <a:p>
            <a:pPr lvl="1"/>
            <a:r>
              <a:rPr lang="zh-CN" altLang="zh-CN" sz="2200" dirty="0" smtClean="0"/>
              <a:t>平台中用户或分析流使用的分布式集群环境中的软硬件资源的配置描述，包括内核数、内存容量、环境参数等。通常由系统管理员进行资源的分配和管理</a:t>
            </a:r>
            <a:endParaRPr lang="en-US" altLang="zh-CN" sz="2200" b="1" dirty="0" smtClean="0"/>
          </a:p>
        </p:txBody>
      </p:sp>
      <p:sp>
        <p:nvSpPr>
          <p:cNvPr id="4" name="标题 3"/>
          <p:cNvSpPr>
            <a:spLocks noGrp="1"/>
          </p:cNvSpPr>
          <p:nvPr>
            <p:ph type="title"/>
          </p:nvPr>
        </p:nvSpPr>
        <p:spPr/>
        <p:txBody>
          <a:bodyPr/>
          <a:lstStyle/>
          <a:p>
            <a:r>
              <a:rPr lang="zh-CN" altLang="en-US" dirty="0" smtClean="0"/>
              <a:t>名词解释</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488430" y="1030143"/>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rgbClr val="C00000"/>
                </a:solidFill>
                <a:latin typeface="微软雅黑" panose="020B0503020204020204" pitchFamily="34" charset="-122"/>
                <a:ea typeface="微软雅黑" panose="020B0503020204020204" pitchFamily="34" charset="-122"/>
              </a:rPr>
              <a:t>DeepInsight</a:t>
            </a:r>
            <a:r>
              <a:rPr lang="zh-CN" altLang="en-US" sz="2400" b="1" dirty="0" smtClean="0">
                <a:solidFill>
                  <a:srgbClr val="C00000"/>
                </a:solidFill>
                <a:latin typeface="微软雅黑" panose="020B0503020204020204" pitchFamily="34" charset="-122"/>
                <a:ea typeface="微软雅黑" panose="020B0503020204020204" pitchFamily="34" charset="-122"/>
              </a:rPr>
              <a:t>的操作使用</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系统维护</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a:t>
            </a:r>
            <a:r>
              <a:rPr lang="zh-CN" altLang="en-US" sz="2400" b="1" dirty="0">
                <a:solidFill>
                  <a:schemeClr val="bg1"/>
                </a:solidFill>
                <a:latin typeface="微软雅黑" panose="020B0503020204020204" pitchFamily="34" charset="-122"/>
                <a:ea typeface="微软雅黑" panose="020B0503020204020204" pitchFamily="34" charset="-122"/>
              </a:rPr>
              <a:t>流实例</a:t>
            </a:r>
            <a:r>
              <a:rPr lang="zh-CN" altLang="en-US" sz="2400" b="1" dirty="0" smtClean="0">
                <a:solidFill>
                  <a:schemeClr val="bg1"/>
                </a:solidFill>
                <a:latin typeface="微软雅黑" panose="020B0503020204020204" pitchFamily="34" charset="-122"/>
                <a:ea typeface="微软雅黑" panose="020B0503020204020204" pitchFamily="34" charset="-122"/>
              </a:rPr>
              <a:t>示范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578514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DeepInsight</a:t>
            </a:r>
            <a:r>
              <a:rPr lang="zh-CN" altLang="en-US" dirty="0" smtClean="0"/>
              <a:t>平台的操作说明</a:t>
            </a:r>
            <a:endParaRPr lang="zh-CN" altLang="en-US" dirty="0"/>
          </a:p>
        </p:txBody>
      </p:sp>
      <p:sp>
        <p:nvSpPr>
          <p:cNvPr id="3" name="灯片编号占位符 2"/>
          <p:cNvSpPr>
            <a:spLocks noGrp="1"/>
          </p:cNvSpPr>
          <p:nvPr>
            <p:ph type="sldNum" sz="quarter" idx="12"/>
          </p:nvPr>
        </p:nvSpPr>
        <p:spPr/>
        <p:txBody>
          <a:bodyPr>
            <a:normAutofit fontScale="62500" lnSpcReduction="20000"/>
          </a:bodyPr>
          <a:lstStyle/>
          <a:p>
            <a:fld id="{A3F7CB7D-F184-43C7-B6FD-03D728E1BBFF}" type="slidenum">
              <a:rPr kumimoji="0" lang="en-US" altLang="zh-CN" smtClean="0">
                <a:solidFill>
                  <a:srgbClr val="FFFFFF"/>
                </a:solidFill>
              </a:rPr>
              <a:pPr/>
              <a:t>24</a:t>
            </a:fld>
            <a:endParaRPr kumimoji="0" lang="zh-CN">
              <a:solidFill>
                <a:srgbClr val="FFFFFF"/>
              </a:solidFill>
            </a:endParaRPr>
          </a:p>
        </p:txBody>
      </p:sp>
      <p:sp>
        <p:nvSpPr>
          <p:cNvPr id="4" name="文本框 3">
            <a:hlinkClick r:id="rId2"/>
          </p:cNvPr>
          <p:cNvSpPr txBox="1"/>
          <p:nvPr/>
        </p:nvSpPr>
        <p:spPr>
          <a:xfrm>
            <a:off x="1835696" y="2281436"/>
            <a:ext cx="4512774" cy="830997"/>
          </a:xfrm>
          <a:prstGeom prst="rect">
            <a:avLst/>
          </a:prstGeom>
          <a:noFill/>
        </p:spPr>
        <p:txBody>
          <a:bodyPr wrap="none" rtlCol="0">
            <a:spAutoFit/>
          </a:bodyPr>
          <a:lstStyle/>
          <a:p>
            <a:r>
              <a:rPr lang="en-US" altLang="zh-CN" sz="2400" dirty="0">
                <a:hlinkClick r:id="rId2"/>
              </a:rPr>
              <a:t>http://</a:t>
            </a:r>
            <a:r>
              <a:rPr lang="en-US" altLang="zh-CN" sz="2400" dirty="0" smtClean="0">
                <a:hlinkClick r:id="rId2"/>
              </a:rPr>
              <a:t>192.168.11.102:6091/app</a:t>
            </a:r>
            <a:endParaRPr lang="en-US" altLang="zh-CN" sz="2400" dirty="0" smtClean="0"/>
          </a:p>
          <a:p>
            <a:endParaRPr lang="zh-CN" altLang="en-US" sz="2400" dirty="0"/>
          </a:p>
        </p:txBody>
      </p:sp>
    </p:spTree>
    <p:extLst>
      <p:ext uri="{BB962C8B-B14F-4D97-AF65-F5344CB8AC3E}">
        <p14:creationId xmlns:p14="http://schemas.microsoft.com/office/powerpoint/2010/main" val="1124291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488430" y="1030143"/>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a:solidFill>
                  <a:schemeClr val="bg1"/>
                </a:solidFill>
                <a:latin typeface="微软雅黑" panose="020B0503020204020204" pitchFamily="34" charset="-122"/>
                <a:ea typeface="微软雅黑" panose="020B0503020204020204" pitchFamily="34" charset="-122"/>
              </a:rPr>
              <a:t>DeepInsight</a:t>
            </a:r>
            <a:r>
              <a:rPr lang="zh-CN" altLang="en-US" sz="2400" b="1" dirty="0">
                <a:solidFill>
                  <a:schemeClr val="bg1"/>
                </a:solidFill>
                <a:latin typeface="微软雅黑" panose="020B0503020204020204" pitchFamily="34" charset="-122"/>
                <a:ea typeface="微软雅黑" panose="020B0503020204020204" pitchFamily="34" charset="-122"/>
              </a:rPr>
              <a:t>的操作使用</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rgbClr val="C00000"/>
                </a:solidFill>
                <a:latin typeface="微软雅黑" panose="020B0503020204020204" pitchFamily="34" charset="-122"/>
                <a:ea typeface="微软雅黑" panose="020B0503020204020204" pitchFamily="34" charset="-122"/>
              </a:rPr>
              <a:t>系统维护</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a:t>
            </a:r>
            <a:r>
              <a:rPr lang="zh-CN" altLang="en-US" sz="2400" b="1" dirty="0">
                <a:solidFill>
                  <a:schemeClr val="bg1"/>
                </a:solidFill>
                <a:latin typeface="微软雅黑" panose="020B0503020204020204" pitchFamily="34" charset="-122"/>
                <a:ea typeface="微软雅黑" panose="020B0503020204020204" pitchFamily="34" charset="-122"/>
              </a:rPr>
              <a:t>流实例</a:t>
            </a:r>
            <a:r>
              <a:rPr lang="zh-CN" altLang="en-US" sz="2400" b="1" dirty="0" smtClean="0">
                <a:solidFill>
                  <a:schemeClr val="bg1"/>
                </a:solidFill>
                <a:latin typeface="微软雅黑" panose="020B0503020204020204" pitchFamily="34" charset="-122"/>
                <a:ea typeface="微软雅黑" panose="020B0503020204020204" pitchFamily="34" charset="-122"/>
              </a:rPr>
              <a:t>示范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2487406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26</a:t>
            </a:fld>
            <a:endParaRPr kumimoji="0" lang="zh-CN" dirty="0"/>
          </a:p>
        </p:txBody>
      </p:sp>
      <p:sp>
        <p:nvSpPr>
          <p:cNvPr id="4" name="标题 3"/>
          <p:cNvSpPr>
            <a:spLocks noGrp="1"/>
          </p:cNvSpPr>
          <p:nvPr>
            <p:ph type="title"/>
          </p:nvPr>
        </p:nvSpPr>
        <p:spPr/>
        <p:txBody>
          <a:bodyPr/>
          <a:lstStyle/>
          <a:p>
            <a:r>
              <a:rPr lang="zh-CN" altLang="en-US" dirty="0" smtClean="0"/>
              <a:t>启动服务</a:t>
            </a:r>
            <a:endParaRPr lang="zh-CN" altLang="en-US" dirty="0"/>
          </a:p>
        </p:txBody>
      </p:sp>
      <p:sp>
        <p:nvSpPr>
          <p:cNvPr id="6" name="文本框 5"/>
          <p:cNvSpPr txBox="1"/>
          <p:nvPr/>
        </p:nvSpPr>
        <p:spPr>
          <a:xfrm>
            <a:off x="971600" y="1561356"/>
            <a:ext cx="7181453" cy="3046988"/>
          </a:xfrm>
          <a:prstGeom prst="rect">
            <a:avLst/>
          </a:prstGeom>
          <a:noFill/>
        </p:spPr>
        <p:txBody>
          <a:bodyPr wrap="none" rtlCol="0">
            <a:spAutoFit/>
          </a:bodyPr>
          <a:lstStyle/>
          <a:p>
            <a:pPr marL="285750" lvl="0" indent="-285750">
              <a:buFont typeface="Wingdings" panose="05000000000000000000" pitchFamily="2" charset="2"/>
              <a:buChar char="Ø"/>
            </a:pPr>
            <a:r>
              <a:rPr lang="zh-CN" altLang="zh-CN" sz="2400" dirty="0"/>
              <a:t>启动</a:t>
            </a:r>
            <a:r>
              <a:rPr lang="en-US" altLang="zh-CN" sz="2400" dirty="0" smtClean="0"/>
              <a:t>CDH</a:t>
            </a:r>
            <a:r>
              <a:rPr lang="zh-CN" altLang="en-US" sz="2400" dirty="0" smtClean="0"/>
              <a:t>：</a:t>
            </a:r>
            <a:r>
              <a:rPr lang="zh-CN" altLang="zh-CN" sz="2400" dirty="0" smtClean="0"/>
              <a:t>以</a:t>
            </a:r>
            <a:r>
              <a:rPr lang="en-US" altLang="zh-CN" sz="2400" dirty="0"/>
              <a:t>CDH</a:t>
            </a:r>
            <a:r>
              <a:rPr lang="zh-CN" altLang="zh-CN" sz="2400" dirty="0"/>
              <a:t>安装目录为</a:t>
            </a:r>
            <a:r>
              <a:rPr lang="en-US" altLang="zh-CN" sz="2400" dirty="0"/>
              <a:t>/opt/cm-5.5.0</a:t>
            </a:r>
            <a:r>
              <a:rPr lang="zh-CN" altLang="zh-CN" sz="2400" dirty="0"/>
              <a:t>为例</a:t>
            </a:r>
          </a:p>
          <a:p>
            <a:pPr marL="742950" lvl="1" indent="-285750">
              <a:buFont typeface="Wingdings" panose="05000000000000000000" pitchFamily="2" charset="2"/>
              <a:buChar char="Ø"/>
            </a:pPr>
            <a:r>
              <a:rPr lang="zh-CN" altLang="zh-CN" sz="2400" dirty="0"/>
              <a:t>主节点运行</a:t>
            </a:r>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-server start</a:t>
            </a:r>
            <a:endParaRPr lang="zh-CN" altLang="zh-CN" sz="2400" dirty="0"/>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-agent </a:t>
            </a:r>
            <a:r>
              <a:rPr lang="en-US" altLang="zh-CN" sz="2400" dirty="0" smtClean="0"/>
              <a:t>start</a:t>
            </a:r>
          </a:p>
          <a:p>
            <a:endParaRPr lang="zh-CN" altLang="zh-CN" sz="2400" dirty="0"/>
          </a:p>
          <a:p>
            <a:pPr marL="800100" lvl="1" indent="-342900">
              <a:buFont typeface="Wingdings" panose="05000000000000000000" pitchFamily="2" charset="2"/>
              <a:buChar char="Ø"/>
            </a:pPr>
            <a:r>
              <a:rPr lang="zh-CN" altLang="zh-CN" sz="2400" dirty="0"/>
              <a:t>其他节点运行</a:t>
            </a:r>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-agent start</a:t>
            </a:r>
            <a:endParaRPr lang="zh-CN" altLang="zh-CN" sz="2400" dirty="0"/>
          </a:p>
          <a:p>
            <a:endParaRPr lang="zh-CN" altLang="en-US" sz="2400" dirty="0"/>
          </a:p>
        </p:txBody>
      </p:sp>
    </p:spTree>
    <p:extLst>
      <p:ext uri="{BB962C8B-B14F-4D97-AF65-F5344CB8AC3E}">
        <p14:creationId xmlns:p14="http://schemas.microsoft.com/office/powerpoint/2010/main" val="1368368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27</a:t>
            </a:fld>
            <a:endParaRPr kumimoji="0" lang="zh-CN" dirty="0"/>
          </a:p>
        </p:txBody>
      </p:sp>
      <p:sp>
        <p:nvSpPr>
          <p:cNvPr id="4" name="标题 3"/>
          <p:cNvSpPr>
            <a:spLocks noGrp="1"/>
          </p:cNvSpPr>
          <p:nvPr>
            <p:ph type="title"/>
          </p:nvPr>
        </p:nvSpPr>
        <p:spPr/>
        <p:txBody>
          <a:bodyPr/>
          <a:lstStyle/>
          <a:p>
            <a:r>
              <a:rPr lang="zh-CN" altLang="en-US" dirty="0" smtClean="0"/>
              <a:t>启动服务</a:t>
            </a:r>
            <a:endParaRPr lang="zh-CN" altLang="en-US" dirty="0"/>
          </a:p>
        </p:txBody>
      </p:sp>
      <p:sp>
        <p:nvSpPr>
          <p:cNvPr id="6" name="文本框 5"/>
          <p:cNvSpPr txBox="1"/>
          <p:nvPr/>
        </p:nvSpPr>
        <p:spPr>
          <a:xfrm>
            <a:off x="827584" y="1129308"/>
            <a:ext cx="7272808" cy="1200329"/>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sz="2400" dirty="0" smtClean="0"/>
              <a:t>启动</a:t>
            </a:r>
            <a:r>
              <a:rPr lang="zh-CN" altLang="en-US" sz="2400" dirty="0" smtClean="0"/>
              <a:t>集群：</a:t>
            </a:r>
            <a:endParaRPr lang="en-US" altLang="zh-CN" sz="2400" dirty="0" smtClean="0"/>
          </a:p>
          <a:p>
            <a:pPr lvl="0"/>
            <a:r>
              <a:rPr lang="en-US" altLang="zh-CN" sz="2400" dirty="0"/>
              <a:t> </a:t>
            </a:r>
            <a:r>
              <a:rPr lang="en-US" altLang="zh-CN" sz="2400" dirty="0" smtClean="0"/>
              <a:t> </a:t>
            </a:r>
            <a:r>
              <a:rPr lang="zh-CN" altLang="zh-CN" sz="2400" dirty="0" smtClean="0"/>
              <a:t>在</a:t>
            </a:r>
            <a:r>
              <a:rPr lang="en-US" altLang="zh-CN" sz="2400" dirty="0"/>
              <a:t>chrome</a:t>
            </a:r>
            <a:r>
              <a:rPr lang="zh-CN" altLang="zh-CN" sz="2400" dirty="0"/>
              <a:t>浏览器</a:t>
            </a:r>
            <a:r>
              <a:rPr lang="zh-CN" altLang="zh-CN" sz="2400" dirty="0" smtClean="0"/>
              <a:t>输入</a:t>
            </a:r>
            <a:r>
              <a:rPr lang="en-US" altLang="zh-CN" sz="2400" dirty="0" smtClean="0"/>
              <a:t>CDH</a:t>
            </a:r>
            <a:r>
              <a:rPr lang="zh-CN" altLang="en-US" sz="2400" dirty="0" smtClean="0"/>
              <a:t>管理界面的</a:t>
            </a:r>
            <a:r>
              <a:rPr lang="en-US" altLang="zh-CN" sz="2400" dirty="0" smtClean="0"/>
              <a:t>URI</a:t>
            </a:r>
            <a:r>
              <a:rPr lang="zh-CN" altLang="en-US" sz="2400" dirty="0"/>
              <a:t>，</a:t>
            </a:r>
            <a:r>
              <a:rPr lang="zh-CN" altLang="zh-CN" sz="2400" dirty="0" smtClean="0"/>
              <a:t>进入</a:t>
            </a:r>
            <a:r>
              <a:rPr lang="zh-CN" altLang="zh-CN" sz="2400" dirty="0"/>
              <a:t>集群管理页</a:t>
            </a:r>
            <a:endParaRPr lang="zh-CN" altLang="en-US" sz="2400" dirty="0"/>
          </a:p>
        </p:txBody>
      </p:sp>
      <p:pic>
        <p:nvPicPr>
          <p:cNvPr id="5" name="图片 4"/>
          <p:cNvPicPr/>
          <p:nvPr/>
        </p:nvPicPr>
        <p:blipFill>
          <a:blip r:embed="rId3" cstate="print"/>
          <a:srcRect/>
          <a:stretch>
            <a:fillRect/>
          </a:stretch>
        </p:blipFill>
        <p:spPr bwMode="auto">
          <a:xfrm>
            <a:off x="2267744" y="2425452"/>
            <a:ext cx="4508475" cy="2952328"/>
          </a:xfrm>
          <a:prstGeom prst="rect">
            <a:avLst/>
          </a:prstGeom>
          <a:noFill/>
          <a:ln w="9525">
            <a:noFill/>
            <a:miter lim="800000"/>
            <a:headEnd/>
            <a:tailEnd/>
          </a:ln>
        </p:spPr>
      </p:pic>
    </p:spTree>
    <p:extLst>
      <p:ext uri="{BB962C8B-B14F-4D97-AF65-F5344CB8AC3E}">
        <p14:creationId xmlns:p14="http://schemas.microsoft.com/office/powerpoint/2010/main" val="1225629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28</a:t>
            </a:fld>
            <a:endParaRPr kumimoji="0" lang="zh-CN" dirty="0"/>
          </a:p>
        </p:txBody>
      </p:sp>
      <p:sp>
        <p:nvSpPr>
          <p:cNvPr id="4" name="标题 3"/>
          <p:cNvSpPr>
            <a:spLocks noGrp="1"/>
          </p:cNvSpPr>
          <p:nvPr>
            <p:ph type="title"/>
          </p:nvPr>
        </p:nvSpPr>
        <p:spPr/>
        <p:txBody>
          <a:bodyPr/>
          <a:lstStyle/>
          <a:p>
            <a:r>
              <a:rPr lang="zh-CN" altLang="en-US" dirty="0" smtClean="0"/>
              <a:t>启动服务</a:t>
            </a:r>
            <a:endParaRPr lang="zh-CN" altLang="en-US" dirty="0"/>
          </a:p>
        </p:txBody>
      </p:sp>
      <p:sp>
        <p:nvSpPr>
          <p:cNvPr id="6" name="文本框 5"/>
          <p:cNvSpPr txBox="1"/>
          <p:nvPr/>
        </p:nvSpPr>
        <p:spPr>
          <a:xfrm>
            <a:off x="533400" y="1489348"/>
            <a:ext cx="8229600" cy="3416320"/>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400" dirty="0" smtClean="0"/>
              <a:t>启动</a:t>
            </a:r>
            <a:r>
              <a:rPr lang="en-US" altLang="zh-CN" sz="2400" dirty="0" smtClean="0"/>
              <a:t>zzjz</a:t>
            </a:r>
            <a:r>
              <a:rPr lang="zh-CN" altLang="zh-CN" sz="2400" dirty="0" smtClean="0"/>
              <a:t>引擎服务</a:t>
            </a:r>
            <a:r>
              <a:rPr lang="zh-CN" altLang="en-US" sz="2400" dirty="0"/>
              <a:t>（</a:t>
            </a:r>
            <a:r>
              <a:rPr lang="zh-CN" altLang="zh-CN" sz="2400" dirty="0" smtClean="0"/>
              <a:t>以</a:t>
            </a:r>
            <a:r>
              <a:rPr lang="zh-CN" altLang="zh-CN" sz="2400" dirty="0"/>
              <a:t>安装目录为</a:t>
            </a:r>
            <a:r>
              <a:rPr lang="en-US" altLang="zh-CN" sz="2400" dirty="0"/>
              <a:t>/home /zzjz</a:t>
            </a:r>
            <a:r>
              <a:rPr lang="zh-CN" altLang="zh-CN" sz="2400" dirty="0"/>
              <a:t>为</a:t>
            </a:r>
            <a:r>
              <a:rPr lang="zh-CN" altLang="zh-CN" sz="2400" dirty="0" smtClean="0"/>
              <a:t>例</a:t>
            </a:r>
            <a:r>
              <a:rPr lang="zh-CN" altLang="en-US" sz="2400" dirty="0" smtClean="0"/>
              <a:t>）</a:t>
            </a:r>
            <a:endParaRPr lang="en-US" altLang="zh-CN" sz="2400" dirty="0" smtClean="0"/>
          </a:p>
          <a:p>
            <a:pPr marL="800100" lvl="1" indent="-342900">
              <a:buFont typeface="Wingdings" panose="05000000000000000000" pitchFamily="2" charset="2"/>
              <a:buChar char="Ø"/>
            </a:pPr>
            <a:r>
              <a:rPr lang="zh-CN" altLang="en-US" sz="2400" dirty="0" smtClean="0"/>
              <a:t>在安装节点</a:t>
            </a:r>
            <a:r>
              <a:rPr lang="zh-CN" altLang="zh-CN" sz="2400" dirty="0" smtClean="0"/>
              <a:t>运行</a:t>
            </a:r>
          </a:p>
          <a:p>
            <a:r>
              <a:rPr lang="en-US" altLang="zh-CN" sz="2400" dirty="0" smtClean="0"/>
              <a:t>          # </a:t>
            </a:r>
            <a:r>
              <a:rPr lang="en-US" altLang="zh-CN" sz="2400" dirty="0"/>
              <a:t>/home /zzjz/zzjz-engine/bin/zzjz-daemon.sh start</a:t>
            </a:r>
            <a:endParaRPr lang="zh-CN" altLang="zh-CN" sz="2400" dirty="0"/>
          </a:p>
          <a:p>
            <a:pPr marL="342900" indent="-342900">
              <a:buFont typeface="Wingdings" panose="05000000000000000000" pitchFamily="2" charset="2"/>
              <a:buChar char="Ø"/>
            </a:pPr>
            <a:r>
              <a:rPr lang="zh-CN" altLang="zh-CN" sz="2400" dirty="0"/>
              <a:t>启动后台管理</a:t>
            </a:r>
            <a:r>
              <a:rPr lang="zh-CN" altLang="zh-CN" sz="2400" dirty="0" smtClean="0"/>
              <a:t>服务</a:t>
            </a:r>
            <a:r>
              <a:rPr lang="zh-CN" altLang="en-US" sz="2400" dirty="0"/>
              <a:t>（</a:t>
            </a:r>
            <a:r>
              <a:rPr lang="zh-CN" altLang="zh-CN" sz="2400" dirty="0"/>
              <a:t>以安装目录为</a:t>
            </a:r>
            <a:r>
              <a:rPr lang="en-US" altLang="zh-CN" sz="2400" dirty="0"/>
              <a:t>/home /zzjz</a:t>
            </a:r>
            <a:r>
              <a:rPr lang="zh-CN" altLang="zh-CN" sz="2400" dirty="0"/>
              <a:t>为例</a:t>
            </a:r>
            <a:r>
              <a:rPr lang="zh-CN" altLang="en-US" sz="2400" dirty="0"/>
              <a:t>）</a:t>
            </a:r>
            <a:endParaRPr lang="en-US" altLang="zh-CN" sz="2400" dirty="0"/>
          </a:p>
          <a:p>
            <a:pPr marL="800100" lvl="1" indent="-342900">
              <a:buFont typeface="Wingdings" panose="05000000000000000000" pitchFamily="2" charset="2"/>
              <a:buChar char="Ø"/>
            </a:pPr>
            <a:r>
              <a:rPr lang="zh-CN" altLang="zh-CN" sz="2400" dirty="0" smtClean="0"/>
              <a:t>在安装</a:t>
            </a:r>
            <a:r>
              <a:rPr lang="zh-CN" altLang="zh-CN" sz="2400" dirty="0"/>
              <a:t>节点</a:t>
            </a:r>
            <a:r>
              <a:rPr lang="zh-CN" altLang="zh-CN" sz="2400" dirty="0" smtClean="0"/>
              <a:t>上运行</a:t>
            </a:r>
            <a:endParaRPr lang="zh-CN" altLang="zh-CN" sz="2400" dirty="0"/>
          </a:p>
          <a:p>
            <a:r>
              <a:rPr lang="en-US" altLang="zh-CN" sz="2400" dirty="0" smtClean="0"/>
              <a:t>          # </a:t>
            </a:r>
            <a:r>
              <a:rPr lang="en-US" altLang="zh-CN" sz="2400" dirty="0"/>
              <a:t>/home/zzjz/zzjz-server/bin/startup.sh</a:t>
            </a:r>
            <a:endParaRPr lang="zh-CN" altLang="zh-CN" sz="2400" dirty="0"/>
          </a:p>
          <a:p>
            <a:pPr marL="342900" lvl="0" indent="-342900">
              <a:buFont typeface="Wingdings" panose="05000000000000000000" pitchFamily="2" charset="2"/>
              <a:buChar char="Ø"/>
            </a:pPr>
            <a:r>
              <a:rPr lang="zh-CN" altLang="zh-CN" sz="2400" dirty="0"/>
              <a:t>启动</a:t>
            </a:r>
            <a:r>
              <a:rPr lang="en-US" altLang="zh-CN" sz="2400" dirty="0" err="1"/>
              <a:t>nginx</a:t>
            </a:r>
            <a:r>
              <a:rPr lang="zh-CN" altLang="zh-CN" sz="2400" dirty="0"/>
              <a:t>服务，在</a:t>
            </a:r>
            <a:r>
              <a:rPr lang="en-US" altLang="zh-CN" sz="2400" dirty="0" err="1"/>
              <a:t>nginx</a:t>
            </a:r>
            <a:r>
              <a:rPr lang="zh-CN" altLang="zh-CN" sz="2400" dirty="0"/>
              <a:t>安装节点上运行</a:t>
            </a:r>
          </a:p>
          <a:p>
            <a:r>
              <a:rPr lang="en-US" altLang="zh-CN" sz="2400" dirty="0" smtClean="0"/>
              <a:t>          # </a:t>
            </a:r>
            <a:r>
              <a:rPr lang="en-US" altLang="zh-CN" sz="2400" dirty="0" err="1"/>
              <a:t>nginx</a:t>
            </a:r>
            <a:endParaRPr lang="zh-CN" altLang="zh-CN" sz="2400" dirty="0"/>
          </a:p>
          <a:p>
            <a:endParaRPr lang="zh-CN" altLang="en-US" sz="2400" dirty="0"/>
          </a:p>
        </p:txBody>
      </p:sp>
    </p:spTree>
    <p:extLst>
      <p:ext uri="{BB962C8B-B14F-4D97-AF65-F5344CB8AC3E}">
        <p14:creationId xmlns:p14="http://schemas.microsoft.com/office/powerpoint/2010/main" val="3293231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29</a:t>
            </a:fld>
            <a:endParaRPr kumimoji="0" lang="zh-CN" dirty="0"/>
          </a:p>
        </p:txBody>
      </p:sp>
      <p:sp>
        <p:nvSpPr>
          <p:cNvPr id="4" name="标题 3"/>
          <p:cNvSpPr>
            <a:spLocks noGrp="1"/>
          </p:cNvSpPr>
          <p:nvPr>
            <p:ph type="title"/>
          </p:nvPr>
        </p:nvSpPr>
        <p:spPr/>
        <p:txBody>
          <a:bodyPr/>
          <a:lstStyle/>
          <a:p>
            <a:r>
              <a:rPr lang="zh-CN" altLang="en-US" dirty="0"/>
              <a:t>停止</a:t>
            </a:r>
            <a:r>
              <a:rPr lang="zh-CN" altLang="en-US" dirty="0" smtClean="0"/>
              <a:t>服务</a:t>
            </a:r>
            <a:endParaRPr lang="zh-CN" altLang="en-US" dirty="0"/>
          </a:p>
        </p:txBody>
      </p:sp>
      <p:sp>
        <p:nvSpPr>
          <p:cNvPr id="6" name="文本框 5"/>
          <p:cNvSpPr txBox="1"/>
          <p:nvPr/>
        </p:nvSpPr>
        <p:spPr>
          <a:xfrm>
            <a:off x="533400" y="1489348"/>
            <a:ext cx="8229600" cy="3416320"/>
          </a:xfrm>
          <a:prstGeom prst="rect">
            <a:avLst/>
          </a:prstGeom>
          <a:noFill/>
        </p:spPr>
        <p:txBody>
          <a:bodyPr wrap="square" rtlCol="0">
            <a:spAutoFit/>
          </a:bodyPr>
          <a:lstStyle/>
          <a:p>
            <a:pPr marL="342900" lvl="0" indent="-342900">
              <a:buFont typeface="Wingdings" panose="05000000000000000000" pitchFamily="2" charset="2"/>
              <a:buChar char="Ø"/>
            </a:pPr>
            <a:r>
              <a:rPr lang="zh-CN" altLang="en-US" sz="2400" dirty="0"/>
              <a:t>停止</a:t>
            </a:r>
            <a:r>
              <a:rPr lang="en-US" altLang="zh-CN" sz="2400" dirty="0" err="1" smtClean="0"/>
              <a:t>nginx</a:t>
            </a:r>
            <a:r>
              <a:rPr lang="zh-CN" altLang="zh-CN" sz="2400" dirty="0" smtClean="0"/>
              <a:t>服务，在</a:t>
            </a:r>
            <a:r>
              <a:rPr lang="en-US" altLang="zh-CN" sz="2400" dirty="0" err="1" smtClean="0"/>
              <a:t>nginx</a:t>
            </a:r>
            <a:r>
              <a:rPr lang="zh-CN" altLang="zh-CN" sz="2400" dirty="0" smtClean="0"/>
              <a:t>安装节点上运行</a:t>
            </a:r>
          </a:p>
          <a:p>
            <a:pPr lvl="0"/>
            <a:r>
              <a:rPr lang="en-US" altLang="zh-CN" sz="2400" dirty="0" smtClean="0"/>
              <a:t>          # </a:t>
            </a:r>
            <a:r>
              <a:rPr lang="en-US" altLang="zh-CN" sz="2400" dirty="0" err="1" smtClean="0"/>
              <a:t>nginx</a:t>
            </a:r>
            <a:r>
              <a:rPr lang="en-US" altLang="zh-CN" sz="2400" dirty="0" smtClean="0"/>
              <a:t> </a:t>
            </a:r>
            <a:r>
              <a:rPr lang="en-US" altLang="zh-CN" sz="2400" dirty="0"/>
              <a:t>–s stop</a:t>
            </a:r>
            <a:endParaRPr lang="en-US" altLang="zh-CN" sz="2400" dirty="0" smtClean="0"/>
          </a:p>
          <a:p>
            <a:pPr marL="342900" lvl="0" indent="-342900">
              <a:buFont typeface="Wingdings" panose="05000000000000000000" pitchFamily="2" charset="2"/>
              <a:buChar char="Ø"/>
            </a:pPr>
            <a:r>
              <a:rPr lang="zh-CN" altLang="en-US" sz="2400" dirty="0"/>
              <a:t>停止</a:t>
            </a:r>
            <a:r>
              <a:rPr lang="en-US" altLang="zh-CN" sz="2400" dirty="0" smtClean="0"/>
              <a:t>zzjz</a:t>
            </a:r>
            <a:r>
              <a:rPr lang="zh-CN" altLang="zh-CN" sz="2400" dirty="0" smtClean="0"/>
              <a:t>引擎服务</a:t>
            </a:r>
            <a:r>
              <a:rPr lang="zh-CN" altLang="en-US" sz="2400" dirty="0"/>
              <a:t>（</a:t>
            </a:r>
            <a:r>
              <a:rPr lang="zh-CN" altLang="zh-CN" sz="2400" dirty="0" smtClean="0"/>
              <a:t>以</a:t>
            </a:r>
            <a:r>
              <a:rPr lang="zh-CN" altLang="zh-CN" sz="2400" dirty="0"/>
              <a:t>安装目录为</a:t>
            </a:r>
            <a:r>
              <a:rPr lang="en-US" altLang="zh-CN" sz="2400" dirty="0"/>
              <a:t>/home /zzjz</a:t>
            </a:r>
            <a:r>
              <a:rPr lang="zh-CN" altLang="zh-CN" sz="2400" dirty="0"/>
              <a:t>为</a:t>
            </a:r>
            <a:r>
              <a:rPr lang="zh-CN" altLang="zh-CN" sz="2400" dirty="0" smtClean="0"/>
              <a:t>例</a:t>
            </a:r>
            <a:r>
              <a:rPr lang="zh-CN" altLang="en-US" sz="2400" dirty="0" smtClean="0"/>
              <a:t>）</a:t>
            </a:r>
            <a:endParaRPr lang="en-US" altLang="zh-CN" sz="2400" dirty="0" smtClean="0"/>
          </a:p>
          <a:p>
            <a:pPr marL="800100" lvl="1" indent="-342900">
              <a:buFont typeface="Wingdings" panose="05000000000000000000" pitchFamily="2" charset="2"/>
              <a:buChar char="Ø"/>
            </a:pPr>
            <a:r>
              <a:rPr lang="zh-CN" altLang="en-US" sz="2400" dirty="0" smtClean="0"/>
              <a:t>在安装节点</a:t>
            </a:r>
            <a:r>
              <a:rPr lang="zh-CN" altLang="zh-CN" sz="2400" dirty="0" smtClean="0"/>
              <a:t>运行</a:t>
            </a:r>
          </a:p>
          <a:p>
            <a:r>
              <a:rPr lang="en-US" altLang="zh-CN" sz="2400" dirty="0" smtClean="0"/>
              <a:t>          # </a:t>
            </a:r>
            <a:r>
              <a:rPr lang="en-US" altLang="zh-CN" sz="2400" dirty="0"/>
              <a:t>/home /zzjz/zzjz-engine/bin/zzjz-daemon.sh </a:t>
            </a:r>
            <a:r>
              <a:rPr lang="en-US" altLang="zh-CN" sz="2400" dirty="0" smtClean="0"/>
              <a:t>stop</a:t>
            </a:r>
            <a:endParaRPr lang="zh-CN" altLang="zh-CN" sz="2400" dirty="0"/>
          </a:p>
          <a:p>
            <a:pPr marL="342900" indent="-342900">
              <a:buFont typeface="Wingdings" panose="05000000000000000000" pitchFamily="2" charset="2"/>
              <a:buChar char="Ø"/>
            </a:pPr>
            <a:r>
              <a:rPr lang="zh-CN" altLang="en-US" sz="2400" dirty="0"/>
              <a:t>停止</a:t>
            </a:r>
            <a:r>
              <a:rPr lang="zh-CN" altLang="zh-CN" sz="2400" dirty="0" smtClean="0"/>
              <a:t>后台</a:t>
            </a:r>
            <a:r>
              <a:rPr lang="zh-CN" altLang="zh-CN" sz="2400" dirty="0"/>
              <a:t>管理</a:t>
            </a:r>
            <a:r>
              <a:rPr lang="zh-CN" altLang="zh-CN" sz="2400" dirty="0" smtClean="0"/>
              <a:t>服务</a:t>
            </a:r>
            <a:r>
              <a:rPr lang="zh-CN" altLang="en-US" sz="2400" dirty="0"/>
              <a:t>（</a:t>
            </a:r>
            <a:r>
              <a:rPr lang="zh-CN" altLang="zh-CN" sz="2400" dirty="0"/>
              <a:t>以安装目录为</a:t>
            </a:r>
            <a:r>
              <a:rPr lang="en-US" altLang="zh-CN" sz="2400" dirty="0"/>
              <a:t>/home /zzjz</a:t>
            </a:r>
            <a:r>
              <a:rPr lang="zh-CN" altLang="zh-CN" sz="2400" dirty="0"/>
              <a:t>为例</a:t>
            </a:r>
            <a:r>
              <a:rPr lang="zh-CN" altLang="en-US" sz="2400" dirty="0"/>
              <a:t>）</a:t>
            </a:r>
            <a:endParaRPr lang="en-US" altLang="zh-CN" sz="2400" dirty="0"/>
          </a:p>
          <a:p>
            <a:pPr marL="800100" lvl="1" indent="-342900">
              <a:buFont typeface="Wingdings" panose="05000000000000000000" pitchFamily="2" charset="2"/>
              <a:buChar char="Ø"/>
            </a:pPr>
            <a:r>
              <a:rPr lang="zh-CN" altLang="zh-CN" sz="2400" dirty="0" smtClean="0"/>
              <a:t>在安装</a:t>
            </a:r>
            <a:r>
              <a:rPr lang="zh-CN" altLang="zh-CN" sz="2400" dirty="0"/>
              <a:t>节点</a:t>
            </a:r>
            <a:r>
              <a:rPr lang="zh-CN" altLang="zh-CN" sz="2400" dirty="0" smtClean="0"/>
              <a:t>上运行</a:t>
            </a:r>
            <a:endParaRPr lang="zh-CN" altLang="zh-CN" sz="2400" dirty="0"/>
          </a:p>
          <a:p>
            <a:r>
              <a:rPr lang="en-US" altLang="zh-CN" sz="2400" dirty="0" smtClean="0"/>
              <a:t>          # </a:t>
            </a:r>
            <a:r>
              <a:rPr lang="en-US" altLang="zh-CN" sz="2400" dirty="0"/>
              <a:t>/</a:t>
            </a:r>
            <a:r>
              <a:rPr lang="en-US" altLang="zh-CN" sz="2400" dirty="0" smtClean="0"/>
              <a:t>home/zzjz/zzjz-server/bin/shutdown.sh</a:t>
            </a:r>
            <a:endParaRPr lang="zh-CN" altLang="zh-CN" sz="2400" dirty="0"/>
          </a:p>
          <a:p>
            <a:endParaRPr lang="zh-CN" altLang="en-US" sz="2400" dirty="0"/>
          </a:p>
        </p:txBody>
      </p:sp>
    </p:spTree>
    <p:extLst>
      <p:ext uri="{BB962C8B-B14F-4D97-AF65-F5344CB8AC3E}">
        <p14:creationId xmlns:p14="http://schemas.microsoft.com/office/powerpoint/2010/main" val="2775463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533400" y="1029016"/>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rgbClr val="FF0000"/>
                </a:solidFill>
                <a:latin typeface="微软雅黑" panose="020B0503020204020204" pitchFamily="34" charset="-122"/>
                <a:ea typeface="微软雅黑" panose="020B0503020204020204" pitchFamily="34" charset="-122"/>
              </a:rPr>
              <a:t>数据挖掘简介</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的操作使用</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系统维护</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a:t>
            </a:r>
            <a:r>
              <a:rPr lang="zh-CN" altLang="en-US" sz="2400" b="1" dirty="0">
                <a:solidFill>
                  <a:schemeClr val="bg1"/>
                </a:solidFill>
                <a:latin typeface="微软雅黑" panose="020B0503020204020204" pitchFamily="34" charset="-122"/>
                <a:ea typeface="微软雅黑" panose="020B0503020204020204" pitchFamily="34" charset="-122"/>
              </a:rPr>
              <a:t>流实例</a:t>
            </a:r>
            <a:r>
              <a:rPr lang="zh-CN" altLang="en-US" sz="2400" b="1" dirty="0" smtClean="0">
                <a:solidFill>
                  <a:schemeClr val="bg1"/>
                </a:solidFill>
                <a:latin typeface="微软雅黑" panose="020B0503020204020204" pitchFamily="34" charset="-122"/>
                <a:ea typeface="微软雅黑" panose="020B0503020204020204" pitchFamily="34" charset="-122"/>
              </a:rPr>
              <a:t>示范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3265450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30</a:t>
            </a:fld>
            <a:endParaRPr kumimoji="0" lang="zh-CN" dirty="0"/>
          </a:p>
        </p:txBody>
      </p:sp>
      <p:sp>
        <p:nvSpPr>
          <p:cNvPr id="4" name="标题 3"/>
          <p:cNvSpPr>
            <a:spLocks noGrp="1"/>
          </p:cNvSpPr>
          <p:nvPr>
            <p:ph type="title"/>
          </p:nvPr>
        </p:nvSpPr>
        <p:spPr/>
        <p:txBody>
          <a:bodyPr/>
          <a:lstStyle/>
          <a:p>
            <a:r>
              <a:rPr lang="zh-CN" altLang="en-US" dirty="0"/>
              <a:t>停止</a:t>
            </a:r>
            <a:r>
              <a:rPr lang="zh-CN" altLang="en-US" dirty="0" smtClean="0"/>
              <a:t>服务</a:t>
            </a:r>
            <a:endParaRPr lang="zh-CN" altLang="en-US" dirty="0"/>
          </a:p>
        </p:txBody>
      </p:sp>
      <p:sp>
        <p:nvSpPr>
          <p:cNvPr id="6" name="文本框 5"/>
          <p:cNvSpPr txBox="1"/>
          <p:nvPr/>
        </p:nvSpPr>
        <p:spPr>
          <a:xfrm>
            <a:off x="827584" y="1129308"/>
            <a:ext cx="7272808" cy="1200329"/>
          </a:xfrm>
          <a:prstGeom prst="rect">
            <a:avLst/>
          </a:prstGeom>
          <a:noFill/>
        </p:spPr>
        <p:txBody>
          <a:bodyPr wrap="square" rtlCol="0">
            <a:spAutoFit/>
          </a:bodyPr>
          <a:lstStyle/>
          <a:p>
            <a:pPr marL="285750" lvl="0" indent="-285750">
              <a:buFont typeface="Wingdings" panose="05000000000000000000" pitchFamily="2" charset="2"/>
              <a:buChar char="Ø"/>
            </a:pPr>
            <a:r>
              <a:rPr lang="zh-CN" altLang="en-US" sz="2400" dirty="0"/>
              <a:t>停止</a:t>
            </a:r>
            <a:r>
              <a:rPr lang="zh-CN" altLang="en-US" sz="2400" dirty="0" smtClean="0"/>
              <a:t>集群：</a:t>
            </a:r>
            <a:endParaRPr lang="en-US" altLang="zh-CN" sz="2400" dirty="0" smtClean="0"/>
          </a:p>
          <a:p>
            <a:pPr lvl="0"/>
            <a:r>
              <a:rPr lang="en-US" altLang="zh-CN" sz="2400" dirty="0"/>
              <a:t> </a:t>
            </a:r>
            <a:r>
              <a:rPr lang="en-US" altLang="zh-CN" sz="2400" dirty="0" smtClean="0"/>
              <a:t> </a:t>
            </a:r>
            <a:r>
              <a:rPr lang="zh-CN" altLang="zh-CN" sz="2400" dirty="0" smtClean="0"/>
              <a:t>在</a:t>
            </a:r>
            <a:r>
              <a:rPr lang="en-US" altLang="zh-CN" sz="2400" dirty="0"/>
              <a:t>chrome</a:t>
            </a:r>
            <a:r>
              <a:rPr lang="zh-CN" altLang="zh-CN" sz="2400" dirty="0"/>
              <a:t>浏览器</a:t>
            </a:r>
            <a:r>
              <a:rPr lang="zh-CN" altLang="zh-CN" sz="2400" dirty="0" smtClean="0"/>
              <a:t>输入</a:t>
            </a:r>
            <a:r>
              <a:rPr lang="en-US" altLang="zh-CN" sz="2400" dirty="0" smtClean="0"/>
              <a:t>CDH</a:t>
            </a:r>
            <a:r>
              <a:rPr lang="zh-CN" altLang="en-US" sz="2400" dirty="0" smtClean="0"/>
              <a:t>管理界面的</a:t>
            </a:r>
            <a:r>
              <a:rPr lang="en-US" altLang="zh-CN" sz="2400" dirty="0" smtClean="0"/>
              <a:t>URI</a:t>
            </a:r>
            <a:r>
              <a:rPr lang="zh-CN" altLang="en-US" sz="2400" dirty="0"/>
              <a:t>，</a:t>
            </a:r>
            <a:r>
              <a:rPr lang="zh-CN" altLang="zh-CN" sz="2400" dirty="0" smtClean="0"/>
              <a:t>进入</a:t>
            </a:r>
            <a:r>
              <a:rPr lang="zh-CN" altLang="zh-CN" sz="2400" dirty="0"/>
              <a:t>集群管理页</a:t>
            </a:r>
            <a:endParaRPr lang="zh-CN" altLang="en-US" sz="2400" dirty="0"/>
          </a:p>
        </p:txBody>
      </p:sp>
      <p:pic>
        <p:nvPicPr>
          <p:cNvPr id="7" name="图片 6"/>
          <p:cNvPicPr/>
          <p:nvPr/>
        </p:nvPicPr>
        <p:blipFill>
          <a:blip r:embed="rId3" cstate="print"/>
          <a:srcRect/>
          <a:stretch>
            <a:fillRect/>
          </a:stretch>
        </p:blipFill>
        <p:spPr bwMode="auto">
          <a:xfrm>
            <a:off x="2195736" y="2329637"/>
            <a:ext cx="4176464" cy="3024336"/>
          </a:xfrm>
          <a:prstGeom prst="rect">
            <a:avLst/>
          </a:prstGeom>
          <a:noFill/>
          <a:ln w="9525">
            <a:noFill/>
            <a:miter lim="800000"/>
            <a:headEnd/>
            <a:tailEnd/>
          </a:ln>
        </p:spPr>
      </p:pic>
    </p:spTree>
    <p:extLst>
      <p:ext uri="{BB962C8B-B14F-4D97-AF65-F5344CB8AC3E}">
        <p14:creationId xmlns:p14="http://schemas.microsoft.com/office/powerpoint/2010/main" val="2616465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31</a:t>
            </a:fld>
            <a:endParaRPr kumimoji="0" lang="zh-CN" dirty="0"/>
          </a:p>
        </p:txBody>
      </p:sp>
      <p:sp>
        <p:nvSpPr>
          <p:cNvPr id="4" name="标题 3"/>
          <p:cNvSpPr>
            <a:spLocks noGrp="1"/>
          </p:cNvSpPr>
          <p:nvPr>
            <p:ph type="title"/>
          </p:nvPr>
        </p:nvSpPr>
        <p:spPr/>
        <p:txBody>
          <a:bodyPr/>
          <a:lstStyle/>
          <a:p>
            <a:r>
              <a:rPr lang="zh-CN" altLang="en-US" dirty="0"/>
              <a:t>停止</a:t>
            </a:r>
            <a:r>
              <a:rPr lang="zh-CN" altLang="en-US" dirty="0" smtClean="0"/>
              <a:t>服务</a:t>
            </a:r>
            <a:endParaRPr lang="zh-CN" altLang="en-US" dirty="0"/>
          </a:p>
        </p:txBody>
      </p:sp>
      <p:sp>
        <p:nvSpPr>
          <p:cNvPr id="6" name="文本框 5"/>
          <p:cNvSpPr txBox="1"/>
          <p:nvPr/>
        </p:nvSpPr>
        <p:spPr>
          <a:xfrm>
            <a:off x="971600" y="1561356"/>
            <a:ext cx="7181453" cy="3046988"/>
          </a:xfrm>
          <a:prstGeom prst="rect">
            <a:avLst/>
          </a:prstGeom>
          <a:noFill/>
        </p:spPr>
        <p:txBody>
          <a:bodyPr wrap="none" rtlCol="0">
            <a:spAutoFit/>
          </a:bodyPr>
          <a:lstStyle/>
          <a:p>
            <a:pPr marL="285750" lvl="0" indent="-285750">
              <a:buFont typeface="Wingdings" panose="05000000000000000000" pitchFamily="2" charset="2"/>
              <a:buChar char="Ø"/>
            </a:pPr>
            <a:r>
              <a:rPr lang="zh-CN" altLang="en-US" sz="2400" dirty="0"/>
              <a:t>停止</a:t>
            </a:r>
            <a:r>
              <a:rPr lang="en-US" altLang="zh-CN" sz="2400" dirty="0" smtClean="0"/>
              <a:t>CDH</a:t>
            </a:r>
            <a:r>
              <a:rPr lang="zh-CN" altLang="en-US" sz="2400" dirty="0" smtClean="0"/>
              <a:t>：</a:t>
            </a:r>
            <a:r>
              <a:rPr lang="zh-CN" altLang="zh-CN" sz="2400" dirty="0" smtClean="0"/>
              <a:t>以</a:t>
            </a:r>
            <a:r>
              <a:rPr lang="en-US" altLang="zh-CN" sz="2400" dirty="0"/>
              <a:t>CDH</a:t>
            </a:r>
            <a:r>
              <a:rPr lang="zh-CN" altLang="zh-CN" sz="2400" dirty="0"/>
              <a:t>安装目录为</a:t>
            </a:r>
            <a:r>
              <a:rPr lang="en-US" altLang="zh-CN" sz="2400" dirty="0"/>
              <a:t>/opt/cm-5.5.0</a:t>
            </a:r>
            <a:r>
              <a:rPr lang="zh-CN" altLang="zh-CN" sz="2400" dirty="0"/>
              <a:t>为例</a:t>
            </a:r>
          </a:p>
          <a:p>
            <a:pPr marL="742950" lvl="1" indent="-285750">
              <a:buFont typeface="Wingdings" panose="05000000000000000000" pitchFamily="2" charset="2"/>
              <a:buChar char="Ø"/>
            </a:pPr>
            <a:r>
              <a:rPr lang="zh-CN" altLang="zh-CN" sz="2400" dirty="0"/>
              <a:t>主节点运行</a:t>
            </a:r>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-server </a:t>
            </a:r>
            <a:r>
              <a:rPr lang="en-US" altLang="zh-CN" sz="2400" dirty="0" smtClean="0"/>
              <a:t>stop</a:t>
            </a:r>
            <a:endParaRPr lang="zh-CN" altLang="zh-CN" sz="2400" dirty="0"/>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-agent </a:t>
            </a:r>
            <a:r>
              <a:rPr lang="en-US" altLang="zh-CN" sz="2400" dirty="0" smtClean="0"/>
              <a:t>stop</a:t>
            </a:r>
          </a:p>
          <a:p>
            <a:endParaRPr lang="zh-CN" altLang="zh-CN" sz="2400" dirty="0"/>
          </a:p>
          <a:p>
            <a:pPr marL="800100" lvl="1" indent="-342900">
              <a:buFont typeface="Wingdings" panose="05000000000000000000" pitchFamily="2" charset="2"/>
              <a:buChar char="Ø"/>
            </a:pPr>
            <a:r>
              <a:rPr lang="zh-CN" altLang="zh-CN" sz="2400" dirty="0"/>
              <a:t>其他节点运行</a:t>
            </a:r>
          </a:p>
          <a:p>
            <a:r>
              <a:rPr lang="en-US" altLang="zh-CN" sz="2400" dirty="0" smtClean="0"/>
              <a:t>    # </a:t>
            </a:r>
            <a:r>
              <a:rPr lang="en-US" altLang="zh-CN" sz="2400" dirty="0"/>
              <a:t>/opt/cm-5.5.0/</a:t>
            </a:r>
            <a:r>
              <a:rPr lang="en-US" altLang="zh-CN" sz="2400" dirty="0" err="1"/>
              <a:t>etc</a:t>
            </a:r>
            <a:r>
              <a:rPr lang="en-US" altLang="zh-CN" sz="2400" dirty="0"/>
              <a:t>/</a:t>
            </a:r>
            <a:r>
              <a:rPr lang="en-US" altLang="zh-CN" sz="2400" dirty="0" err="1"/>
              <a:t>init.d</a:t>
            </a:r>
            <a:r>
              <a:rPr lang="en-US" altLang="zh-CN" sz="2400" dirty="0"/>
              <a:t>/</a:t>
            </a:r>
            <a:r>
              <a:rPr lang="en-US" altLang="zh-CN" sz="2400" dirty="0" err="1"/>
              <a:t>cloudera</a:t>
            </a:r>
            <a:r>
              <a:rPr lang="en-US" altLang="zh-CN" sz="2400" dirty="0"/>
              <a:t>-</a:t>
            </a:r>
            <a:r>
              <a:rPr lang="en-US" altLang="zh-CN" sz="2400" dirty="0" err="1"/>
              <a:t>scm</a:t>
            </a:r>
            <a:r>
              <a:rPr lang="en-US" altLang="zh-CN" sz="2400" dirty="0"/>
              <a:t>-agent </a:t>
            </a:r>
            <a:r>
              <a:rPr lang="en-US" altLang="zh-CN" sz="2400" dirty="0" smtClean="0"/>
              <a:t>stop</a:t>
            </a:r>
            <a:endParaRPr lang="zh-CN" altLang="zh-CN" sz="2400" dirty="0"/>
          </a:p>
          <a:p>
            <a:endParaRPr lang="zh-CN" altLang="en-US" sz="2400" dirty="0"/>
          </a:p>
        </p:txBody>
      </p:sp>
    </p:spTree>
    <p:extLst>
      <p:ext uri="{BB962C8B-B14F-4D97-AF65-F5344CB8AC3E}">
        <p14:creationId xmlns:p14="http://schemas.microsoft.com/office/powerpoint/2010/main" val="1848225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32</a:t>
            </a:fld>
            <a:endParaRPr kumimoji="0" lang="zh-CN" dirty="0"/>
          </a:p>
        </p:txBody>
      </p:sp>
      <p:sp>
        <p:nvSpPr>
          <p:cNvPr id="4" name="标题 3"/>
          <p:cNvSpPr>
            <a:spLocks noGrp="1"/>
          </p:cNvSpPr>
          <p:nvPr>
            <p:ph type="title"/>
          </p:nvPr>
        </p:nvSpPr>
        <p:spPr/>
        <p:txBody>
          <a:bodyPr/>
          <a:lstStyle/>
          <a:p>
            <a:r>
              <a:rPr lang="zh-CN" altLang="en-US" smtClean="0"/>
              <a:t>状态监控</a:t>
            </a:r>
            <a:endParaRPr lang="zh-CN" altLang="en-US" dirty="0"/>
          </a:p>
        </p:txBody>
      </p:sp>
      <p:pic>
        <p:nvPicPr>
          <p:cNvPr id="10" name="图片 9"/>
          <p:cNvPicPr/>
          <p:nvPr/>
        </p:nvPicPr>
        <p:blipFill>
          <a:blip r:embed="rId3"/>
          <a:stretch>
            <a:fillRect/>
          </a:stretch>
        </p:blipFill>
        <p:spPr>
          <a:xfrm>
            <a:off x="533400" y="1345332"/>
            <a:ext cx="7999040" cy="4032448"/>
          </a:xfrm>
          <a:prstGeom prst="rect">
            <a:avLst/>
          </a:prstGeom>
          <a:noFill/>
          <a:ln>
            <a:solidFill>
              <a:schemeClr val="accent1"/>
            </a:solidFill>
          </a:ln>
        </p:spPr>
      </p:pic>
    </p:spTree>
    <p:extLst>
      <p:ext uri="{BB962C8B-B14F-4D97-AF65-F5344CB8AC3E}">
        <p14:creationId xmlns:p14="http://schemas.microsoft.com/office/powerpoint/2010/main" val="878068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33</a:t>
            </a:fld>
            <a:endParaRPr kumimoji="0" lang="zh-CN" dirty="0"/>
          </a:p>
        </p:txBody>
      </p:sp>
      <p:sp>
        <p:nvSpPr>
          <p:cNvPr id="4" name="标题 3"/>
          <p:cNvSpPr>
            <a:spLocks noGrp="1"/>
          </p:cNvSpPr>
          <p:nvPr>
            <p:ph type="title"/>
          </p:nvPr>
        </p:nvSpPr>
        <p:spPr/>
        <p:txBody>
          <a:bodyPr/>
          <a:lstStyle/>
          <a:p>
            <a:r>
              <a:rPr lang="zh-CN" altLang="en-US" smtClean="0"/>
              <a:t>状态监控</a:t>
            </a:r>
            <a:endParaRPr lang="zh-CN" altLang="en-US" dirty="0"/>
          </a:p>
        </p:txBody>
      </p:sp>
      <p:pic>
        <p:nvPicPr>
          <p:cNvPr id="5" name="图片 4"/>
          <p:cNvPicPr/>
          <p:nvPr/>
        </p:nvPicPr>
        <p:blipFill>
          <a:blip r:embed="rId3"/>
          <a:stretch>
            <a:fillRect/>
          </a:stretch>
        </p:blipFill>
        <p:spPr>
          <a:xfrm>
            <a:off x="1115616" y="2497460"/>
            <a:ext cx="1780540" cy="2018030"/>
          </a:xfrm>
          <a:prstGeom prst="rect">
            <a:avLst/>
          </a:prstGeom>
        </p:spPr>
      </p:pic>
      <p:pic>
        <p:nvPicPr>
          <p:cNvPr id="6" name="图片 5"/>
          <p:cNvPicPr/>
          <p:nvPr/>
        </p:nvPicPr>
        <p:blipFill>
          <a:blip r:embed="rId4"/>
          <a:stretch>
            <a:fillRect/>
          </a:stretch>
        </p:blipFill>
        <p:spPr>
          <a:xfrm>
            <a:off x="4860032" y="1129308"/>
            <a:ext cx="2978150" cy="4371975"/>
          </a:xfrm>
          <a:prstGeom prst="rect">
            <a:avLst/>
          </a:prstGeom>
        </p:spPr>
      </p:pic>
      <p:sp>
        <p:nvSpPr>
          <p:cNvPr id="3" name="右箭头 2"/>
          <p:cNvSpPr/>
          <p:nvPr/>
        </p:nvSpPr>
        <p:spPr>
          <a:xfrm>
            <a:off x="3275856" y="3315295"/>
            <a:ext cx="1080120" cy="334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6166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488430" y="1030143"/>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a:solidFill>
                  <a:schemeClr val="bg1"/>
                </a:solidFill>
                <a:latin typeface="微软雅黑" panose="020B0503020204020204" pitchFamily="34" charset="-122"/>
                <a:ea typeface="微软雅黑" panose="020B0503020204020204" pitchFamily="34" charset="-122"/>
              </a:rPr>
              <a:t>DeepInsight</a:t>
            </a:r>
            <a:r>
              <a:rPr lang="zh-CN" altLang="en-US" sz="2400" b="1" dirty="0">
                <a:solidFill>
                  <a:schemeClr val="bg1"/>
                </a:solidFill>
                <a:latin typeface="微软雅黑" panose="020B0503020204020204" pitchFamily="34" charset="-122"/>
                <a:ea typeface="微软雅黑" panose="020B0503020204020204" pitchFamily="34" charset="-122"/>
              </a:rPr>
              <a:t>的操作使用</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系统维护</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rgbClr val="C00000"/>
                </a:solidFill>
                <a:latin typeface="微软雅黑" panose="020B0503020204020204" pitchFamily="34" charset="-122"/>
                <a:ea typeface="微软雅黑" panose="020B0503020204020204" pitchFamily="34" charset="-122"/>
              </a:rPr>
              <a:t>用户及权限管理</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a:t>
            </a:r>
            <a:r>
              <a:rPr lang="zh-CN" altLang="en-US" sz="2400" b="1" dirty="0">
                <a:solidFill>
                  <a:schemeClr val="bg1"/>
                </a:solidFill>
                <a:latin typeface="微软雅黑" panose="020B0503020204020204" pitchFamily="34" charset="-122"/>
                <a:ea typeface="微软雅黑" panose="020B0503020204020204" pitchFamily="34" charset="-122"/>
              </a:rPr>
              <a:t>流实例</a:t>
            </a:r>
            <a:r>
              <a:rPr lang="zh-CN" altLang="en-US" sz="2400" b="1" dirty="0" smtClean="0">
                <a:solidFill>
                  <a:schemeClr val="bg1"/>
                </a:solidFill>
                <a:latin typeface="微软雅黑" panose="020B0503020204020204" pitchFamily="34" charset="-122"/>
                <a:ea typeface="微软雅黑" panose="020B0503020204020204" pitchFamily="34" charset="-122"/>
              </a:rPr>
              <a:t>示范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654027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35</a:t>
            </a:fld>
            <a:endParaRPr kumimoji="0" lang="zh-CN" dirty="0"/>
          </a:p>
        </p:txBody>
      </p:sp>
      <p:sp>
        <p:nvSpPr>
          <p:cNvPr id="4" name="标题 3"/>
          <p:cNvSpPr>
            <a:spLocks noGrp="1"/>
          </p:cNvSpPr>
          <p:nvPr>
            <p:ph type="title"/>
          </p:nvPr>
        </p:nvSpPr>
        <p:spPr/>
        <p:txBody>
          <a:bodyPr/>
          <a:lstStyle/>
          <a:p>
            <a:r>
              <a:rPr lang="zh-CN" altLang="en-US" dirty="0" smtClean="0"/>
              <a:t>用户管理</a:t>
            </a:r>
            <a:endParaRPr lang="zh-CN" altLang="en-US" dirty="0"/>
          </a:p>
        </p:txBody>
      </p:sp>
      <p:sp>
        <p:nvSpPr>
          <p:cNvPr id="6" name="文本框 5"/>
          <p:cNvSpPr txBox="1"/>
          <p:nvPr/>
        </p:nvSpPr>
        <p:spPr>
          <a:xfrm>
            <a:off x="827584" y="1345332"/>
            <a:ext cx="7272808" cy="4154984"/>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sz="2400" dirty="0" smtClean="0"/>
              <a:t>通过</a:t>
            </a:r>
            <a:r>
              <a:rPr lang="zh-CN" altLang="zh-CN" sz="2400" dirty="0"/>
              <a:t>“统一权限管理”系统进行用户的创建、删除</a:t>
            </a:r>
            <a:r>
              <a:rPr lang="zh-CN" altLang="zh-CN" sz="2400" dirty="0" smtClean="0"/>
              <a:t>及</a:t>
            </a:r>
            <a:r>
              <a:rPr lang="zh-CN" altLang="en-US" sz="2400" dirty="0" smtClean="0"/>
              <a:t>权限的管理</a:t>
            </a:r>
            <a:endParaRPr lang="en-US" altLang="zh-CN" sz="2400" dirty="0" smtClean="0"/>
          </a:p>
          <a:p>
            <a:pPr marL="285750" indent="-285750">
              <a:buFont typeface="Wingdings" panose="05000000000000000000" pitchFamily="2" charset="2"/>
              <a:buChar char="Ø"/>
            </a:pPr>
            <a:r>
              <a:rPr lang="zh-CN" altLang="en-US" sz="2400" dirty="0" smtClean="0"/>
              <a:t>通过角色进行用户的权限管理，</a:t>
            </a:r>
            <a:r>
              <a:rPr lang="zh-CN" altLang="zh-CN" sz="2400" dirty="0" smtClean="0"/>
              <a:t>建议</a:t>
            </a:r>
            <a:r>
              <a:rPr lang="zh-CN" altLang="zh-CN" sz="2400" dirty="0"/>
              <a:t>平台配置五种角色，分别是</a:t>
            </a:r>
          </a:p>
          <a:p>
            <a:pPr marL="742950" lvl="1" indent="-285750">
              <a:buFont typeface="Wingdings" panose="05000000000000000000" pitchFamily="2" charset="2"/>
              <a:buChar char="Ø"/>
            </a:pPr>
            <a:r>
              <a:rPr lang="zh-CN" altLang="zh-CN" dirty="0"/>
              <a:t>系统管理员：对平台进行系统管理的角色</a:t>
            </a:r>
          </a:p>
          <a:p>
            <a:pPr marL="742950" lvl="1" indent="-285750">
              <a:buFont typeface="Wingdings" panose="05000000000000000000" pitchFamily="2" charset="2"/>
              <a:buChar char="Ø"/>
            </a:pPr>
            <a:r>
              <a:rPr lang="zh-CN" altLang="zh-CN" dirty="0"/>
              <a:t>业务分析师：利用平台进行数据挖掘、探索和分析的角色</a:t>
            </a:r>
          </a:p>
          <a:p>
            <a:pPr marL="742950" lvl="1" indent="-285750">
              <a:buFont typeface="Wingdings" panose="05000000000000000000" pitchFamily="2" charset="2"/>
              <a:buChar char="Ø"/>
            </a:pPr>
            <a:r>
              <a:rPr lang="zh-CN" altLang="zh-CN" dirty="0"/>
              <a:t>算子开发员：利用平台进行算法研究，并将算法通过配置和编程固化到平台中形成算子的角色</a:t>
            </a:r>
          </a:p>
          <a:p>
            <a:pPr marL="742950" lvl="1" indent="-285750">
              <a:buFont typeface="Wingdings" panose="05000000000000000000" pitchFamily="2" charset="2"/>
              <a:buChar char="Ø"/>
            </a:pPr>
            <a:r>
              <a:rPr lang="zh-CN" altLang="zh-CN" dirty="0"/>
              <a:t>数据用户：业务分析员通过平台进行探索式分析后形成的成果的最终用户，数据用户不关心算子和分析流的细节，只关注数据挖掘后形成的知识成果</a:t>
            </a:r>
          </a:p>
          <a:p>
            <a:pPr marL="742950" lvl="1" indent="-285750">
              <a:buFont typeface="Wingdings" panose="05000000000000000000" pitchFamily="2" charset="2"/>
              <a:buChar char="Ø"/>
            </a:pPr>
            <a:r>
              <a:rPr lang="zh-CN" altLang="zh-CN" dirty="0"/>
              <a:t>超级用户：包含上述所有角色权限的一种角色</a:t>
            </a:r>
            <a:endParaRPr lang="en-US" altLang="zh-CN" sz="4400" dirty="0" smtClean="0"/>
          </a:p>
          <a:p>
            <a:pPr marL="285750" lvl="0" indent="-285750">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1580075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36</a:t>
            </a:fld>
            <a:endParaRPr kumimoji="0" lang="zh-CN" dirty="0"/>
          </a:p>
        </p:txBody>
      </p:sp>
      <p:sp>
        <p:nvSpPr>
          <p:cNvPr id="4" name="标题 3"/>
          <p:cNvSpPr>
            <a:spLocks noGrp="1"/>
          </p:cNvSpPr>
          <p:nvPr>
            <p:ph type="title"/>
          </p:nvPr>
        </p:nvSpPr>
        <p:spPr/>
        <p:txBody>
          <a:bodyPr/>
          <a:lstStyle/>
          <a:p>
            <a:r>
              <a:rPr lang="zh-CN" altLang="en-US" dirty="0" smtClean="0"/>
              <a:t>新建用户</a:t>
            </a:r>
            <a:endParaRPr lang="zh-CN" altLang="en-US" dirty="0"/>
          </a:p>
        </p:txBody>
      </p:sp>
      <p:sp>
        <p:nvSpPr>
          <p:cNvPr id="6" name="文本框 5"/>
          <p:cNvSpPr txBox="1"/>
          <p:nvPr/>
        </p:nvSpPr>
        <p:spPr>
          <a:xfrm>
            <a:off x="1547664" y="2281436"/>
            <a:ext cx="6013185" cy="1938992"/>
          </a:xfrm>
          <a:prstGeom prst="rect">
            <a:avLst/>
          </a:prstGeom>
          <a:noFill/>
        </p:spPr>
        <p:txBody>
          <a:bodyPr wrap="none" rtlCol="0">
            <a:spAutoFit/>
          </a:bodyPr>
          <a:lstStyle/>
          <a:p>
            <a:pPr marL="285750" lvl="0" indent="-285750">
              <a:buFont typeface="Wingdings" panose="05000000000000000000" pitchFamily="2" charset="2"/>
              <a:buChar char="Ø"/>
            </a:pPr>
            <a:r>
              <a:rPr lang="zh-CN" altLang="en-US" sz="2400" dirty="0" smtClean="0"/>
              <a:t>统一权限管理（端口号请咨询部署人员）</a:t>
            </a:r>
            <a:endParaRPr lang="en-US" altLang="zh-CN" sz="2400" dirty="0" smtClean="0"/>
          </a:p>
          <a:p>
            <a:r>
              <a:rPr lang="en-US" altLang="zh-CN" sz="2400" dirty="0" smtClean="0">
                <a:hlinkClick r:id="rId3"/>
              </a:rPr>
              <a:t>    http</a:t>
            </a:r>
            <a:r>
              <a:rPr lang="en-US" altLang="zh-CN" sz="2400" dirty="0">
                <a:hlinkClick r:id="rId3"/>
              </a:rPr>
              <a:t>://</a:t>
            </a:r>
            <a:r>
              <a:rPr lang="en-US" altLang="zh-CN" sz="2400" dirty="0" smtClean="0">
                <a:hlinkClick r:id="rId3"/>
              </a:rPr>
              <a:t>192.168.11.102:9201/tyqxgl</a:t>
            </a:r>
            <a:endParaRPr lang="en-US" altLang="zh-CN" sz="2400" dirty="0"/>
          </a:p>
          <a:p>
            <a:pPr lvl="0"/>
            <a:endParaRPr lang="en-US" altLang="zh-CN" sz="2400" dirty="0" smtClean="0"/>
          </a:p>
          <a:p>
            <a:pPr marL="285750" lvl="0" indent="-285750">
              <a:buFont typeface="Wingdings" panose="05000000000000000000" pitchFamily="2" charset="2"/>
              <a:buChar char="Ø"/>
            </a:pPr>
            <a:endParaRPr lang="zh-CN" altLang="zh-CN" sz="2400" dirty="0" smtClean="0"/>
          </a:p>
          <a:p>
            <a:endParaRPr lang="zh-CN" altLang="en-US" sz="2400" dirty="0"/>
          </a:p>
        </p:txBody>
      </p:sp>
    </p:spTree>
    <p:extLst>
      <p:ext uri="{BB962C8B-B14F-4D97-AF65-F5344CB8AC3E}">
        <p14:creationId xmlns:p14="http://schemas.microsoft.com/office/powerpoint/2010/main" val="2897311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37</a:t>
            </a:fld>
            <a:endParaRPr kumimoji="0" lang="zh-CN" dirty="0"/>
          </a:p>
        </p:txBody>
      </p:sp>
      <p:sp>
        <p:nvSpPr>
          <p:cNvPr id="4" name="标题 3"/>
          <p:cNvSpPr>
            <a:spLocks noGrp="1"/>
          </p:cNvSpPr>
          <p:nvPr>
            <p:ph type="title"/>
          </p:nvPr>
        </p:nvSpPr>
        <p:spPr/>
        <p:txBody>
          <a:bodyPr/>
          <a:lstStyle/>
          <a:p>
            <a:r>
              <a:rPr lang="zh-CN" altLang="en-US" dirty="0" smtClean="0"/>
              <a:t>权限管理</a:t>
            </a:r>
            <a:endParaRPr lang="zh-CN" altLang="en-US" dirty="0"/>
          </a:p>
        </p:txBody>
      </p:sp>
      <p:sp>
        <p:nvSpPr>
          <p:cNvPr id="6" name="文本框 5"/>
          <p:cNvSpPr txBox="1"/>
          <p:nvPr/>
        </p:nvSpPr>
        <p:spPr>
          <a:xfrm>
            <a:off x="827584" y="1201316"/>
            <a:ext cx="7272808" cy="830997"/>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sz="2400" dirty="0"/>
              <a:t>算子、算子</a:t>
            </a:r>
            <a:r>
              <a:rPr lang="zh-CN" altLang="zh-CN" sz="2400" dirty="0" smtClean="0"/>
              <a:t>库</a:t>
            </a:r>
            <a:r>
              <a:rPr lang="zh-CN" altLang="en-US" sz="2400" dirty="0" smtClean="0"/>
              <a:t>和</a:t>
            </a:r>
            <a:r>
              <a:rPr lang="zh-CN" altLang="zh-CN" sz="2400" dirty="0" smtClean="0"/>
              <a:t>分析流</a:t>
            </a:r>
            <a:r>
              <a:rPr lang="zh-CN" altLang="en-US" sz="2400" dirty="0" smtClean="0"/>
              <a:t>都具有权限</a:t>
            </a:r>
            <a:endParaRPr lang="en-US" altLang="zh-CN" sz="2400" dirty="0" smtClean="0"/>
          </a:p>
          <a:p>
            <a:pPr marL="285750" lvl="0" indent="-285750">
              <a:buFont typeface="Wingdings" panose="05000000000000000000" pitchFamily="2" charset="2"/>
              <a:buChar char="Ø"/>
            </a:pPr>
            <a:r>
              <a:rPr lang="zh-CN" altLang="zh-CN" sz="2400" dirty="0"/>
              <a:t>创建着本人或系统</a:t>
            </a:r>
            <a:r>
              <a:rPr lang="zh-CN" altLang="zh-CN" sz="2400" dirty="0" smtClean="0"/>
              <a:t>管理员</a:t>
            </a:r>
            <a:r>
              <a:rPr lang="zh-CN" altLang="en-US" sz="2400" dirty="0" smtClean="0"/>
              <a:t>可以对其</a:t>
            </a:r>
            <a:r>
              <a:rPr lang="zh-CN" altLang="zh-CN" sz="2400" dirty="0" smtClean="0"/>
              <a:t>进行</a:t>
            </a:r>
            <a:r>
              <a:rPr lang="zh-CN" altLang="zh-CN" sz="2400" dirty="0"/>
              <a:t>权限的分配</a:t>
            </a:r>
            <a:endParaRPr lang="zh-CN" altLang="en-US" sz="2400" dirty="0"/>
          </a:p>
        </p:txBody>
      </p:sp>
      <p:pic>
        <p:nvPicPr>
          <p:cNvPr id="5" name="图片 4"/>
          <p:cNvPicPr/>
          <p:nvPr/>
        </p:nvPicPr>
        <p:blipFill>
          <a:blip r:embed="rId3"/>
          <a:stretch>
            <a:fillRect/>
          </a:stretch>
        </p:blipFill>
        <p:spPr>
          <a:xfrm>
            <a:off x="1187624" y="2487631"/>
            <a:ext cx="1456690" cy="1294765"/>
          </a:xfrm>
          <a:prstGeom prst="rect">
            <a:avLst/>
          </a:prstGeom>
        </p:spPr>
      </p:pic>
      <p:pic>
        <p:nvPicPr>
          <p:cNvPr id="7" name="图片 6"/>
          <p:cNvPicPr/>
          <p:nvPr/>
        </p:nvPicPr>
        <p:blipFill>
          <a:blip r:embed="rId4"/>
          <a:stretch>
            <a:fillRect/>
          </a:stretch>
        </p:blipFill>
        <p:spPr>
          <a:xfrm>
            <a:off x="3700477" y="2041632"/>
            <a:ext cx="4399915" cy="2741295"/>
          </a:xfrm>
          <a:prstGeom prst="rect">
            <a:avLst/>
          </a:prstGeom>
        </p:spPr>
      </p:pic>
      <p:sp>
        <p:nvSpPr>
          <p:cNvPr id="3" name="文本框 2"/>
          <p:cNvSpPr txBox="1"/>
          <p:nvPr/>
        </p:nvSpPr>
        <p:spPr>
          <a:xfrm>
            <a:off x="609600" y="3874416"/>
            <a:ext cx="2736304" cy="1200329"/>
          </a:xfrm>
          <a:prstGeom prst="rect">
            <a:avLst/>
          </a:prstGeom>
          <a:noFill/>
        </p:spPr>
        <p:txBody>
          <a:bodyPr wrap="square" rtlCol="0">
            <a:spAutoFit/>
          </a:bodyPr>
          <a:lstStyle/>
          <a:p>
            <a:r>
              <a:rPr lang="zh-CN" altLang="en-US" dirty="0" smtClean="0"/>
              <a:t>创建者本人</a:t>
            </a:r>
            <a:r>
              <a:rPr lang="zh-CN" altLang="zh-CN" dirty="0"/>
              <a:t>算子库或分析流库中选中算子</a:t>
            </a:r>
            <a:r>
              <a:rPr lang="en-US" altLang="zh-CN" dirty="0"/>
              <a:t>/</a:t>
            </a:r>
            <a:r>
              <a:rPr lang="zh-CN" altLang="zh-CN" dirty="0"/>
              <a:t>算子库或分析流，点击</a:t>
            </a:r>
            <a:r>
              <a:rPr lang="zh-CN" altLang="zh-CN" dirty="0" smtClean="0"/>
              <a:t>右键</a:t>
            </a:r>
            <a:r>
              <a:rPr lang="zh-CN" altLang="en-US" dirty="0" smtClean="0"/>
              <a:t>，进行权限分配</a:t>
            </a:r>
            <a:endParaRPr lang="zh-CN" altLang="en-US" dirty="0"/>
          </a:p>
        </p:txBody>
      </p:sp>
      <p:sp>
        <p:nvSpPr>
          <p:cNvPr id="8" name="文本框 7"/>
          <p:cNvSpPr txBox="1"/>
          <p:nvPr/>
        </p:nvSpPr>
        <p:spPr>
          <a:xfrm>
            <a:off x="3779912" y="4945732"/>
            <a:ext cx="4255899" cy="646331"/>
          </a:xfrm>
          <a:prstGeom prst="rect">
            <a:avLst/>
          </a:prstGeom>
          <a:noFill/>
        </p:spPr>
        <p:txBody>
          <a:bodyPr wrap="square" rtlCol="0">
            <a:spAutoFit/>
          </a:bodyPr>
          <a:lstStyle/>
          <a:p>
            <a:r>
              <a:rPr lang="zh-CN" altLang="zh-CN" dirty="0"/>
              <a:t>系统</a:t>
            </a:r>
            <a:r>
              <a:rPr lang="zh-CN" altLang="zh-CN" dirty="0" smtClean="0"/>
              <a:t>管理员通过</a:t>
            </a:r>
            <a:r>
              <a:rPr lang="zh-CN" altLang="zh-CN" dirty="0"/>
              <a:t>系统菜单的算子库分配权限和分析流分配</a:t>
            </a:r>
            <a:r>
              <a:rPr lang="zh-CN" altLang="zh-CN" dirty="0" smtClean="0"/>
              <a:t>权限</a:t>
            </a:r>
            <a:r>
              <a:rPr lang="zh-CN" altLang="en-US" dirty="0" smtClean="0"/>
              <a:t>，进行权限分配</a:t>
            </a:r>
            <a:endParaRPr lang="zh-CN" altLang="en-US" dirty="0"/>
          </a:p>
        </p:txBody>
      </p:sp>
    </p:spTree>
    <p:extLst>
      <p:ext uri="{BB962C8B-B14F-4D97-AF65-F5344CB8AC3E}">
        <p14:creationId xmlns:p14="http://schemas.microsoft.com/office/powerpoint/2010/main" val="4225285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38</a:t>
            </a:fld>
            <a:endParaRPr kumimoji="0" lang="zh-CN" dirty="0"/>
          </a:p>
        </p:txBody>
      </p:sp>
      <p:sp>
        <p:nvSpPr>
          <p:cNvPr id="4" name="标题 3"/>
          <p:cNvSpPr>
            <a:spLocks noGrp="1"/>
          </p:cNvSpPr>
          <p:nvPr>
            <p:ph type="title"/>
          </p:nvPr>
        </p:nvSpPr>
        <p:spPr/>
        <p:txBody>
          <a:bodyPr/>
          <a:lstStyle/>
          <a:p>
            <a:r>
              <a:rPr lang="zh-CN" altLang="en-US" dirty="0"/>
              <a:t>权限</a:t>
            </a:r>
            <a:r>
              <a:rPr lang="zh-CN" altLang="en-US" dirty="0" smtClean="0"/>
              <a:t>管理</a:t>
            </a:r>
            <a:endParaRPr lang="zh-CN" altLang="en-US" dirty="0"/>
          </a:p>
        </p:txBody>
      </p:sp>
      <p:sp>
        <p:nvSpPr>
          <p:cNvPr id="6" name="文本框 5"/>
          <p:cNvSpPr txBox="1"/>
          <p:nvPr/>
        </p:nvSpPr>
        <p:spPr>
          <a:xfrm>
            <a:off x="755576" y="1561356"/>
            <a:ext cx="7272808" cy="2308324"/>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sz="2400" dirty="0"/>
              <a:t>算子的</a:t>
            </a:r>
            <a:r>
              <a:rPr lang="zh-CN" altLang="zh-CN" sz="2400" dirty="0" smtClean="0"/>
              <a:t>权限</a:t>
            </a:r>
            <a:r>
              <a:rPr lang="zh-CN" altLang="en-US" sz="2400" dirty="0" smtClean="0"/>
              <a:t>：</a:t>
            </a:r>
            <a:r>
              <a:rPr lang="zh-CN" altLang="zh-CN" sz="2400" dirty="0" smtClean="0"/>
              <a:t>查看</a:t>
            </a:r>
            <a:r>
              <a:rPr lang="zh-CN" altLang="zh-CN" sz="2400" dirty="0"/>
              <a:t>、修改、</a:t>
            </a:r>
            <a:r>
              <a:rPr lang="zh-CN" altLang="zh-CN" sz="2400" dirty="0" smtClean="0"/>
              <a:t>删除</a:t>
            </a:r>
            <a:endParaRPr lang="en-US" altLang="zh-CN" sz="2400" dirty="0"/>
          </a:p>
          <a:p>
            <a:pPr marL="285750" lvl="0" indent="-285750">
              <a:buFont typeface="Wingdings" panose="05000000000000000000" pitchFamily="2" charset="2"/>
              <a:buChar char="Ø"/>
            </a:pPr>
            <a:endParaRPr lang="en-US" altLang="zh-CN" sz="2400" dirty="0" smtClean="0"/>
          </a:p>
          <a:p>
            <a:pPr marL="285750" lvl="0" indent="-285750">
              <a:buFont typeface="Wingdings" panose="05000000000000000000" pitchFamily="2" charset="2"/>
              <a:buChar char="Ø"/>
            </a:pPr>
            <a:r>
              <a:rPr lang="zh-CN" altLang="zh-CN" sz="2400" dirty="0" smtClean="0"/>
              <a:t>算子</a:t>
            </a:r>
            <a:r>
              <a:rPr lang="zh-CN" altLang="zh-CN" sz="2400" dirty="0"/>
              <a:t>库的</a:t>
            </a:r>
            <a:r>
              <a:rPr lang="zh-CN" altLang="zh-CN" sz="2400" dirty="0" smtClean="0"/>
              <a:t>权限</a:t>
            </a:r>
            <a:r>
              <a:rPr lang="zh-CN" altLang="en-US" sz="2400" dirty="0"/>
              <a:t>：</a:t>
            </a:r>
            <a:r>
              <a:rPr lang="zh-CN" altLang="zh-CN" sz="2400" dirty="0" smtClean="0"/>
              <a:t>查看</a:t>
            </a:r>
            <a:r>
              <a:rPr lang="zh-CN" altLang="zh-CN" sz="2400" dirty="0"/>
              <a:t>、修改、删除、添加、移除该算子</a:t>
            </a:r>
            <a:r>
              <a:rPr lang="zh-CN" altLang="zh-CN" sz="2400" dirty="0" smtClean="0"/>
              <a:t>库</a:t>
            </a:r>
            <a:endParaRPr lang="en-US" altLang="zh-CN" sz="2400" dirty="0"/>
          </a:p>
          <a:p>
            <a:pPr marL="285750" lvl="0" indent="-285750">
              <a:buFont typeface="Wingdings" panose="05000000000000000000" pitchFamily="2" charset="2"/>
              <a:buChar char="Ø"/>
            </a:pPr>
            <a:endParaRPr lang="en-US" altLang="zh-CN" sz="2400" dirty="0" smtClean="0"/>
          </a:p>
          <a:p>
            <a:pPr marL="285750" lvl="0" indent="-285750">
              <a:buFont typeface="Wingdings" panose="05000000000000000000" pitchFamily="2" charset="2"/>
              <a:buChar char="Ø"/>
            </a:pPr>
            <a:r>
              <a:rPr lang="zh-CN" altLang="zh-CN" sz="2400" dirty="0" smtClean="0"/>
              <a:t>分析</a:t>
            </a:r>
            <a:r>
              <a:rPr lang="zh-CN" altLang="zh-CN" sz="2400" dirty="0"/>
              <a:t>流的</a:t>
            </a:r>
            <a:r>
              <a:rPr lang="zh-CN" altLang="zh-CN" sz="2400" dirty="0" smtClean="0"/>
              <a:t>权限</a:t>
            </a:r>
            <a:r>
              <a:rPr lang="zh-CN" altLang="en-US" sz="2400" dirty="0"/>
              <a:t>：</a:t>
            </a:r>
            <a:r>
              <a:rPr lang="zh-CN" altLang="zh-CN" sz="2400" dirty="0" smtClean="0"/>
              <a:t>查看</a:t>
            </a:r>
            <a:r>
              <a:rPr lang="zh-CN" altLang="zh-CN" sz="2400" dirty="0"/>
              <a:t>、修改、删除、执行</a:t>
            </a:r>
            <a:endParaRPr lang="zh-CN" altLang="en-US" sz="2400" dirty="0"/>
          </a:p>
        </p:txBody>
      </p:sp>
    </p:spTree>
    <p:extLst>
      <p:ext uri="{BB962C8B-B14F-4D97-AF65-F5344CB8AC3E}">
        <p14:creationId xmlns:p14="http://schemas.microsoft.com/office/powerpoint/2010/main" val="4209925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524949" y="1057300"/>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平台介绍</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的操作使用</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系统维护</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rgbClr val="FF0000"/>
                </a:solidFill>
                <a:latin typeface="微软雅黑" panose="020B0503020204020204" pitchFamily="34" charset="-122"/>
                <a:ea typeface="微软雅黑" panose="020B0503020204020204" pitchFamily="34" charset="-122"/>
              </a:rPr>
              <a:t>分析</a:t>
            </a:r>
            <a:r>
              <a:rPr lang="zh-CN" altLang="en-US" sz="2400" b="1" dirty="0">
                <a:solidFill>
                  <a:srgbClr val="FF0000"/>
                </a:solidFill>
                <a:latin typeface="微软雅黑" panose="020B0503020204020204" pitchFamily="34" charset="-122"/>
                <a:ea typeface="微软雅黑" panose="020B0503020204020204" pitchFamily="34" charset="-122"/>
              </a:rPr>
              <a:t>流实例</a:t>
            </a:r>
            <a:r>
              <a:rPr lang="zh-CN" altLang="en-US" sz="2400" b="1" dirty="0" smtClean="0">
                <a:solidFill>
                  <a:srgbClr val="FF0000"/>
                </a:solidFill>
                <a:latin typeface="微软雅黑" panose="020B0503020204020204" pitchFamily="34" charset="-122"/>
                <a:ea typeface="微软雅黑" panose="020B0503020204020204" pitchFamily="34" charset="-122"/>
              </a:rPr>
              <a:t>示范</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85283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normAutofit fontScale="62500" lnSpcReduction="20000"/>
          </a:bodyPr>
          <a:lstStyle/>
          <a:p>
            <a:fld id="{A3F7CB7D-F184-43C7-B6FD-03D728E1BBFF}" type="slidenum">
              <a:rPr kumimoji="0" lang="en-US" altLang="zh-CN" smtClean="0">
                <a:solidFill>
                  <a:srgbClr val="FFFFFF"/>
                </a:solidFill>
              </a:rPr>
              <a:pPr/>
              <a:t>4</a:t>
            </a:fld>
            <a:endParaRPr kumimoji="0" lang="zh-CN">
              <a:solidFill>
                <a:srgbClr val="FFFFFF"/>
              </a:solidFill>
            </a:endParaRPr>
          </a:p>
        </p:txBody>
      </p:sp>
      <p:sp>
        <p:nvSpPr>
          <p:cNvPr id="4" name="Rectangle 2"/>
          <p:cNvSpPr txBox="1">
            <a:spLocks noChangeArrowheads="1"/>
          </p:cNvSpPr>
          <p:nvPr/>
        </p:nvSpPr>
        <p:spPr bwMode="auto">
          <a:xfrm>
            <a:off x="447675" y="127001"/>
            <a:ext cx="8369300" cy="75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200">
                <a:solidFill>
                  <a:schemeClr val="tx1"/>
                </a:solidFill>
                <a:latin typeface="Arial" panose="020B0604020202020204" pitchFamily="34" charset="0"/>
                <a:ea typeface="PMingLiU" panose="02020500000000000000" pitchFamily="18" charset="-120"/>
              </a:defRPr>
            </a:lvl1pPr>
            <a:lvl2pPr marL="742950" indent="-285750" eaLnBrk="0" hangingPunct="0">
              <a:defRPr kumimoji="1" sz="1200">
                <a:solidFill>
                  <a:schemeClr val="tx1"/>
                </a:solidFill>
                <a:latin typeface="Arial" panose="020B0604020202020204" pitchFamily="34" charset="0"/>
                <a:ea typeface="PMingLiU" panose="02020500000000000000" pitchFamily="18" charset="-120"/>
              </a:defRPr>
            </a:lvl2pPr>
            <a:lvl3pPr marL="1143000" indent="-228600" eaLnBrk="0" hangingPunct="0">
              <a:defRPr kumimoji="1" sz="1200">
                <a:solidFill>
                  <a:schemeClr val="tx1"/>
                </a:solidFill>
                <a:latin typeface="Arial" panose="020B0604020202020204" pitchFamily="34" charset="0"/>
                <a:ea typeface="PMingLiU" panose="02020500000000000000" pitchFamily="18" charset="-120"/>
              </a:defRPr>
            </a:lvl3pPr>
            <a:lvl4pPr marL="1600200" indent="-228600" eaLnBrk="0" hangingPunct="0">
              <a:defRPr kumimoji="1" sz="1200">
                <a:solidFill>
                  <a:schemeClr val="tx1"/>
                </a:solidFill>
                <a:latin typeface="Arial" panose="020B0604020202020204" pitchFamily="34" charset="0"/>
                <a:ea typeface="PMingLiU" panose="02020500000000000000" pitchFamily="18" charset="-120"/>
              </a:defRPr>
            </a:lvl4pPr>
            <a:lvl5pPr marL="2057400" indent="-228600" eaLnBrk="0" hangingPunct="0">
              <a:defRPr kumimoji="1" sz="12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PMingLiU" panose="02020500000000000000" pitchFamily="18" charset="-120"/>
              </a:defRPr>
            </a:lvl9pPr>
          </a:lstStyle>
          <a:p>
            <a:pPr defTabSz="914400" eaLnBrk="1" hangingPunct="1">
              <a:buClrTx/>
              <a:buSzTx/>
              <a:buFontTx/>
              <a:buNone/>
            </a:pPr>
            <a:endParaRPr lang="en-US" altLang="zh-TW" sz="3200" b="1" dirty="0">
              <a:solidFill>
                <a:srgbClr val="FF1100"/>
              </a:solidFill>
              <a:ea typeface="Microsoft JhengHei" panose="020B0604030504040204" pitchFamily="34" charset="-120"/>
              <a:cs typeface="Arial" panose="020B0604020202020204" pitchFamily="34" charset="0"/>
            </a:endParaRPr>
          </a:p>
        </p:txBody>
      </p:sp>
      <p:sp>
        <p:nvSpPr>
          <p:cNvPr id="5" name="標題 2"/>
          <p:cNvSpPr txBox="1"/>
          <p:nvPr/>
        </p:nvSpPr>
        <p:spPr>
          <a:xfrm>
            <a:off x="2987824" y="0"/>
            <a:ext cx="3024336" cy="650875"/>
          </a:xfrm>
          <a:prstGeom prst="rect">
            <a:avLst/>
          </a:prstGeom>
        </p:spPr>
        <p:txBody>
          <a:bodyPr vert="horz" anchor="b">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大数据</a:t>
            </a:r>
            <a:r>
              <a:rPr lang="zh-CN" altLang="en-US" sz="2800" b="1" dirty="0" smtClean="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 </a:t>
            </a:r>
            <a:r>
              <a:rPr lang="en-US" altLang="zh-CN" sz="2800" b="1" dirty="0" smtClean="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VS </a:t>
            </a:r>
            <a:r>
              <a:rPr lang="zh-CN" altLang="en-US" sz="2800" b="1" dirty="0" smtClean="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传统信息化</a:t>
            </a:r>
            <a:endParaRPr kumimoji="0" lang="en-US" altLang="zh-CN" sz="28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14" name="TextBox 13"/>
          <p:cNvSpPr txBox="1"/>
          <p:nvPr/>
        </p:nvSpPr>
        <p:spPr>
          <a:xfrm>
            <a:off x="2123728" y="1273324"/>
            <a:ext cx="877163" cy="369332"/>
          </a:xfrm>
          <a:prstGeom prst="rect">
            <a:avLst/>
          </a:prstGeom>
          <a:noFill/>
        </p:spPr>
        <p:txBody>
          <a:bodyPr wrap="none" rtlCol="0">
            <a:spAutoFit/>
          </a:bodyPr>
          <a:lstStyle/>
          <a:p>
            <a:r>
              <a:rPr lang="zh-CN" altLang="en-US" dirty="0" smtClean="0"/>
              <a:t>大数据</a:t>
            </a:r>
            <a:endParaRPr lang="zh-CN" altLang="en-US" dirty="0"/>
          </a:p>
        </p:txBody>
      </p:sp>
      <p:sp>
        <p:nvSpPr>
          <p:cNvPr id="15" name="TextBox 14"/>
          <p:cNvSpPr txBox="1"/>
          <p:nvPr/>
        </p:nvSpPr>
        <p:spPr>
          <a:xfrm>
            <a:off x="5508104" y="1273324"/>
            <a:ext cx="1569660" cy="369332"/>
          </a:xfrm>
          <a:prstGeom prst="rect">
            <a:avLst/>
          </a:prstGeom>
          <a:noFill/>
        </p:spPr>
        <p:txBody>
          <a:bodyPr wrap="none" rtlCol="0">
            <a:spAutoFit/>
          </a:bodyPr>
          <a:lstStyle/>
          <a:p>
            <a:r>
              <a:rPr lang="zh-CN" altLang="en-US" dirty="0" smtClean="0"/>
              <a:t>传统信息系统</a:t>
            </a:r>
            <a:endParaRPr lang="zh-CN" altLang="en-US" dirty="0"/>
          </a:p>
        </p:txBody>
      </p:sp>
      <p:sp>
        <p:nvSpPr>
          <p:cNvPr id="17" name="TextBox 16"/>
          <p:cNvSpPr txBox="1"/>
          <p:nvPr/>
        </p:nvSpPr>
        <p:spPr>
          <a:xfrm>
            <a:off x="1259632" y="2137420"/>
            <a:ext cx="450764" cy="369332"/>
          </a:xfrm>
          <a:prstGeom prst="rect">
            <a:avLst/>
          </a:prstGeom>
          <a:noFill/>
        </p:spPr>
        <p:txBody>
          <a:bodyPr wrap="none" rtlCol="0">
            <a:spAutoFit/>
          </a:bodyPr>
          <a:lstStyle/>
          <a:p>
            <a:r>
              <a:rPr lang="en-US" altLang="zh-CN" dirty="0" smtClean="0"/>
              <a:t>4V</a:t>
            </a:r>
            <a:endParaRPr lang="zh-CN" altLang="en-US" dirty="0"/>
          </a:p>
        </p:txBody>
      </p:sp>
      <p:sp>
        <p:nvSpPr>
          <p:cNvPr id="18" name="TextBox 17"/>
          <p:cNvSpPr txBox="1"/>
          <p:nvPr/>
        </p:nvSpPr>
        <p:spPr>
          <a:xfrm>
            <a:off x="581943" y="1849388"/>
            <a:ext cx="461665" cy="1291379"/>
          </a:xfrm>
          <a:prstGeom prst="rect">
            <a:avLst/>
          </a:prstGeom>
          <a:noFill/>
        </p:spPr>
        <p:txBody>
          <a:bodyPr vert="eaVert" wrap="none" rtlCol="0">
            <a:spAutoFit/>
          </a:bodyPr>
          <a:lstStyle/>
          <a:p>
            <a:r>
              <a:rPr lang="zh-CN" altLang="en-US" dirty="0" smtClean="0"/>
              <a:t>数据特点</a:t>
            </a:r>
            <a:endParaRPr lang="zh-CN" altLang="en-US" dirty="0"/>
          </a:p>
        </p:txBody>
      </p:sp>
      <p:sp>
        <p:nvSpPr>
          <p:cNvPr id="19" name="TextBox 18"/>
          <p:cNvSpPr txBox="1"/>
          <p:nvPr/>
        </p:nvSpPr>
        <p:spPr>
          <a:xfrm>
            <a:off x="1835696" y="1777380"/>
            <a:ext cx="3131563" cy="1200329"/>
          </a:xfrm>
          <a:prstGeom prst="rect">
            <a:avLst/>
          </a:prstGeom>
          <a:noFill/>
        </p:spPr>
        <p:txBody>
          <a:bodyPr wrap="none" rtlCol="0">
            <a:spAutoFit/>
          </a:bodyPr>
          <a:lstStyle/>
          <a:p>
            <a:pPr>
              <a:buFont typeface="Wingdings" pitchFamily="2" charset="2"/>
              <a:buChar char="Ø"/>
            </a:pPr>
            <a:r>
              <a:rPr lang="en-US" altLang="zh-CN" dirty="0" smtClean="0"/>
              <a:t>Volume</a:t>
            </a:r>
            <a:r>
              <a:rPr lang="zh-CN" altLang="en-US" dirty="0" smtClean="0"/>
              <a:t>：数据量大，</a:t>
            </a:r>
            <a:r>
              <a:rPr lang="en-US" altLang="zh-CN" dirty="0" smtClean="0"/>
              <a:t>TB–&gt;PB</a:t>
            </a:r>
          </a:p>
          <a:p>
            <a:pPr>
              <a:buFont typeface="Wingdings" pitchFamily="2" charset="2"/>
              <a:buChar char="Ø"/>
            </a:pPr>
            <a:r>
              <a:rPr lang="en-US" altLang="zh-CN" dirty="0" smtClean="0"/>
              <a:t>Variety</a:t>
            </a:r>
            <a:r>
              <a:rPr lang="zh-CN" altLang="en-US" dirty="0" smtClean="0"/>
              <a:t>：类型多</a:t>
            </a:r>
            <a:endParaRPr lang="en-US" altLang="zh-CN" dirty="0" smtClean="0"/>
          </a:p>
          <a:p>
            <a:pPr>
              <a:buFont typeface="Wingdings" pitchFamily="2" charset="2"/>
              <a:buChar char="Ø"/>
            </a:pPr>
            <a:r>
              <a:rPr lang="en-US" altLang="zh-CN" dirty="0" smtClean="0"/>
              <a:t>Value</a:t>
            </a:r>
            <a:r>
              <a:rPr lang="zh-CN" altLang="en-US" dirty="0" smtClean="0"/>
              <a:t>：价值密度低</a:t>
            </a:r>
            <a:endParaRPr lang="en-US" altLang="zh-CN" dirty="0" smtClean="0"/>
          </a:p>
          <a:p>
            <a:pPr>
              <a:buFont typeface="Wingdings" pitchFamily="2" charset="2"/>
              <a:buChar char="Ø"/>
            </a:pPr>
            <a:r>
              <a:rPr lang="en-US" altLang="zh-CN" dirty="0" smtClean="0"/>
              <a:t>Velocity</a:t>
            </a:r>
            <a:r>
              <a:rPr lang="zh-CN" altLang="en-US" dirty="0" smtClean="0"/>
              <a:t>：速度快</a:t>
            </a:r>
            <a:endParaRPr lang="en-US" altLang="zh-CN" dirty="0" smtClean="0"/>
          </a:p>
        </p:txBody>
      </p:sp>
      <p:sp>
        <p:nvSpPr>
          <p:cNvPr id="23" name="TextBox 22"/>
          <p:cNvSpPr txBox="1"/>
          <p:nvPr/>
        </p:nvSpPr>
        <p:spPr>
          <a:xfrm>
            <a:off x="5220072" y="1777380"/>
            <a:ext cx="3137397" cy="1200329"/>
          </a:xfrm>
          <a:prstGeom prst="rect">
            <a:avLst/>
          </a:prstGeom>
          <a:noFill/>
        </p:spPr>
        <p:txBody>
          <a:bodyPr wrap="none" rtlCol="0">
            <a:spAutoFit/>
          </a:bodyPr>
          <a:lstStyle/>
          <a:p>
            <a:pPr>
              <a:buFont typeface="Wingdings" pitchFamily="2" charset="2"/>
              <a:buChar char="Ø"/>
            </a:pPr>
            <a:r>
              <a:rPr lang="zh-CN" altLang="en-US" dirty="0" smtClean="0"/>
              <a:t>数据量相对小</a:t>
            </a:r>
            <a:endParaRPr lang="en-US" altLang="zh-CN" dirty="0" smtClean="0"/>
          </a:p>
          <a:p>
            <a:pPr>
              <a:buFont typeface="Wingdings" pitchFamily="2" charset="2"/>
              <a:buChar char="Ø"/>
            </a:pPr>
            <a:r>
              <a:rPr lang="zh-CN" altLang="en-US" dirty="0" smtClean="0"/>
              <a:t>结构化数据</a:t>
            </a:r>
            <a:endParaRPr lang="en-US" altLang="zh-CN" dirty="0" smtClean="0"/>
          </a:p>
          <a:p>
            <a:pPr>
              <a:buFont typeface="Wingdings" pitchFamily="2" charset="2"/>
              <a:buChar char="Ø"/>
            </a:pPr>
            <a:r>
              <a:rPr lang="zh-CN" altLang="en-US" dirty="0" smtClean="0"/>
              <a:t>价值密度高</a:t>
            </a:r>
            <a:endParaRPr lang="en-US" altLang="zh-CN" dirty="0" smtClean="0"/>
          </a:p>
          <a:p>
            <a:pPr>
              <a:buFont typeface="Wingdings" pitchFamily="2" charset="2"/>
              <a:buChar char="Ø"/>
            </a:pPr>
            <a:r>
              <a:rPr lang="zh-CN" altLang="en-US" dirty="0" smtClean="0"/>
              <a:t>对处理速度的要求相对较低</a:t>
            </a:r>
            <a:endParaRPr lang="en-US" altLang="zh-CN" dirty="0" smtClean="0"/>
          </a:p>
        </p:txBody>
      </p:sp>
      <p:sp>
        <p:nvSpPr>
          <p:cNvPr id="24" name="TextBox 23"/>
          <p:cNvSpPr txBox="1"/>
          <p:nvPr/>
        </p:nvSpPr>
        <p:spPr>
          <a:xfrm>
            <a:off x="581943" y="3577580"/>
            <a:ext cx="461665" cy="1291379"/>
          </a:xfrm>
          <a:prstGeom prst="rect">
            <a:avLst/>
          </a:prstGeom>
          <a:noFill/>
        </p:spPr>
        <p:txBody>
          <a:bodyPr vert="eaVert" wrap="none" rtlCol="0">
            <a:spAutoFit/>
          </a:bodyPr>
          <a:lstStyle/>
          <a:p>
            <a:r>
              <a:rPr lang="zh-CN" altLang="en-US" dirty="0" smtClean="0"/>
              <a:t>处理方式</a:t>
            </a:r>
            <a:endParaRPr lang="zh-CN" altLang="en-US" dirty="0"/>
          </a:p>
        </p:txBody>
      </p:sp>
      <p:sp>
        <p:nvSpPr>
          <p:cNvPr id="25" name="TextBox 24"/>
          <p:cNvSpPr txBox="1"/>
          <p:nvPr/>
        </p:nvSpPr>
        <p:spPr>
          <a:xfrm>
            <a:off x="1763688" y="3649588"/>
            <a:ext cx="2444900" cy="923330"/>
          </a:xfrm>
          <a:prstGeom prst="rect">
            <a:avLst/>
          </a:prstGeom>
          <a:noFill/>
        </p:spPr>
        <p:txBody>
          <a:bodyPr wrap="none" rtlCol="0">
            <a:spAutoFit/>
          </a:bodyPr>
          <a:lstStyle/>
          <a:p>
            <a:pPr>
              <a:buFont typeface="Wingdings" pitchFamily="2" charset="2"/>
              <a:buChar char="Ø"/>
            </a:pPr>
            <a:r>
              <a:rPr lang="zh-CN" altLang="en-US" dirty="0" smtClean="0"/>
              <a:t>通过数据的碰撞</a:t>
            </a:r>
            <a:endParaRPr lang="en-US" altLang="zh-CN" dirty="0" smtClean="0"/>
          </a:p>
          <a:p>
            <a:pPr>
              <a:buFont typeface="Wingdings" pitchFamily="2" charset="2"/>
              <a:buChar char="Ø"/>
            </a:pPr>
            <a:r>
              <a:rPr lang="zh-CN" altLang="en-US" dirty="0" smtClean="0"/>
              <a:t>发现和预测</a:t>
            </a:r>
            <a:endParaRPr lang="en-US" altLang="zh-CN" dirty="0" smtClean="0"/>
          </a:p>
          <a:p>
            <a:pPr>
              <a:buFont typeface="Wingdings" pitchFamily="2" charset="2"/>
              <a:buChar char="Ø"/>
            </a:pPr>
            <a:r>
              <a:rPr lang="zh-CN" altLang="en-US" dirty="0" smtClean="0"/>
              <a:t>注重信息的互联互通</a:t>
            </a:r>
            <a:endParaRPr lang="en-US" altLang="zh-CN" dirty="0" smtClean="0"/>
          </a:p>
        </p:txBody>
      </p:sp>
      <p:sp>
        <p:nvSpPr>
          <p:cNvPr id="26" name="TextBox 25"/>
          <p:cNvSpPr txBox="1"/>
          <p:nvPr/>
        </p:nvSpPr>
        <p:spPr>
          <a:xfrm>
            <a:off x="5292080" y="3649588"/>
            <a:ext cx="2444900" cy="923330"/>
          </a:xfrm>
          <a:prstGeom prst="rect">
            <a:avLst/>
          </a:prstGeom>
          <a:noFill/>
        </p:spPr>
        <p:txBody>
          <a:bodyPr wrap="none" rtlCol="0">
            <a:spAutoFit/>
          </a:bodyPr>
          <a:lstStyle/>
          <a:p>
            <a:pPr>
              <a:buFont typeface="Wingdings" pitchFamily="2" charset="2"/>
              <a:buChar char="Ø"/>
            </a:pPr>
            <a:r>
              <a:rPr lang="zh-CN" altLang="en-US" dirty="0" smtClean="0"/>
              <a:t>依赖算法和模型</a:t>
            </a:r>
            <a:endParaRPr lang="en-US" altLang="zh-CN" dirty="0" smtClean="0"/>
          </a:p>
          <a:p>
            <a:pPr>
              <a:buFont typeface="Wingdings" pitchFamily="2" charset="2"/>
              <a:buChar char="Ø"/>
            </a:pPr>
            <a:r>
              <a:rPr lang="zh-CN" altLang="en-US" dirty="0" smtClean="0"/>
              <a:t>对客观事实的统计</a:t>
            </a:r>
            <a:endParaRPr lang="en-US" altLang="zh-CN" dirty="0" smtClean="0"/>
          </a:p>
          <a:p>
            <a:pPr>
              <a:buFont typeface="Wingdings" pitchFamily="2" charset="2"/>
              <a:buChar char="Ø"/>
            </a:pPr>
            <a:r>
              <a:rPr lang="zh-CN" altLang="en-US" dirty="0" smtClean="0"/>
              <a:t>基于数据，注重查询</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分析</a:t>
            </a:r>
            <a:r>
              <a:rPr lang="zh-CN" altLang="en-US" smtClean="0"/>
              <a:t>流案例介绍</a:t>
            </a:r>
            <a:endParaRPr lang="zh-CN" altLang="en-US" dirty="0"/>
          </a:p>
        </p:txBody>
      </p:sp>
      <p:sp>
        <p:nvSpPr>
          <p:cNvPr id="3" name="灯片编号占位符 2"/>
          <p:cNvSpPr>
            <a:spLocks noGrp="1"/>
          </p:cNvSpPr>
          <p:nvPr>
            <p:ph type="sldNum" sz="quarter" idx="12"/>
          </p:nvPr>
        </p:nvSpPr>
        <p:spPr/>
        <p:txBody>
          <a:bodyPr>
            <a:normAutofit fontScale="62500" lnSpcReduction="20000"/>
          </a:bodyPr>
          <a:lstStyle/>
          <a:p>
            <a:fld id="{A3F7CB7D-F184-43C7-B6FD-03D728E1BBFF}" type="slidenum">
              <a:rPr kumimoji="0" lang="en-US" altLang="zh-CN" smtClean="0">
                <a:solidFill>
                  <a:srgbClr val="FFFFFF"/>
                </a:solidFill>
              </a:rPr>
              <a:pPr/>
              <a:t>40</a:t>
            </a:fld>
            <a:endParaRPr kumimoji="0" lang="zh-CN">
              <a:solidFill>
                <a:srgbClr val="FFFFFF"/>
              </a:solidFill>
            </a:endParaRPr>
          </a:p>
        </p:txBody>
      </p:sp>
      <p:sp>
        <p:nvSpPr>
          <p:cNvPr id="4" name="文本框 3">
            <a:hlinkClick r:id="rId2"/>
          </p:cNvPr>
          <p:cNvSpPr txBox="1"/>
          <p:nvPr/>
        </p:nvSpPr>
        <p:spPr>
          <a:xfrm>
            <a:off x="1835696" y="2281436"/>
            <a:ext cx="4512774" cy="830997"/>
          </a:xfrm>
          <a:prstGeom prst="rect">
            <a:avLst/>
          </a:prstGeom>
          <a:noFill/>
        </p:spPr>
        <p:txBody>
          <a:bodyPr wrap="none" rtlCol="0">
            <a:spAutoFit/>
          </a:bodyPr>
          <a:lstStyle/>
          <a:p>
            <a:r>
              <a:rPr lang="en-US" altLang="zh-CN" sz="2400" dirty="0">
                <a:hlinkClick r:id="rId2"/>
              </a:rPr>
              <a:t>http://</a:t>
            </a:r>
            <a:r>
              <a:rPr lang="en-US" altLang="zh-CN" sz="2400" dirty="0" smtClean="0">
                <a:hlinkClick r:id="rId2"/>
              </a:rPr>
              <a:t>192.168.11.102:6091/app</a:t>
            </a:r>
            <a:endParaRPr lang="en-US" altLang="zh-CN" sz="2400" dirty="0" smtClean="0"/>
          </a:p>
          <a:p>
            <a:endParaRPr lang="zh-CN" altLang="en-US" sz="2400" dirty="0"/>
          </a:p>
        </p:txBody>
      </p:sp>
    </p:spTree>
    <p:extLst>
      <p:ext uri="{BB962C8B-B14F-4D97-AF65-F5344CB8AC3E}">
        <p14:creationId xmlns:p14="http://schemas.microsoft.com/office/powerpoint/2010/main" val="343613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5</a:t>
            </a:fld>
            <a:endParaRPr kumimoji="0" lang="zh-CN" dirty="0"/>
          </a:p>
        </p:txBody>
      </p:sp>
      <p:sp>
        <p:nvSpPr>
          <p:cNvPr id="4" name="标题 3"/>
          <p:cNvSpPr>
            <a:spLocks noGrp="1"/>
          </p:cNvSpPr>
          <p:nvPr>
            <p:ph type="title"/>
          </p:nvPr>
        </p:nvSpPr>
        <p:spPr/>
        <p:txBody>
          <a:bodyPr/>
          <a:lstStyle/>
          <a:p>
            <a:r>
              <a:rPr lang="zh-CN" altLang="en-US" dirty="0" smtClean="0"/>
              <a:t>大数据的基本特点</a:t>
            </a:r>
            <a:endParaRPr lang="zh-CN" altLang="en-US" dirty="0"/>
          </a:p>
        </p:txBody>
      </p:sp>
      <p:pic>
        <p:nvPicPr>
          <p:cNvPr id="5" name="内容占位符 4"/>
          <p:cNvPicPr>
            <a:picLocks noGrp="1" noChangeAspect="1"/>
          </p:cNvPicPr>
          <p:nvPr>
            <p:ph sz="quarter" idx="13"/>
          </p:nvPr>
        </p:nvPicPr>
        <p:blipFill>
          <a:blip r:embed="rId2" cstate="print"/>
          <a:stretch>
            <a:fillRect/>
          </a:stretch>
        </p:blipFill>
        <p:spPr>
          <a:xfrm>
            <a:off x="1852305" y="1057275"/>
            <a:ext cx="5667990" cy="4086225"/>
          </a:xfrm>
          <a:prstGeom prst="rect">
            <a:avLst/>
          </a:prstGeom>
        </p:spPr>
      </p:pic>
    </p:spTree>
    <p:extLst>
      <p:ext uri="{BB962C8B-B14F-4D97-AF65-F5344CB8AC3E}">
        <p14:creationId xmlns:p14="http://schemas.microsoft.com/office/powerpoint/2010/main" val="296786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6</a:t>
            </a:fld>
            <a:endParaRPr kumimoji="0" lang="zh-CN" dirty="0"/>
          </a:p>
        </p:txBody>
      </p:sp>
      <p:sp>
        <p:nvSpPr>
          <p:cNvPr id="4" name="标题 3"/>
          <p:cNvSpPr>
            <a:spLocks noGrp="1"/>
          </p:cNvSpPr>
          <p:nvPr>
            <p:ph type="title"/>
          </p:nvPr>
        </p:nvSpPr>
        <p:spPr/>
        <p:txBody>
          <a:bodyPr/>
          <a:lstStyle/>
          <a:p>
            <a:r>
              <a:rPr lang="zh-CN" altLang="en-US" dirty="0" smtClean="0"/>
              <a:t>数据挖掘的方法</a:t>
            </a:r>
            <a:endParaRPr lang="zh-CN" altLang="en-US" dirty="0"/>
          </a:p>
        </p:txBody>
      </p:sp>
      <p:pic>
        <p:nvPicPr>
          <p:cNvPr id="9" name="图片 8" descr="图7-01"/>
          <p:cNvPicPr>
            <a:picLocks noChangeAspect="1"/>
          </p:cNvPicPr>
          <p:nvPr/>
        </p:nvPicPr>
        <p:blipFill>
          <a:blip r:embed="rId3" cstate="print"/>
          <a:srcRect t="5334" b="1822"/>
          <a:stretch>
            <a:fillRect/>
          </a:stretch>
        </p:blipFill>
        <p:spPr>
          <a:xfrm>
            <a:off x="1174115" y="1158875"/>
            <a:ext cx="6866890" cy="43256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7</a:t>
            </a:fld>
            <a:endParaRPr kumimoji="0" lang="zh-CN" dirty="0"/>
          </a:p>
        </p:txBody>
      </p:sp>
      <p:sp>
        <p:nvSpPr>
          <p:cNvPr id="9" name="灯片编号占位符 1"/>
          <p:cNvSpPr txBox="1"/>
          <p:nvPr/>
        </p:nvSpPr>
        <p:spPr>
          <a:xfrm>
            <a:off x="0" y="625252"/>
            <a:ext cx="533400" cy="203730"/>
          </a:xfrm>
          <a:prstGeom prst="rect">
            <a:avLst/>
          </a:prstGeom>
        </p:spPr>
        <p:txBody>
          <a:bodyPr vert="horz" anchor="ctr" anchorCtr="0">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fld id="{8F82E0A0-C266-4798-8C8F-B9F91E9DA37E}" type="slidenum">
              <a:rPr kumimoji="0" lang="en-US" altLang="zh-CN"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defRPr/>
              </a:pPr>
              <a:t>7</a:t>
            </a:fld>
            <a:endParaRPr kumimoji="0" lang="zh-CN"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4" name="TextBox 27"/>
          <p:cNvSpPr txBox="1"/>
          <p:nvPr/>
        </p:nvSpPr>
        <p:spPr>
          <a:xfrm>
            <a:off x="467544" y="4081636"/>
            <a:ext cx="2736304" cy="826637"/>
          </a:xfrm>
          <a:prstGeom prst="rect">
            <a:avLst/>
          </a:prstGeom>
          <a:noFill/>
        </p:spPr>
        <p:txBody>
          <a:bodyPr wrap="square">
            <a:spAutoFit/>
          </a:bodyPr>
          <a:lstStyle/>
          <a:p>
            <a:pPr algn="just" eaLnBrk="1" fontAlgn="auto" hangingPunct="1">
              <a:lnSpc>
                <a:spcPct val="125000"/>
              </a:lnSpc>
              <a:spcBef>
                <a:spcPts val="1200"/>
              </a:spcBef>
              <a:spcAft>
                <a:spcPts val="0"/>
              </a:spcAft>
              <a:defRPr/>
            </a:pPr>
            <a:r>
              <a:rPr lang="zh-CN" altLang="en-US" sz="2000" kern="100" dirty="0" smtClean="0">
                <a:solidFill>
                  <a:srgbClr val="FF0000"/>
                </a:solidFill>
                <a:latin typeface="微软雅黑" panose="020B0503020204020204" pitchFamily="34" charset="-122"/>
                <a:ea typeface="微软雅黑" panose="020B0503020204020204" pitchFamily="34" charset="-122"/>
              </a:rPr>
              <a:t>对不同角色的人员能力提出巨大挑战</a:t>
            </a:r>
            <a:endParaRPr lang="zh-CN" altLang="zh-CN" sz="2000" b="1" kern="100" dirty="0">
              <a:solidFill>
                <a:srgbClr val="FF0000"/>
              </a:solidFill>
              <a:latin typeface="微软雅黑" panose="020B0503020204020204" pitchFamily="34" charset="-122"/>
              <a:ea typeface="微软雅黑" panose="020B0503020204020204" pitchFamily="34" charset="-122"/>
            </a:endParaRPr>
          </a:p>
        </p:txBody>
      </p:sp>
      <p:sp>
        <p:nvSpPr>
          <p:cNvPr id="15" name="標題 2"/>
          <p:cNvSpPr>
            <a:spLocks noGrp="1"/>
          </p:cNvSpPr>
          <p:nvPr>
            <p:ph type="title"/>
          </p:nvPr>
        </p:nvSpPr>
        <p:spPr>
          <a:xfrm>
            <a:off x="2267745" y="0"/>
            <a:ext cx="6696744" cy="650875"/>
          </a:xfrm>
        </p:spPr>
        <p:txBody>
          <a:bodyPr>
            <a:normAutofit/>
          </a:bodyPr>
          <a:lstStyle/>
          <a:p>
            <a:r>
              <a:rPr lang="zh-CN" altLang="en-US" b="1" dirty="0" smtClean="0"/>
              <a:t>数据挖掘面临的挑战</a:t>
            </a:r>
            <a:endParaRPr lang="en-US" altLang="zh-CN" b="1" dirty="0" smtClean="0"/>
          </a:p>
        </p:txBody>
      </p:sp>
      <p:pic>
        <p:nvPicPr>
          <p:cNvPr id="16" name="图片 15"/>
          <p:cNvPicPr>
            <a:picLocks noChangeAspect="1"/>
          </p:cNvPicPr>
          <p:nvPr/>
        </p:nvPicPr>
        <p:blipFill>
          <a:blip r:embed="rId3" cstate="print"/>
          <a:stretch>
            <a:fillRect/>
          </a:stretch>
        </p:blipFill>
        <p:spPr>
          <a:xfrm>
            <a:off x="615583" y="1353366"/>
            <a:ext cx="2662718" cy="1967690"/>
          </a:xfrm>
          <a:prstGeom prst="rect">
            <a:avLst/>
          </a:prstGeom>
        </p:spPr>
      </p:pic>
      <p:grpSp>
        <p:nvGrpSpPr>
          <p:cNvPr id="17" name="组合 31"/>
          <p:cNvGrpSpPr/>
          <p:nvPr/>
        </p:nvGrpSpPr>
        <p:grpSpPr>
          <a:xfrm>
            <a:off x="3419872" y="1081979"/>
            <a:ext cx="5367851" cy="2788941"/>
            <a:chOff x="3211692" y="1300235"/>
            <a:chExt cx="6200378" cy="3322754"/>
          </a:xfrm>
        </p:grpSpPr>
        <p:sp>
          <p:nvSpPr>
            <p:cNvPr id="18" name="Rectangle 30"/>
            <p:cNvSpPr/>
            <p:nvPr/>
          </p:nvSpPr>
          <p:spPr bwMode="auto">
            <a:xfrm>
              <a:off x="3211692" y="2298320"/>
              <a:ext cx="1114550" cy="948966"/>
            </a:xfrm>
            <a:prstGeom prst="rect">
              <a:avLst/>
            </a:prstGeom>
            <a:solidFill>
              <a:srgbClr val="2B4A76"/>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109728" tIns="54864" rIns="109728" bIns="54864" numCol="1" rtlCol="0" anchor="ctr" anchorCtr="0" compatLnSpc="1"/>
            <a:lstStyle/>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数学基础</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特征工程</a:t>
              </a:r>
              <a:endParaRPr kumimoji="1" lang="en-US" altLang="zh-CN"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数据建模</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机器学习原理</a:t>
              </a:r>
            </a:p>
          </p:txBody>
        </p:sp>
        <p:sp>
          <p:nvSpPr>
            <p:cNvPr id="19" name="Rectangle 4"/>
            <p:cNvSpPr/>
            <p:nvPr/>
          </p:nvSpPr>
          <p:spPr bwMode="auto">
            <a:xfrm>
              <a:off x="8324078" y="1300235"/>
              <a:ext cx="959468" cy="916486"/>
            </a:xfrm>
            <a:prstGeom prst="rect">
              <a:avLst/>
            </a:prstGeom>
            <a:solidFill>
              <a:srgbClr val="2B4A76"/>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109728" tIns="54864" rIns="109728" bIns="54864" numCol="1" rtlCol="0" anchor="ctr" anchorCtr="0" compatLnSpc="1"/>
            <a:lstStyle/>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报表工具</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理解数据</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业务知识</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模型解释</a:t>
              </a:r>
            </a:p>
          </p:txBody>
        </p:sp>
        <p:sp>
          <p:nvSpPr>
            <p:cNvPr id="20" name="Rectangle 31"/>
            <p:cNvSpPr/>
            <p:nvPr/>
          </p:nvSpPr>
          <p:spPr bwMode="auto">
            <a:xfrm>
              <a:off x="8202257" y="3844549"/>
              <a:ext cx="1209813" cy="778440"/>
            </a:xfrm>
            <a:prstGeom prst="rect">
              <a:avLst/>
            </a:prstGeom>
            <a:solidFill>
              <a:srgbClr val="2B4A76"/>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109728" tIns="54864" rIns="109728" bIns="54864" numCol="1" rtlCol="0" anchor="ctr" anchorCtr="0" compatLnSpc="1"/>
            <a:lstStyle/>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编程语言</a:t>
              </a: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大数据框架</a:t>
              </a:r>
              <a:endParaRPr kumimoji="1" lang="en-US" altLang="zh-CN"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fontAlgn="base">
                <a:spcBef>
                  <a:spcPct val="0"/>
                </a:spcBef>
                <a:spcAft>
                  <a:spcPct val="0"/>
                </a:spcAft>
              </a:pPr>
              <a:r>
                <a:rPr kumimoji="1" lang="zh-CN" altLang="en-US" sz="9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数据获取和处理</a:t>
              </a:r>
            </a:p>
          </p:txBody>
        </p:sp>
      </p:grpSp>
      <p:grpSp>
        <p:nvGrpSpPr>
          <p:cNvPr id="21" name="组合 35"/>
          <p:cNvGrpSpPr/>
          <p:nvPr/>
        </p:nvGrpSpPr>
        <p:grpSpPr>
          <a:xfrm>
            <a:off x="3828336" y="1057300"/>
            <a:ext cx="4776111" cy="3600400"/>
            <a:chOff x="3687315" y="1692156"/>
            <a:chExt cx="4943944" cy="3002664"/>
          </a:xfrm>
        </p:grpSpPr>
        <p:grpSp>
          <p:nvGrpSpPr>
            <p:cNvPr id="22" name="组合 36"/>
            <p:cNvGrpSpPr/>
            <p:nvPr/>
          </p:nvGrpSpPr>
          <p:grpSpPr>
            <a:xfrm>
              <a:off x="4296788" y="1692156"/>
              <a:ext cx="4075628" cy="2958938"/>
              <a:chOff x="4295933" y="1633284"/>
              <a:chExt cx="3803549" cy="2100008"/>
            </a:xfrm>
          </p:grpSpPr>
          <p:grpSp>
            <p:nvGrpSpPr>
              <p:cNvPr id="25" name="组合 39"/>
              <p:cNvGrpSpPr/>
              <p:nvPr/>
            </p:nvGrpSpPr>
            <p:grpSpPr>
              <a:xfrm>
                <a:off x="4295933" y="1633284"/>
                <a:ext cx="3803549" cy="1773716"/>
                <a:chOff x="461595" y="1987713"/>
                <a:chExt cx="8665698" cy="2679844"/>
              </a:xfrm>
            </p:grpSpPr>
            <p:grpSp>
              <p:nvGrpSpPr>
                <p:cNvPr id="27" name="组合 41"/>
                <p:cNvGrpSpPr/>
                <p:nvPr/>
              </p:nvGrpSpPr>
              <p:grpSpPr>
                <a:xfrm>
                  <a:off x="520367" y="1987713"/>
                  <a:ext cx="8606926" cy="2679844"/>
                  <a:chOff x="520367" y="1987713"/>
                  <a:chExt cx="8606926" cy="2679844"/>
                </a:xfrm>
              </p:grpSpPr>
              <p:grpSp>
                <p:nvGrpSpPr>
                  <p:cNvPr id="29" name="组合 43"/>
                  <p:cNvGrpSpPr/>
                  <p:nvPr/>
                </p:nvGrpSpPr>
                <p:grpSpPr>
                  <a:xfrm>
                    <a:off x="520367" y="2123214"/>
                    <a:ext cx="8606926" cy="2544343"/>
                    <a:chOff x="520367" y="2123214"/>
                    <a:chExt cx="8606926" cy="2544343"/>
                  </a:xfrm>
                </p:grpSpPr>
                <p:sp>
                  <p:nvSpPr>
                    <p:cNvPr id="31" name=" 168"/>
                    <p:cNvSpPr/>
                    <p:nvPr/>
                  </p:nvSpPr>
                  <p:spPr>
                    <a:xfrm>
                      <a:off x="2236031" y="2123214"/>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理解业务</a:t>
                      </a:r>
                    </a:p>
                  </p:txBody>
                </p:sp>
                <p:sp>
                  <p:nvSpPr>
                    <p:cNvPr id="32" name=" 168"/>
                    <p:cNvSpPr/>
                    <p:nvPr/>
                  </p:nvSpPr>
                  <p:spPr>
                    <a:xfrm>
                      <a:off x="2850395" y="3052600"/>
                      <a:ext cx="1327785" cy="5022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特征工程</a:t>
                      </a:r>
                    </a:p>
                  </p:txBody>
                </p:sp>
                <p:sp>
                  <p:nvSpPr>
                    <p:cNvPr id="33" name=" 168"/>
                    <p:cNvSpPr/>
                    <p:nvPr/>
                  </p:nvSpPr>
                  <p:spPr>
                    <a:xfrm>
                      <a:off x="1031357" y="4057006"/>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数据准备</a:t>
                      </a:r>
                    </a:p>
                  </p:txBody>
                </p:sp>
                <p:sp>
                  <p:nvSpPr>
                    <p:cNvPr id="34" name=" 168"/>
                    <p:cNvSpPr/>
                    <p:nvPr/>
                  </p:nvSpPr>
                  <p:spPr>
                    <a:xfrm>
                      <a:off x="4409375" y="3052601"/>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建模</a:t>
                      </a:r>
                    </a:p>
                  </p:txBody>
                </p:sp>
                <p:sp>
                  <p:nvSpPr>
                    <p:cNvPr id="35" name=" 168"/>
                    <p:cNvSpPr/>
                    <p:nvPr/>
                  </p:nvSpPr>
                  <p:spPr>
                    <a:xfrm>
                      <a:off x="5968355" y="3052601"/>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评估</a:t>
                      </a:r>
                    </a:p>
                  </p:txBody>
                </p:sp>
                <p:sp>
                  <p:nvSpPr>
                    <p:cNvPr id="36" name=" 168"/>
                    <p:cNvSpPr/>
                    <p:nvPr/>
                  </p:nvSpPr>
                  <p:spPr>
                    <a:xfrm>
                      <a:off x="7527335" y="3052097"/>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发布</a:t>
                      </a:r>
                    </a:p>
                  </p:txBody>
                </p:sp>
                <p:pic>
                  <p:nvPicPr>
                    <p:cNvPr id="37" name="图片 36" descr="engineer"/>
                    <p:cNvPicPr>
                      <a:picLocks noChangeAspect="1"/>
                    </p:cNvPicPr>
                    <p:nvPr/>
                  </p:nvPicPr>
                  <p:blipFill>
                    <a:blip r:embed="rId4" cstate="screen"/>
                    <a:stretch>
                      <a:fillRect/>
                    </a:stretch>
                  </p:blipFill>
                  <p:spPr>
                    <a:xfrm>
                      <a:off x="5590275" y="3919542"/>
                      <a:ext cx="1071881" cy="735935"/>
                    </a:xfrm>
                    <a:prstGeom prst="rect">
                      <a:avLst/>
                    </a:prstGeom>
                  </p:spPr>
                </p:pic>
                <p:pic>
                  <p:nvPicPr>
                    <p:cNvPr id="38" name="图片 37" descr="doctor"/>
                    <p:cNvPicPr>
                      <a:picLocks noChangeAspect="1"/>
                    </p:cNvPicPr>
                    <p:nvPr/>
                  </p:nvPicPr>
                  <p:blipFill>
                    <a:blip r:embed="rId5" cstate="screen"/>
                    <a:stretch>
                      <a:fillRect/>
                    </a:stretch>
                  </p:blipFill>
                  <p:spPr>
                    <a:xfrm>
                      <a:off x="1547487" y="2976828"/>
                      <a:ext cx="1213171" cy="758733"/>
                    </a:xfrm>
                    <a:prstGeom prst="rect">
                      <a:avLst/>
                    </a:prstGeom>
                  </p:spPr>
                </p:pic>
                <p:sp>
                  <p:nvSpPr>
                    <p:cNvPr id="39" name="文本框 53"/>
                    <p:cNvSpPr txBox="1"/>
                    <p:nvPr/>
                  </p:nvSpPr>
                  <p:spPr>
                    <a:xfrm>
                      <a:off x="7358783" y="2263693"/>
                      <a:ext cx="1768510" cy="255575"/>
                    </a:xfrm>
                    <a:prstGeom prst="rect">
                      <a:avLst/>
                    </a:prstGeom>
                    <a:noFill/>
                  </p:spPr>
                  <p:txBody>
                    <a:bodyPr wrap="square" rtlCol="0">
                      <a:spAutoFit/>
                    </a:bodyPr>
                    <a:lstStyle/>
                    <a:p>
                      <a:r>
                        <a:rPr lang="zh-CN" altLang="en-US" sz="700" b="1" dirty="0">
                          <a:solidFill>
                            <a:prstClr val="black"/>
                          </a:solidFill>
                          <a:latin typeface="微软雅黑" panose="020B0503020204020204" pitchFamily="34" charset="-122"/>
                          <a:ea typeface="微软雅黑" panose="020B0503020204020204" pitchFamily="34" charset="-122"/>
                        </a:rPr>
                        <a:t>业务分析师</a:t>
                      </a:r>
                    </a:p>
                  </p:txBody>
                </p:sp>
                <p:sp>
                  <p:nvSpPr>
                    <p:cNvPr id="40" name="文本框 54"/>
                    <p:cNvSpPr txBox="1"/>
                    <p:nvPr/>
                  </p:nvSpPr>
                  <p:spPr>
                    <a:xfrm>
                      <a:off x="6297679" y="4195517"/>
                      <a:ext cx="1646294" cy="178902"/>
                    </a:xfrm>
                    <a:prstGeom prst="rect">
                      <a:avLst/>
                    </a:prstGeom>
                    <a:noFill/>
                  </p:spPr>
                  <p:txBody>
                    <a:bodyPr wrap="square" rtlCol="0">
                      <a:spAutoFit/>
                    </a:bodyPr>
                    <a:lstStyle/>
                    <a:p>
                      <a:r>
                        <a:rPr lang="en-US" altLang="zh-CN" sz="700" b="1" dirty="0" smtClean="0">
                          <a:solidFill>
                            <a:prstClr val="black"/>
                          </a:solidFill>
                          <a:latin typeface="微软雅黑" panose="020B0503020204020204" pitchFamily="34" charset="-122"/>
                          <a:ea typeface="微软雅黑" panose="020B0503020204020204" pitchFamily="34" charset="-122"/>
                        </a:rPr>
                        <a:t>IT</a:t>
                      </a:r>
                      <a:r>
                        <a:rPr lang="zh-CN" altLang="en-US" sz="700" b="1" dirty="0" smtClean="0">
                          <a:solidFill>
                            <a:prstClr val="black"/>
                          </a:solidFill>
                          <a:latin typeface="微软雅黑" panose="020B0503020204020204" pitchFamily="34" charset="-122"/>
                          <a:ea typeface="微软雅黑" panose="020B0503020204020204" pitchFamily="34" charset="-122"/>
                        </a:rPr>
                        <a:t>工程师</a:t>
                      </a:r>
                      <a:endParaRPr lang="zh-CN" altLang="en-US" sz="700" b="1" dirty="0">
                        <a:solidFill>
                          <a:prstClr val="black"/>
                        </a:solidFill>
                        <a:latin typeface="微软雅黑" panose="020B0503020204020204" pitchFamily="34" charset="-122"/>
                        <a:ea typeface="微软雅黑" panose="020B0503020204020204" pitchFamily="34" charset="-122"/>
                      </a:endParaRPr>
                    </a:p>
                  </p:txBody>
                </p:sp>
                <p:sp>
                  <p:nvSpPr>
                    <p:cNvPr id="41" name=" 168"/>
                    <p:cNvSpPr/>
                    <p:nvPr/>
                  </p:nvSpPr>
                  <p:spPr>
                    <a:xfrm>
                      <a:off x="3770247" y="2123214"/>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数据展现</a:t>
                      </a:r>
                    </a:p>
                  </p:txBody>
                </p:sp>
                <p:sp>
                  <p:nvSpPr>
                    <p:cNvPr id="42" name=" 168"/>
                    <p:cNvSpPr/>
                    <p:nvPr/>
                  </p:nvSpPr>
                  <p:spPr>
                    <a:xfrm>
                      <a:off x="701815" y="2123214"/>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理解数据</a:t>
                      </a:r>
                    </a:p>
                  </p:txBody>
                </p:sp>
                <p:sp>
                  <p:nvSpPr>
                    <p:cNvPr id="43" name=" 168"/>
                    <p:cNvSpPr/>
                    <p:nvPr/>
                  </p:nvSpPr>
                  <p:spPr>
                    <a:xfrm>
                      <a:off x="2662043" y="4058596"/>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数据抽取</a:t>
                      </a:r>
                    </a:p>
                  </p:txBody>
                </p:sp>
                <p:sp>
                  <p:nvSpPr>
                    <p:cNvPr id="44" name=" 168"/>
                    <p:cNvSpPr/>
                    <p:nvPr/>
                  </p:nvSpPr>
                  <p:spPr>
                    <a:xfrm>
                      <a:off x="4281922" y="4057004"/>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模型编程</a:t>
                      </a:r>
                    </a:p>
                  </p:txBody>
                </p:sp>
                <p:sp>
                  <p:nvSpPr>
                    <p:cNvPr id="45" name=" 168"/>
                    <p:cNvSpPr/>
                    <p:nvPr/>
                  </p:nvSpPr>
                  <p:spPr>
                    <a:xfrm>
                      <a:off x="5304462" y="2123214"/>
                      <a:ext cx="1327785" cy="5022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600" b="1" dirty="0">
                          <a:solidFill>
                            <a:srgbClr val="FFFFFF"/>
                          </a:solidFill>
                          <a:latin typeface="微软雅黑" panose="020B0503020204020204" pitchFamily="34" charset="-122"/>
                          <a:ea typeface="微软雅黑" panose="020B0503020204020204" pitchFamily="34" charset="-122"/>
                        </a:rPr>
                        <a:t>模型解释</a:t>
                      </a:r>
                    </a:p>
                  </p:txBody>
                </p:sp>
                <p:cxnSp>
                  <p:nvCxnSpPr>
                    <p:cNvPr id="46" name="Straight Arrow Connector 50"/>
                    <p:cNvCxnSpPr/>
                    <p:nvPr/>
                  </p:nvCxnSpPr>
                  <p:spPr bwMode="auto">
                    <a:xfrm>
                      <a:off x="652145" y="4667557"/>
                      <a:ext cx="7539082" cy="0"/>
                    </a:xfrm>
                    <a:prstGeom prst="straightConnector1">
                      <a:avLst/>
                    </a:prstGeom>
                    <a:ln w="38100">
                      <a:solidFill>
                        <a:srgbClr val="FFC000"/>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55"/>
                    <p:cNvCxnSpPr/>
                    <p:nvPr/>
                  </p:nvCxnSpPr>
                  <p:spPr bwMode="auto">
                    <a:xfrm>
                      <a:off x="531628" y="2889466"/>
                      <a:ext cx="8155172" cy="0"/>
                    </a:xfrm>
                    <a:prstGeom prst="line">
                      <a:avLst/>
                    </a:prstGeom>
                    <a:ln w="38100">
                      <a:solidFill>
                        <a:schemeClr val="bg2">
                          <a:lumMod val="90000"/>
                        </a:schemeClr>
                      </a:solidFill>
                      <a:prstDash val="sysDot"/>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8" name="Straight Connector 58"/>
                    <p:cNvCxnSpPr/>
                    <p:nvPr/>
                  </p:nvCxnSpPr>
                  <p:spPr bwMode="auto">
                    <a:xfrm>
                      <a:off x="520367" y="3741864"/>
                      <a:ext cx="8155172" cy="0"/>
                    </a:xfrm>
                    <a:prstGeom prst="line">
                      <a:avLst/>
                    </a:prstGeom>
                    <a:ln w="38100">
                      <a:solidFill>
                        <a:schemeClr val="bg2">
                          <a:lumMod val="90000"/>
                        </a:schemeClr>
                      </a:solidFill>
                      <a:prstDash val="sysDot"/>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pic>
                <p:nvPicPr>
                  <p:cNvPr id="30" name="图片 29" descr="business_analyst"/>
                  <p:cNvPicPr>
                    <a:picLocks noChangeAspect="1"/>
                  </p:cNvPicPr>
                  <p:nvPr/>
                </p:nvPicPr>
                <p:blipFill>
                  <a:blip r:embed="rId6" cstate="screen"/>
                  <a:stretch>
                    <a:fillRect/>
                  </a:stretch>
                </p:blipFill>
                <p:spPr>
                  <a:xfrm>
                    <a:off x="6474528" y="1987713"/>
                    <a:ext cx="1229105" cy="827928"/>
                  </a:xfrm>
                  <a:prstGeom prst="rect">
                    <a:avLst/>
                  </a:prstGeom>
                </p:spPr>
              </p:pic>
            </p:grpSp>
            <p:sp>
              <p:nvSpPr>
                <p:cNvPr id="28" name="文本框 42"/>
                <p:cNvSpPr txBox="1"/>
                <p:nvPr/>
              </p:nvSpPr>
              <p:spPr>
                <a:xfrm>
                  <a:off x="461595" y="3241997"/>
                  <a:ext cx="1595267" cy="255575"/>
                </a:xfrm>
                <a:prstGeom prst="rect">
                  <a:avLst/>
                </a:prstGeom>
                <a:noFill/>
              </p:spPr>
              <p:txBody>
                <a:bodyPr wrap="square" rtlCol="0">
                  <a:spAutoFit/>
                </a:bodyPr>
                <a:lstStyle/>
                <a:p>
                  <a:r>
                    <a:rPr lang="zh-CN" altLang="en-US" sz="700" b="1" dirty="0">
                      <a:solidFill>
                        <a:prstClr val="black"/>
                      </a:solidFill>
                      <a:latin typeface="微软雅黑" panose="020B0503020204020204" pitchFamily="34" charset="-122"/>
                      <a:ea typeface="微软雅黑" panose="020B0503020204020204" pitchFamily="34" charset="-122"/>
                    </a:rPr>
                    <a:t>数据科学家</a:t>
                  </a:r>
                </a:p>
              </p:txBody>
            </p:sp>
          </p:grpSp>
          <p:sp>
            <p:nvSpPr>
              <p:cNvPr id="26" name="文本框 40"/>
              <p:cNvSpPr txBox="1"/>
              <p:nvPr/>
            </p:nvSpPr>
            <p:spPr>
              <a:xfrm>
                <a:off x="5029984" y="3512086"/>
                <a:ext cx="2783161" cy="221206"/>
              </a:xfrm>
              <a:prstGeom prst="rect">
                <a:avLst/>
              </a:prstGeom>
              <a:noFill/>
            </p:spPr>
            <p:txBody>
              <a:bodyPr wrap="square" rtlCol="0">
                <a:spAutoFit/>
              </a:bodyPr>
              <a:lstStyle/>
              <a:p>
                <a:r>
                  <a:rPr lang="zh-CN" altLang="en-US" sz="1100" b="1" dirty="0">
                    <a:solidFill>
                      <a:srgbClr val="002060"/>
                    </a:solidFill>
                    <a:latin typeface="微软雅黑" panose="020B0503020204020204" pitchFamily="34" charset="-122"/>
                    <a:ea typeface="微软雅黑" panose="020B0503020204020204" pitchFamily="34" charset="-122"/>
                  </a:rPr>
                  <a:t>大数据应用分析的过程分工</a:t>
                </a:r>
              </a:p>
            </p:txBody>
          </p:sp>
        </p:grpSp>
        <p:sp>
          <p:nvSpPr>
            <p:cNvPr id="23" name="流程图: 多文档 22"/>
            <p:cNvSpPr/>
            <p:nvPr/>
          </p:nvSpPr>
          <p:spPr>
            <a:xfrm>
              <a:off x="3687315" y="4090370"/>
              <a:ext cx="596653" cy="567330"/>
            </a:xfrm>
            <a:prstGeom prst="flowChartMultidocumen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700" b="1" dirty="0">
                  <a:solidFill>
                    <a:prstClr val="black"/>
                  </a:solidFill>
                </a:rPr>
                <a:t>数据源</a:t>
              </a:r>
            </a:p>
          </p:txBody>
        </p:sp>
        <p:sp>
          <p:nvSpPr>
            <p:cNvPr id="24" name="流程图: 多文档 23"/>
            <p:cNvSpPr/>
            <p:nvPr/>
          </p:nvSpPr>
          <p:spPr>
            <a:xfrm>
              <a:off x="8034606" y="4127490"/>
              <a:ext cx="596653" cy="567330"/>
            </a:xfrm>
            <a:prstGeom prst="flowChartMultidocumen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700" b="1" dirty="0">
                  <a:solidFill>
                    <a:prstClr val="black"/>
                  </a:solidFill>
                </a:rPr>
                <a:t>知识</a:t>
              </a:r>
              <a:endParaRPr lang="en-US" altLang="zh-CN" sz="700" b="1" dirty="0">
                <a:solidFill>
                  <a:prstClr val="black"/>
                </a:solidFill>
              </a:endParaRPr>
            </a:p>
            <a:p>
              <a:pPr algn="ctr"/>
              <a:r>
                <a:rPr lang="zh-CN" altLang="en-US" sz="700" b="1" dirty="0">
                  <a:solidFill>
                    <a:prstClr val="black"/>
                  </a:solidFill>
                </a:rPr>
                <a:t>趋势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文本框 15"/>
          <p:cNvSpPr txBox="1"/>
          <p:nvPr/>
        </p:nvSpPr>
        <p:spPr>
          <a:xfrm>
            <a:off x="550462" y="1004484"/>
            <a:ext cx="8027734" cy="4524315"/>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数据挖掘简介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rgbClr val="C00000"/>
                </a:solidFill>
                <a:latin typeface="微软雅黑" panose="020B0503020204020204" pitchFamily="34" charset="-122"/>
                <a:ea typeface="微软雅黑" panose="020B0503020204020204" pitchFamily="34" charset="-122"/>
              </a:rPr>
              <a:t>DeepInsight</a:t>
            </a:r>
            <a:r>
              <a:rPr lang="zh-CN" altLang="en-US" sz="2400" b="1" dirty="0" smtClean="0">
                <a:solidFill>
                  <a:srgbClr val="C00000"/>
                </a:solidFill>
                <a:latin typeface="微软雅黑" panose="020B0503020204020204" pitchFamily="34" charset="-122"/>
                <a:ea typeface="微软雅黑" panose="020B0503020204020204" pitchFamily="34" charset="-122"/>
              </a:rPr>
              <a:t>平台介绍</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en-US" altLang="zh-CN" sz="2400" b="1" dirty="0" err="1" smtClean="0">
                <a:solidFill>
                  <a:schemeClr val="bg1"/>
                </a:solidFill>
                <a:latin typeface="微软雅黑" panose="020B0503020204020204" pitchFamily="34" charset="-122"/>
                <a:ea typeface="微软雅黑" panose="020B0503020204020204" pitchFamily="34" charset="-122"/>
              </a:rPr>
              <a:t>DeepInsight</a:t>
            </a:r>
            <a:r>
              <a:rPr lang="zh-CN" altLang="en-US" sz="2400" b="1" dirty="0" smtClean="0">
                <a:solidFill>
                  <a:schemeClr val="bg1"/>
                </a:solidFill>
                <a:latin typeface="微软雅黑" panose="020B0503020204020204" pitchFamily="34" charset="-122"/>
                <a:ea typeface="微软雅黑" panose="020B0503020204020204" pitchFamily="34" charset="-122"/>
              </a:rPr>
              <a:t>的操作使用</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系统维护</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a:solidFill>
                  <a:schemeClr val="bg1"/>
                </a:solidFill>
                <a:latin typeface="微软雅黑" panose="020B0503020204020204" pitchFamily="34" charset="-122"/>
                <a:ea typeface="微软雅黑" panose="020B0503020204020204" pitchFamily="34" charset="-122"/>
              </a:rPr>
              <a:t>用户及权限管理</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u"/>
            </a:pPr>
            <a:r>
              <a:rPr lang="zh-CN" altLang="en-US" sz="2400" b="1" dirty="0" smtClean="0">
                <a:solidFill>
                  <a:schemeClr val="bg1"/>
                </a:solidFill>
                <a:latin typeface="微软雅黑" panose="020B0503020204020204" pitchFamily="34" charset="-122"/>
                <a:ea typeface="微软雅黑" panose="020B0503020204020204" pitchFamily="34" charset="-122"/>
              </a:rPr>
              <a:t>分析</a:t>
            </a:r>
            <a:r>
              <a:rPr lang="zh-CN" altLang="en-US" sz="2400" b="1" dirty="0">
                <a:solidFill>
                  <a:schemeClr val="bg1"/>
                </a:solidFill>
                <a:latin typeface="微软雅黑" panose="020B0503020204020204" pitchFamily="34" charset="-122"/>
                <a:ea typeface="微软雅黑" panose="020B0503020204020204" pitchFamily="34" charset="-122"/>
              </a:rPr>
              <a:t>流实例</a:t>
            </a:r>
            <a:r>
              <a:rPr lang="zh-CN" altLang="en-US" sz="2400" b="1" dirty="0" smtClean="0">
                <a:solidFill>
                  <a:schemeClr val="bg1"/>
                </a:solidFill>
                <a:latin typeface="微软雅黑" panose="020B0503020204020204" pitchFamily="34" charset="-122"/>
                <a:ea typeface="微软雅黑" panose="020B0503020204020204" pitchFamily="34" charset="-122"/>
              </a:rPr>
              <a:t>示范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21196"/>
            <a:ext cx="8789586" cy="461665"/>
          </a:xfrm>
          <a:prstGeom prst="rect">
            <a:avLst/>
          </a:prstGeom>
          <a:noFill/>
        </p:spPr>
        <p:txBody>
          <a:bodyPr wrap="none" rtlCol="0">
            <a:spAutoFit/>
          </a:bodyPr>
          <a:lstStyle/>
          <a:p>
            <a:r>
              <a:rPr lang="zh-CN" altLang="en-US"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可视化、无编程、探索式大数据处理分析平台</a:t>
            </a:r>
            <a:r>
              <a:rPr lang="en-US" altLang="zh-CN" sz="24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lang="en-US" altLang="zh-CN" sz="2400"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DeepInsight</a:t>
            </a: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灯片编号占位符 1"/>
          <p:cNvSpPr>
            <a:spLocks noGrp="1"/>
          </p:cNvSpPr>
          <p:nvPr>
            <p:ph type="sldNum" sz="quarter" idx="12"/>
          </p:nvPr>
        </p:nvSpPr>
        <p:spPr>
          <a:xfrm>
            <a:off x="0" y="800754"/>
            <a:ext cx="533400" cy="203730"/>
          </a:xfrm>
        </p:spPr>
        <p:txBody>
          <a:bodyPr>
            <a:normAutofit fontScale="62500" lnSpcReduction="20000"/>
          </a:bodyPr>
          <a:lstStyle/>
          <a:p>
            <a:pPr algn="ctr"/>
            <a:r>
              <a:rPr kumimoji="0" lang="zh-CN" altLang="en-US" dirty="0" smtClean="0"/>
              <a:t>目录</a:t>
            </a:r>
            <a:endParaRPr kumimoji="0" lang="zh-CN" dirty="0"/>
          </a:p>
        </p:txBody>
      </p:sp>
    </p:spTree>
    <p:extLst>
      <p:ext uri="{BB962C8B-B14F-4D97-AF65-F5344CB8AC3E}">
        <p14:creationId xmlns:p14="http://schemas.microsoft.com/office/powerpoint/2010/main" val="1242606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9</a:t>
            </a:fld>
            <a:endParaRPr kumimoji="0" lang="zh-CN" dirty="0"/>
          </a:p>
        </p:txBody>
      </p:sp>
      <p:sp>
        <p:nvSpPr>
          <p:cNvPr id="8" name="灯片编号占位符 1"/>
          <p:cNvSpPr txBox="1"/>
          <p:nvPr/>
        </p:nvSpPr>
        <p:spPr>
          <a:xfrm>
            <a:off x="0" y="800754"/>
            <a:ext cx="533400" cy="203730"/>
          </a:xfrm>
          <a:prstGeom prst="rect">
            <a:avLst/>
          </a:prstGeom>
        </p:spPr>
        <p:txBody>
          <a:bodyPr vert="horz" anchor="ctr" anchorCtr="0">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fld id="{8F82E0A0-C266-4798-8C8F-B9F91E9DA37E}" type="slidenum">
              <a:rPr kumimoji="0" lang="en-US" altLang="zh-CN"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defRPr/>
              </a:pPr>
              <a:t>9</a:t>
            </a:fld>
            <a:endParaRPr kumimoji="0" lang="zh-CN"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9" name="标题 3"/>
          <p:cNvSpPr txBox="1"/>
          <p:nvPr/>
        </p:nvSpPr>
        <p:spPr>
          <a:xfrm>
            <a:off x="609600" y="131233"/>
            <a:ext cx="8153400" cy="638035"/>
          </a:xfrm>
          <a:prstGeom prst="rect">
            <a:avLst/>
          </a:prstGeom>
        </p:spPr>
        <p:txBody>
          <a:bodyPr vert="horz" anchor="b">
            <a:normAutofit/>
          </a:bodyPr>
          <a:lstStyle/>
          <a:p>
            <a:r>
              <a:rPr lang="zh-CN" altLang="en-US" sz="2800" b="1" dirty="0" smtClean="0">
                <a:latin typeface="华文细黑" panose="02010600040101010101" pitchFamily="2" charset="-122"/>
                <a:ea typeface="华文细黑" panose="02010600040101010101" pitchFamily="2" charset="-122"/>
              </a:rPr>
              <a:t>传统大数据应用开发模式</a:t>
            </a:r>
            <a:endParaRPr lang="zh-CN" altLang="en-US" sz="2800" b="1" dirty="0">
              <a:latin typeface="华文细黑" panose="02010600040101010101" pitchFamily="2" charset="-122"/>
              <a:ea typeface="华文细黑" panose="02010600040101010101" pitchFamily="2" charset="-122"/>
            </a:endParaRPr>
          </a:p>
        </p:txBody>
      </p:sp>
      <p:sp>
        <p:nvSpPr>
          <p:cNvPr id="10" name="文本框 108"/>
          <p:cNvSpPr txBox="1"/>
          <p:nvPr/>
        </p:nvSpPr>
        <p:spPr>
          <a:xfrm>
            <a:off x="559688" y="4441676"/>
            <a:ext cx="7272808" cy="1107996"/>
          </a:xfrm>
          <a:prstGeom prst="rect">
            <a:avLst/>
          </a:prstGeom>
          <a:noFill/>
        </p:spPr>
        <p:txBody>
          <a:bodyPr wrap="square" rtlCol="0">
            <a:spAutoFit/>
          </a:bodyPr>
          <a:lstStyle/>
          <a:p>
            <a:r>
              <a:rPr lang="zh-CN" altLang="en-US" b="1" dirty="0" smtClean="0">
                <a:solidFill>
                  <a:schemeClr val="accent1">
                    <a:lumMod val="50000"/>
                  </a:schemeClr>
                </a:solidFill>
              </a:rPr>
              <a:t>主要痛点：</a:t>
            </a:r>
            <a:endParaRPr lang="en-US" altLang="zh-CN" b="1" dirty="0" smtClean="0">
              <a:solidFill>
                <a:schemeClr val="accent1">
                  <a:lumMod val="50000"/>
                </a:schemeClr>
              </a:solidFill>
            </a:endParaRPr>
          </a:p>
          <a:p>
            <a:pPr marL="285750" indent="-285750">
              <a:buFont typeface="Arial" panose="020B0604020202020204" pitchFamily="34" charset="0"/>
              <a:buChar char="•"/>
            </a:pPr>
            <a:r>
              <a:rPr lang="zh-CN" altLang="en-US" sz="1600" dirty="0" smtClean="0"/>
              <a:t>业务分析人员需要和</a:t>
            </a:r>
            <a:r>
              <a:rPr lang="en-US" altLang="zh-CN" sz="1600" dirty="0" smtClean="0"/>
              <a:t>IT</a:t>
            </a:r>
            <a:r>
              <a:rPr lang="zh-CN" altLang="en-US" sz="1600" dirty="0" smtClean="0"/>
              <a:t>支撑人员</a:t>
            </a:r>
            <a:r>
              <a:rPr lang="zh-CN" altLang="en-US" sz="1600" b="1" dirty="0" smtClean="0">
                <a:solidFill>
                  <a:srgbClr val="FF0000"/>
                </a:solidFill>
                <a:effectLst>
                  <a:outerShdw blurRad="38100" dist="38100" dir="2700000" algn="tl">
                    <a:srgbClr val="000000">
                      <a:alpha val="43137"/>
                    </a:srgbClr>
                  </a:outerShdw>
                </a:effectLst>
              </a:rPr>
              <a:t>“串行”</a:t>
            </a:r>
            <a:r>
              <a:rPr lang="zh-CN" altLang="en-US" sz="1600" dirty="0" smtClean="0"/>
              <a:t>工作</a:t>
            </a:r>
            <a:endParaRPr lang="en-US" altLang="zh-CN" sz="1600" dirty="0" smtClean="0"/>
          </a:p>
          <a:p>
            <a:pPr marL="285750" indent="-285750">
              <a:buFont typeface="Arial" panose="020B0604020202020204" pitchFamily="34" charset="0"/>
              <a:buChar char="•"/>
            </a:pPr>
            <a:r>
              <a:rPr lang="zh-CN" altLang="en-US" sz="1600" dirty="0" smtClean="0"/>
              <a:t>业务处理</a:t>
            </a:r>
            <a:r>
              <a:rPr lang="zh-CN" altLang="en-US" sz="1600" b="1" dirty="0" smtClean="0">
                <a:solidFill>
                  <a:srgbClr val="FF0000"/>
                </a:solidFill>
                <a:effectLst>
                  <a:outerShdw blurRad="38100" dist="38100" dir="2700000" algn="tl">
                    <a:srgbClr val="000000">
                      <a:alpha val="43137"/>
                    </a:srgbClr>
                  </a:outerShdw>
                </a:effectLst>
              </a:rPr>
              <a:t>流程长、周期长、反复多、反应慢</a:t>
            </a:r>
            <a:endParaRPr lang="en-US" altLang="zh-CN" sz="1600" b="1" dirty="0" smtClean="0">
              <a:solidFill>
                <a:srgbClr val="FF0000"/>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1600" dirty="0"/>
              <a:t>业务</a:t>
            </a:r>
            <a:r>
              <a:rPr lang="zh-CN" altLang="en-US" sz="1600" dirty="0" smtClean="0"/>
              <a:t>应用</a:t>
            </a:r>
            <a:r>
              <a:rPr lang="zh-CN" altLang="en-US" sz="1600" b="1" dirty="0" smtClean="0">
                <a:solidFill>
                  <a:srgbClr val="FF0000"/>
                </a:solidFill>
                <a:effectLst>
                  <a:outerShdw blurRad="38100" dist="38100" dir="2700000" algn="tl">
                    <a:srgbClr val="000000">
                      <a:alpha val="43137"/>
                    </a:srgbClr>
                  </a:outerShdw>
                </a:effectLst>
              </a:rPr>
              <a:t>通用性差</a:t>
            </a:r>
            <a:endParaRPr lang="en-US" altLang="zh-CN" sz="1600" b="1" dirty="0" smtClean="0">
              <a:solidFill>
                <a:srgbClr val="FF0000"/>
              </a:solidFill>
              <a:effectLst>
                <a:outerShdw blurRad="38100" dist="38100" dir="2700000" algn="tl">
                  <a:srgbClr val="000000">
                    <a:alpha val="43137"/>
                  </a:srgbClr>
                </a:outerShdw>
              </a:effectLst>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600964"/>
            <a:ext cx="892295" cy="853159"/>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2073" y="3111529"/>
            <a:ext cx="782715" cy="900123"/>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2652" y="3240636"/>
            <a:ext cx="712271" cy="798370"/>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4238" y="3279657"/>
            <a:ext cx="876641" cy="712271"/>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395" y="3324260"/>
            <a:ext cx="829679" cy="712271"/>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8490" y="1489348"/>
            <a:ext cx="759234" cy="931431"/>
          </a:xfrm>
          <a:prstGeom prst="rect">
            <a:avLst/>
          </a:prstGeom>
        </p:spPr>
      </p:pic>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8224" y="1593868"/>
            <a:ext cx="688790" cy="860987"/>
          </a:xfrm>
          <a:prstGeom prst="rect">
            <a:avLst/>
          </a:prstGeom>
        </p:spPr>
      </p:pic>
      <p:cxnSp>
        <p:nvCxnSpPr>
          <p:cNvPr id="18" name="直接箭头连接符 17"/>
          <p:cNvCxnSpPr/>
          <p:nvPr/>
        </p:nvCxnSpPr>
        <p:spPr>
          <a:xfrm>
            <a:off x="2843808" y="2024361"/>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2" idx="0"/>
          </p:cNvCxnSpPr>
          <p:nvPr/>
        </p:nvCxnSpPr>
        <p:spPr>
          <a:xfrm rot="16200000" flipH="1">
            <a:off x="7203287" y="2201385"/>
            <a:ext cx="1087168" cy="73311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1"/>
          </p:cNvCxnSpPr>
          <p:nvPr/>
        </p:nvCxnSpPr>
        <p:spPr>
          <a:xfrm flipH="1" flipV="1">
            <a:off x="6234923" y="3561590"/>
            <a:ext cx="148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3995936" y="3561590"/>
            <a:ext cx="148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1691680" y="3561590"/>
            <a:ext cx="148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13" idx="0"/>
          </p:cNvCxnSpPr>
          <p:nvPr/>
        </p:nvCxnSpPr>
        <p:spPr>
          <a:xfrm rot="16200000" flipH="1">
            <a:off x="4880846" y="2242693"/>
            <a:ext cx="775203" cy="122068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14" idx="0"/>
          </p:cNvCxnSpPr>
          <p:nvPr/>
        </p:nvCxnSpPr>
        <p:spPr>
          <a:xfrm rot="5400000">
            <a:off x="3728221" y="2349771"/>
            <a:ext cx="814224" cy="1045548"/>
          </a:xfrm>
          <a:prstGeom prst="bentConnector3">
            <a:avLst>
              <a:gd name="adj1" fmla="val 47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037724" y="1999717"/>
            <a:ext cx="14784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45"/>
          <p:cNvSpPr txBox="1"/>
          <p:nvPr/>
        </p:nvSpPr>
        <p:spPr>
          <a:xfrm>
            <a:off x="3254541" y="1747361"/>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输入</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文本框 48"/>
          <p:cNvSpPr txBox="1"/>
          <p:nvPr/>
        </p:nvSpPr>
        <p:spPr>
          <a:xfrm>
            <a:off x="5580704" y="1747361"/>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分析</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8" name="文本框 49"/>
          <p:cNvSpPr txBox="1"/>
          <p:nvPr/>
        </p:nvSpPr>
        <p:spPr>
          <a:xfrm>
            <a:off x="5108250" y="2551453"/>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验证</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9" name="文本框 50"/>
          <p:cNvSpPr txBox="1"/>
          <p:nvPr/>
        </p:nvSpPr>
        <p:spPr>
          <a:xfrm>
            <a:off x="3887569" y="2551453"/>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使用</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文本框 51"/>
          <p:cNvSpPr txBox="1"/>
          <p:nvPr/>
        </p:nvSpPr>
        <p:spPr>
          <a:xfrm>
            <a:off x="2198473" y="3279657"/>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产生</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1" name="文本框 52"/>
          <p:cNvSpPr txBox="1"/>
          <p:nvPr/>
        </p:nvSpPr>
        <p:spPr>
          <a:xfrm>
            <a:off x="4529672" y="3279657"/>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发布</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2" name="文本框 53"/>
          <p:cNvSpPr txBox="1"/>
          <p:nvPr/>
        </p:nvSpPr>
        <p:spPr>
          <a:xfrm>
            <a:off x="6784571" y="3279657"/>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开发</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3" name="文本框 55"/>
          <p:cNvSpPr txBox="1"/>
          <p:nvPr/>
        </p:nvSpPr>
        <p:spPr>
          <a:xfrm>
            <a:off x="7522445" y="2290945"/>
            <a:ext cx="492443" cy="276999"/>
          </a:xfrm>
          <a:prstGeom prst="rect">
            <a:avLst/>
          </a:prstGeom>
          <a:noFill/>
        </p:spPr>
        <p:txBody>
          <a:bodyPr wrap="none" rtlCol="0">
            <a:spAutoFit/>
          </a:bodyPr>
          <a:lstStyle/>
          <a:p>
            <a:r>
              <a:rPr lang="zh-CN" altLang="en-US" sz="1200" b="1" dirty="0" smtClean="0">
                <a:solidFill>
                  <a:schemeClr val="bg1">
                    <a:lumMod val="65000"/>
                  </a:schemeClr>
                </a:solidFill>
                <a:latin typeface="微软雅黑" panose="020B0503020204020204" pitchFamily="34" charset="-122"/>
                <a:ea typeface="微软雅黑" panose="020B0503020204020204" pitchFamily="34" charset="-122"/>
              </a:rPr>
              <a:t>沟通</a:t>
            </a:r>
            <a:endParaRPr lang="zh-CN" altLang="en-US" sz="1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4" name="文本框 57"/>
          <p:cNvSpPr txBox="1"/>
          <p:nvPr/>
        </p:nvSpPr>
        <p:spPr>
          <a:xfrm>
            <a:off x="5424347" y="2017876"/>
            <a:ext cx="825867" cy="246221"/>
          </a:xfrm>
          <a:prstGeom prst="rect">
            <a:avLst/>
          </a:prstGeom>
          <a:noFill/>
        </p:spPr>
        <p:txBody>
          <a:bodyPr wrap="none" rtlCol="0">
            <a:spAutoFit/>
          </a:bodyPr>
          <a:lstStyle/>
          <a:p>
            <a:r>
              <a:rPr lang="zh-CN" altLang="en-US" sz="1000" b="1" dirty="0" smtClean="0">
                <a:solidFill>
                  <a:schemeClr val="bg1">
                    <a:lumMod val="75000"/>
                  </a:schemeClr>
                </a:solidFill>
                <a:latin typeface="微软雅黑" panose="020B0503020204020204" pitchFamily="34" charset="-122"/>
                <a:ea typeface="微软雅黑" panose="020B0503020204020204" pitchFamily="34" charset="-122"/>
              </a:rPr>
              <a:t>变更、修改</a:t>
            </a:r>
            <a:endParaRPr lang="zh-CN" altLang="en-US" sz="10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5" name="文本框 58"/>
          <p:cNvSpPr txBox="1"/>
          <p:nvPr/>
        </p:nvSpPr>
        <p:spPr>
          <a:xfrm>
            <a:off x="6617858" y="3586091"/>
            <a:ext cx="825867" cy="246221"/>
          </a:xfrm>
          <a:prstGeom prst="rect">
            <a:avLst/>
          </a:prstGeom>
          <a:noFill/>
        </p:spPr>
        <p:txBody>
          <a:bodyPr wrap="none" rtlCol="0">
            <a:spAutoFit/>
          </a:bodyPr>
          <a:lstStyle/>
          <a:p>
            <a:r>
              <a:rPr lang="zh-CN" altLang="en-US" sz="1000" b="1" dirty="0" smtClean="0">
                <a:solidFill>
                  <a:schemeClr val="bg1">
                    <a:lumMod val="75000"/>
                  </a:schemeClr>
                </a:solidFill>
                <a:latin typeface="微软雅黑" panose="020B0503020204020204" pitchFamily="34" charset="-122"/>
                <a:ea typeface="微软雅黑" panose="020B0503020204020204" pitchFamily="34" charset="-122"/>
              </a:rPr>
              <a:t>返工、迭代</a:t>
            </a:r>
            <a:endParaRPr lang="zh-CN" altLang="en-US" sz="1000" b="1"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P spid="27" grpId="0"/>
      <p:bldP spid="28" grpId="0"/>
      <p:bldP spid="29" grpId="0"/>
      <p:bldP spid="30" grpId="0"/>
      <p:bldP spid="31" grpId="0"/>
      <p:bldP spid="32" grpId="0"/>
      <p:bldP spid="33" grpId="0"/>
      <p:bldP spid="34" grpId="0"/>
      <p:bldP spid="3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T模板">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0</TotalTime>
  <Words>2664</Words>
  <Application>Microsoft Office PowerPoint</Application>
  <PresentationFormat>全屏显示(16:10)</PresentationFormat>
  <Paragraphs>399</Paragraphs>
  <Slides>40</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4" baseType="lpstr">
      <vt:lpstr>Adobe 黑体 Std R</vt:lpstr>
      <vt:lpstr>Microsoft JhengHei</vt:lpstr>
      <vt:lpstr>黑体</vt:lpstr>
      <vt:lpstr>华文仿宋</vt:lpstr>
      <vt:lpstr>华文细黑</vt:lpstr>
      <vt:lpstr>宋体</vt:lpstr>
      <vt:lpstr>微软雅黑</vt:lpstr>
      <vt:lpstr>Arial</vt:lpstr>
      <vt:lpstr>Calibri</vt:lpstr>
      <vt:lpstr>Tw Cen MT</vt:lpstr>
      <vt:lpstr>Wingdings</vt:lpstr>
      <vt:lpstr>Wingdings 2</vt:lpstr>
      <vt:lpstr>PPT模板</vt:lpstr>
      <vt:lpstr>BMP 图像</vt:lpstr>
      <vt:lpstr>大数据开发平台DeepInsight 使用培训</vt:lpstr>
      <vt:lpstr>PowerPoint 演示文稿</vt:lpstr>
      <vt:lpstr>PowerPoint 演示文稿</vt:lpstr>
      <vt:lpstr>PowerPoint 演示文稿</vt:lpstr>
      <vt:lpstr>大数据的基本特点</vt:lpstr>
      <vt:lpstr>数据挖掘的方法</vt:lpstr>
      <vt:lpstr>数据挖掘面临的挑战</vt:lpstr>
      <vt:lpstr>PowerPoint 演示文稿</vt:lpstr>
      <vt:lpstr>PowerPoint 演示文稿</vt:lpstr>
      <vt:lpstr>DeepInsight大数据应用开发模式</vt:lpstr>
      <vt:lpstr>平台的核心理念 </vt:lpstr>
      <vt:lpstr>平台的定位</vt:lpstr>
      <vt:lpstr>平台的主要功能</vt:lpstr>
      <vt:lpstr>平台的主要特点</vt:lpstr>
      <vt:lpstr>平台的发展目标</vt:lpstr>
      <vt:lpstr>DeepInsight大数据处理平台</vt:lpstr>
      <vt:lpstr>名词解释</vt:lpstr>
      <vt:lpstr>名词解释</vt:lpstr>
      <vt:lpstr>名词解释</vt:lpstr>
      <vt:lpstr>名词解释</vt:lpstr>
      <vt:lpstr>名词解释</vt:lpstr>
      <vt:lpstr>名词解释</vt:lpstr>
      <vt:lpstr>PowerPoint 演示文稿</vt:lpstr>
      <vt:lpstr>DeepInsight平台的操作说明</vt:lpstr>
      <vt:lpstr>PowerPoint 演示文稿</vt:lpstr>
      <vt:lpstr>启动服务</vt:lpstr>
      <vt:lpstr>启动服务</vt:lpstr>
      <vt:lpstr>启动服务</vt:lpstr>
      <vt:lpstr>停止服务</vt:lpstr>
      <vt:lpstr>停止服务</vt:lpstr>
      <vt:lpstr>停止服务</vt:lpstr>
      <vt:lpstr>状态监控</vt:lpstr>
      <vt:lpstr>状态监控</vt:lpstr>
      <vt:lpstr>PowerPoint 演示文稿</vt:lpstr>
      <vt:lpstr>用户管理</vt:lpstr>
      <vt:lpstr>新建用户</vt:lpstr>
      <vt:lpstr>权限管理</vt:lpstr>
      <vt:lpstr>权限管理</vt:lpstr>
      <vt:lpstr>PowerPoint 演示文稿</vt:lpstr>
      <vt:lpstr>分析流案例介绍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2017-07-27T02:47:00Z</dcterms:created>
  <dcterms:modified xsi:type="dcterms:W3CDTF">2018-05-24T01:54:02Z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y fmtid="{D5CDD505-2E9C-101B-9397-08002B2CF9AE}" pid="4" name="KSOProductBuildVer">
    <vt:lpwstr>2052-10.1.0.6930</vt:lpwstr>
  </property>
</Properties>
</file>