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299B-F0C3-4701-88AA-831F2B69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D0379-3C78-4ACB-9C9A-2AC04DF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31E95-D56C-4ABD-BCB2-912CBFFE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61C92-40BE-4904-B778-9EF0802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29BC9-EC58-4A40-BC80-1FCAD00B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41FAE-5145-4C79-A11D-B063C85A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1BE40-858E-48AD-AB69-51E7B5EC7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0145E-1753-4EDE-9A39-25FC66D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313CB-3220-4B83-A698-75603BA3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110C2-610D-4953-A608-F02E3A8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89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538F2-2ECB-4F80-883B-B90729AF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89884-1BC3-43FE-8A42-2BDECCA4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3842D-3FCA-41D4-8D83-DE04D1EF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46B77-AC90-4DAC-BC64-0FE4A4B7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9BBC2-38D7-4756-BDD2-E0674944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4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0226B-38C8-4171-AD8A-8905C87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62274-B2DA-4C34-B356-B41628F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78700-E673-4E40-807F-429F3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83BCA-B4E1-4FCD-80A1-6F8AD6C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F543D-5DBA-42F8-BBBC-D58DEB8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6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A68B9-52B8-4240-B72C-E3C2E7F7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6D107-8FF0-47ED-8DAE-9A62DF09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31583-2F66-47C2-B044-7FAEDE8F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1EE8-FF82-4583-B9F8-51887B2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B3E67-F968-4E04-8680-E73516D7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0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B802-F822-40EE-A067-7D04A528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F301-7550-42AC-A9CE-CF683C99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512B20-7F15-4B6B-BE7E-9603A4E2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2C32F-7C63-44FC-B98C-15C8582B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1C7C5-7FE9-4587-99D6-1618339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533E8-8CA9-492B-BE19-8ABF4734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2AF8-5240-43FC-8711-5725289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57CBA-8CF3-4054-9582-43308D94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2ACBA0-89F2-491E-8549-E848303C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38EEC3-7DB7-46CC-B20A-FC3E0D42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1CCF78-E628-40C6-87A5-8C565EAE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A12769-D321-4511-9BEB-0B387114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3D001C-8B60-412B-8630-32D28E9A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E7B96E-A66D-4004-AE46-61086C0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8D460-7ED9-468C-83C2-491C524F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17158-7768-4082-A745-09961B1B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0AF13D-A396-4107-B5A4-6F894E0B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4F0D88-A7F4-4926-B6EE-AAD3376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6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467CF6-B599-4866-AAFA-C28DEBAD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3055F9-14E3-4FE3-BC25-5832FE3D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1D28A-5B2B-458A-B6E4-F4DED2C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E973-D2B2-4BD0-931A-DA14C9E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D09AD-AFB6-4A2B-B77A-4420AA85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EAD26-ECF8-4113-B498-2C615DA8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98F33F-6B4A-4114-A589-A1EA6902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7ADD48-5C62-4D23-A822-99963AB6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A1DAF-342C-416D-96E5-8A5B3B5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B7B1-6DF1-4D51-B78A-2A629AF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1ABD74-9D7E-40B7-BA33-2D569ECD3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60D49B-5C51-43D7-9B5E-59508B3A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C0D48-B833-49E1-B152-72D7B09A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EB23FB-4D61-4AB2-9E3F-A4EF78B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705BFE-8F4D-4831-9A69-B572A1FC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6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7B3796-25A5-4C20-A674-BC4ED7A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16A4B-E679-4D8D-A5C9-A32B5E68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F7F8D-DF00-4CC7-9C13-B08E897D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47BF-A431-494C-B665-2F96E0274D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A6C49-9B02-4D77-B19E-2A36C058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804FC-814F-4F5D-BE7C-3452952F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 </a:t>
            </a:r>
            <a:r>
              <a:rPr lang="pt-BR" dirty="0" err="1">
                <a:solidFill>
                  <a:srgbClr val="0070C0"/>
                </a:solidFill>
              </a:rPr>
              <a:t>DataShow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BEC8D-3AC9-43B2-97B9-8D10F193D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91" y="1039859"/>
            <a:ext cx="8312728" cy="479615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1. </a:t>
            </a:r>
            <a:r>
              <a:rPr lang="pt-BR" b="1" u="sng" dirty="0">
                <a:solidFill>
                  <a:srgbClr val="0070C0"/>
                </a:solidFill>
              </a:rPr>
              <a:t>Clique</a:t>
            </a:r>
            <a:r>
              <a:rPr lang="pt-BR" dirty="0">
                <a:solidFill>
                  <a:srgbClr val="0070C0"/>
                </a:solidFill>
              </a:rPr>
              <a:t> no ícone “index.html - atalho” para abrir o </a:t>
            </a:r>
            <a:r>
              <a:rPr lang="pt-BR" dirty="0" err="1">
                <a:solidFill>
                  <a:srgbClr val="0070C0"/>
                </a:solidFill>
              </a:rPr>
              <a:t>DataShow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0AB5AFB-CA96-4342-9710-C0C1C311E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72" y="3565546"/>
            <a:ext cx="7893950" cy="31683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C0DA58-1026-40D6-B5A3-83ED8514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5" y="1519474"/>
            <a:ext cx="2924303" cy="1909526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18CAC86A-9ED8-4336-BAD0-1E1EC83756AC}"/>
              </a:ext>
            </a:extLst>
          </p:cNvPr>
          <p:cNvSpPr txBox="1">
            <a:spLocks/>
          </p:cNvSpPr>
          <p:nvPr/>
        </p:nvSpPr>
        <p:spPr>
          <a:xfrm>
            <a:off x="4192172" y="3090397"/>
            <a:ext cx="7893950" cy="47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70C0"/>
                </a:solidFill>
              </a:rPr>
              <a:t>Página principal do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0D68E3B-A095-423C-B69E-A8260D3D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712" y="3159913"/>
            <a:ext cx="1486758" cy="2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7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23BEC8D-3AC9-43B2-97B9-8D10F193D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29" y="2829612"/>
            <a:ext cx="3381375" cy="77242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A Tela 1 fica localizada no monitor 1 (notebook).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85E735-D0F3-44D9-A150-54F5BE34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0" y="3602038"/>
            <a:ext cx="3381375" cy="31051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40419B-9B0D-4448-A437-C9A208CF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361" y="1471225"/>
            <a:ext cx="5762625" cy="536257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46786DE-DFA6-4EEA-BEAC-0FBC1AC6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75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Abertura Automática da Tela 1 e Tela 2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427DC527-C33D-4362-85F5-2F7FD4584D1B}"/>
              </a:ext>
            </a:extLst>
          </p:cNvPr>
          <p:cNvSpPr txBox="1">
            <a:spLocks/>
          </p:cNvSpPr>
          <p:nvPr/>
        </p:nvSpPr>
        <p:spPr>
          <a:xfrm>
            <a:off x="6388360" y="987343"/>
            <a:ext cx="5762625" cy="483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rgbClr val="0070C0"/>
                </a:solidFill>
              </a:rPr>
              <a:t>3. </a:t>
            </a:r>
            <a:r>
              <a:rPr lang="pt-BR" b="1" u="sng" dirty="0">
                <a:solidFill>
                  <a:srgbClr val="0070C0"/>
                </a:solidFill>
              </a:rPr>
              <a:t>Arraste</a:t>
            </a:r>
            <a:r>
              <a:rPr lang="pt-BR" dirty="0">
                <a:solidFill>
                  <a:srgbClr val="0070C0"/>
                </a:solidFill>
              </a:rPr>
              <a:t> essa janela para o monitor 2 (</a:t>
            </a:r>
            <a:r>
              <a:rPr lang="pt-BR" dirty="0" err="1">
                <a:solidFill>
                  <a:srgbClr val="0070C0"/>
                </a:solidFill>
              </a:rPr>
              <a:t>DataShow</a:t>
            </a:r>
            <a:r>
              <a:rPr lang="pt-BR" dirty="0">
                <a:solidFill>
                  <a:srgbClr val="0070C0"/>
                </a:solidFill>
              </a:rPr>
              <a:t>).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8BD4936-441B-492F-BD7E-30CFD004C665}"/>
              </a:ext>
            </a:extLst>
          </p:cNvPr>
          <p:cNvSpPr txBox="1">
            <a:spLocks/>
          </p:cNvSpPr>
          <p:nvPr/>
        </p:nvSpPr>
        <p:spPr>
          <a:xfrm>
            <a:off x="212100" y="1207801"/>
            <a:ext cx="5762625" cy="971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0070C0"/>
                </a:solidFill>
              </a:rPr>
              <a:t>O </a:t>
            </a:r>
            <a:r>
              <a:rPr lang="pt-BR" dirty="0" err="1">
                <a:solidFill>
                  <a:srgbClr val="0070C0"/>
                </a:solidFill>
              </a:rPr>
              <a:t>DataShow</a:t>
            </a:r>
            <a:r>
              <a:rPr lang="pt-BR" dirty="0">
                <a:solidFill>
                  <a:srgbClr val="0070C0"/>
                </a:solidFill>
              </a:rPr>
              <a:t> abre automaticamente a Tela 1 e a Tela 2.</a:t>
            </a:r>
          </a:p>
          <a:p>
            <a:pPr algn="l"/>
            <a:r>
              <a:rPr lang="pt-BR" dirty="0">
                <a:solidFill>
                  <a:srgbClr val="0070C0"/>
                </a:solidFill>
              </a:rPr>
              <a:t>A Tela 1 é a janela de controle.</a:t>
            </a:r>
          </a:p>
          <a:p>
            <a:pPr algn="l"/>
            <a:r>
              <a:rPr lang="pt-BR" dirty="0">
                <a:solidFill>
                  <a:srgbClr val="0070C0"/>
                </a:solidFill>
              </a:rPr>
              <a:t>A Tela 2 é a janela de apresentação no projetor (</a:t>
            </a:r>
            <a:r>
              <a:rPr lang="pt-BR" dirty="0" err="1">
                <a:solidFill>
                  <a:srgbClr val="0070C0"/>
                </a:solidFill>
              </a:rPr>
              <a:t>DataShow</a:t>
            </a:r>
            <a:r>
              <a:rPr lang="pt-BR" dirty="0">
                <a:solidFill>
                  <a:srgbClr val="0070C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69073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Tutorial DataShow</vt:lpstr>
      <vt:lpstr>Abertura Automática da Tela 1 e Tela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DataShow</dc:title>
  <dc:creator>Ênio Silva</dc:creator>
  <cp:lastModifiedBy>Ênio Silva</cp:lastModifiedBy>
  <cp:revision>12</cp:revision>
  <dcterms:created xsi:type="dcterms:W3CDTF">2022-04-03T01:05:40Z</dcterms:created>
  <dcterms:modified xsi:type="dcterms:W3CDTF">2022-04-03T17:47:50Z</dcterms:modified>
</cp:coreProperties>
</file>