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5" r:id="rId4"/>
    <p:sldId id="256" r:id="rId5"/>
    <p:sldId id="258" r:id="rId6"/>
    <p:sldId id="267" r:id="rId7"/>
    <p:sldId id="269" r:id="rId8"/>
    <p:sldId id="257" r:id="rId9"/>
    <p:sldId id="264" r:id="rId10"/>
    <p:sldId id="271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showcloud.github.io/datash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0" y="3650045"/>
            <a:ext cx="12191999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</a:rPr>
              <a:t>Início da configuração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D559C7-FC04-22F9-A3E8-EEF223BC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065" y="1853096"/>
            <a:ext cx="6557868" cy="4333494"/>
          </a:xfrm>
          <a:prstGeom prst="rect">
            <a:avLst/>
          </a:prstGeom>
        </p:spPr>
      </p:pic>
      <p:sp>
        <p:nvSpPr>
          <p:cNvPr id="43" name="Subtítulo 2">
            <a:extLst>
              <a:ext uri="{FF2B5EF4-FFF2-40B4-BE49-F238E27FC236}">
                <a16:creationId xmlns:a16="http://schemas.microsoft.com/office/drawing/2014/main" id="{21AEC23E-9813-E683-AC9B-6048CFBE0FAF}"/>
              </a:ext>
            </a:extLst>
          </p:cNvPr>
          <p:cNvSpPr txBox="1">
            <a:spLocks/>
          </p:cNvSpPr>
          <p:nvPr/>
        </p:nvSpPr>
        <p:spPr>
          <a:xfrm>
            <a:off x="207172" y="893398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Pesquise novamente quando exibir a mensagem “Não Encontrado”.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C4F2106-5F5B-70F6-47F4-3DE7655DFE6C}"/>
              </a:ext>
            </a:extLst>
          </p:cNvPr>
          <p:cNvSpPr/>
          <p:nvPr/>
        </p:nvSpPr>
        <p:spPr>
          <a:xfrm>
            <a:off x="3931706" y="4332186"/>
            <a:ext cx="4424324" cy="1440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E6B8E5F-BE37-4AF6-34E4-D8D00C2FD369}"/>
              </a:ext>
            </a:extLst>
          </p:cNvPr>
          <p:cNvSpPr/>
          <p:nvPr/>
        </p:nvSpPr>
        <p:spPr>
          <a:xfrm>
            <a:off x="3429548" y="410908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3DADF5CB-DBF9-1A51-3A53-9216A5B715D7}"/>
              </a:ext>
            </a:extLst>
          </p:cNvPr>
          <p:cNvSpPr/>
          <p:nvPr/>
        </p:nvSpPr>
        <p:spPr>
          <a:xfrm rot="508660">
            <a:off x="4218021" y="4363474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0" y="3650045"/>
            <a:ext cx="12191999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</a:rPr>
              <a:t>Fim do Tutorial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0AB1B46-B484-0609-7577-1D5BCF71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35197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7A117D-AC79-72AC-0570-CB7C0F0D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859892"/>
            <a:ext cx="7115175" cy="4886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07172" y="893398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Abra o navegador internet (recomendado usar o Edge ou o Chrome): </a:t>
            </a:r>
            <a:r>
              <a:rPr lang="pt-BR" sz="2800" u="sng" dirty="0">
                <a:solidFill>
                  <a:srgbClr val="0070C0"/>
                </a:solidFill>
                <a:hlinkClick r:id="rId4"/>
              </a:rPr>
              <a:t>https://datashowcloud.github.io/datashow/</a:t>
            </a:r>
            <a:endParaRPr lang="pt-BR" sz="2800" u="sng" dirty="0">
              <a:solidFill>
                <a:srgbClr val="0070C0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FFAAC74-C1D4-BD8A-D054-E29055B54C50}"/>
              </a:ext>
            </a:extLst>
          </p:cNvPr>
          <p:cNvGrpSpPr/>
          <p:nvPr/>
        </p:nvGrpSpPr>
        <p:grpSpPr>
          <a:xfrm>
            <a:off x="3013813" y="2074787"/>
            <a:ext cx="3763506" cy="2114623"/>
            <a:chOff x="3013813" y="2074787"/>
            <a:chExt cx="3763506" cy="2114623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52982D1-BD47-4427-B9C4-DF29B8D29569}"/>
                </a:ext>
              </a:extLst>
            </p:cNvPr>
            <p:cNvSpPr/>
            <p:nvPr/>
          </p:nvSpPr>
          <p:spPr>
            <a:xfrm>
              <a:off x="3490293" y="2074787"/>
              <a:ext cx="3287026" cy="7013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F472255-33D7-45B0-BE9A-B543566573A8}"/>
                </a:ext>
              </a:extLst>
            </p:cNvPr>
            <p:cNvSpPr/>
            <p:nvPr/>
          </p:nvSpPr>
          <p:spPr>
            <a:xfrm>
              <a:off x="3013813" y="3620450"/>
              <a:ext cx="751840" cy="5689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163F1203-889D-40F6-9945-F7D9890274C2}"/>
                </a:ext>
              </a:extLst>
            </p:cNvPr>
            <p:cNvSpPr/>
            <p:nvPr/>
          </p:nvSpPr>
          <p:spPr>
            <a:xfrm rot="17471615">
              <a:off x="3197661" y="2914640"/>
              <a:ext cx="1162879" cy="3081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648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EBAA135-6DA7-10C4-8589-0EF6B148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42" y="2432516"/>
            <a:ext cx="5894142" cy="38345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E8777D6-88CE-13B7-B0C6-6FC29E89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10" y="3396283"/>
            <a:ext cx="4125173" cy="2865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752448" y="886264"/>
            <a:ext cx="7277167" cy="1754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no ícone de bloqueio de telas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“Sempre permitir pop-ups...”.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“Concluído”.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atualizar página.</a:t>
            </a:r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861007C9-AE03-41A0-8CFB-3A225B8B1FFE}"/>
              </a:ext>
            </a:extLst>
          </p:cNvPr>
          <p:cNvSpPr/>
          <p:nvPr/>
        </p:nvSpPr>
        <p:spPr>
          <a:xfrm rot="18215005">
            <a:off x="9399627" y="771161"/>
            <a:ext cx="1164222" cy="260649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991089-E4FA-4B6B-9D02-55CA89486622}"/>
              </a:ext>
            </a:extLst>
          </p:cNvPr>
          <p:cNvSpPr/>
          <p:nvPr/>
        </p:nvSpPr>
        <p:spPr>
          <a:xfrm>
            <a:off x="9970841" y="2923989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46F585-F8E9-4667-BBA9-879FCBC8C3EC}"/>
              </a:ext>
            </a:extLst>
          </p:cNvPr>
          <p:cNvSpPr/>
          <p:nvPr/>
        </p:nvSpPr>
        <p:spPr>
          <a:xfrm>
            <a:off x="8044254" y="188252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472303-1D29-4BF3-8E8D-325B609B1335}"/>
              </a:ext>
            </a:extLst>
          </p:cNvPr>
          <p:cNvSpPr/>
          <p:nvPr/>
        </p:nvSpPr>
        <p:spPr>
          <a:xfrm>
            <a:off x="6101451" y="5532516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4FE720D-208E-4A1F-91B8-722AB6B3FB5A}"/>
              </a:ext>
            </a:extLst>
          </p:cNvPr>
          <p:cNvSpPr/>
          <p:nvPr/>
        </p:nvSpPr>
        <p:spPr>
          <a:xfrm>
            <a:off x="10234252" y="475641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68C2029-3045-419F-BFD9-FA5C358D812F}"/>
              </a:ext>
            </a:extLst>
          </p:cNvPr>
          <p:cNvSpPr/>
          <p:nvPr/>
        </p:nvSpPr>
        <p:spPr>
          <a:xfrm>
            <a:off x="5053924" y="4035693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7FF41A4-91A8-4180-BD20-3D02936CFA63}"/>
              </a:ext>
            </a:extLst>
          </p:cNvPr>
          <p:cNvSpPr/>
          <p:nvPr/>
        </p:nvSpPr>
        <p:spPr>
          <a:xfrm rot="19008016">
            <a:off x="5621642" y="3565312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764494C6-0634-4466-A790-DD642DCAA2A7}"/>
              </a:ext>
            </a:extLst>
          </p:cNvPr>
          <p:cNvSpPr txBox="1">
            <a:spLocks/>
          </p:cNvSpPr>
          <p:nvPr/>
        </p:nvSpPr>
        <p:spPr>
          <a:xfrm>
            <a:off x="5701096" y="4204533"/>
            <a:ext cx="2192322" cy="333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FF0000"/>
                </a:solidFill>
              </a:rPr>
              <a:t>Clique em atualizar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F6C82DF-7D5F-4D72-9B7A-0449AFB0AE34}"/>
              </a:ext>
            </a:extLst>
          </p:cNvPr>
          <p:cNvSpPr/>
          <p:nvPr/>
        </p:nvSpPr>
        <p:spPr>
          <a:xfrm rot="18898284">
            <a:off x="6654516" y="5055103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38DA6BC-2B47-4F70-B24D-30AB0C83794E}"/>
              </a:ext>
            </a:extLst>
          </p:cNvPr>
          <p:cNvSpPr/>
          <p:nvPr/>
        </p:nvSpPr>
        <p:spPr>
          <a:xfrm rot="5400000">
            <a:off x="10470979" y="5343886"/>
            <a:ext cx="278385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84C11E3-98EA-2C8E-0B3C-13EEE4A8B96B}"/>
              </a:ext>
            </a:extLst>
          </p:cNvPr>
          <p:cNvSpPr/>
          <p:nvPr/>
        </p:nvSpPr>
        <p:spPr>
          <a:xfrm>
            <a:off x="6286388" y="2894428"/>
            <a:ext cx="827024" cy="6884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8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7A117D-AC79-72AC-0570-CB7C0F0D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859892"/>
            <a:ext cx="7115175" cy="4886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07172" y="893398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em “Configurar </a:t>
            </a:r>
            <a:r>
              <a:rPr lang="pt-BR" sz="2800" dirty="0" err="1">
                <a:solidFill>
                  <a:srgbClr val="0070C0"/>
                </a:solidFill>
              </a:rPr>
              <a:t>DataShow</a:t>
            </a:r>
            <a:r>
              <a:rPr lang="pt-BR" sz="2800" dirty="0">
                <a:solidFill>
                  <a:srgbClr val="0070C0"/>
                </a:solidFill>
              </a:rPr>
              <a:t>...”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168CCB5-3F07-3734-0430-D7A7E2557343}"/>
              </a:ext>
            </a:extLst>
          </p:cNvPr>
          <p:cNvGrpSpPr/>
          <p:nvPr/>
        </p:nvGrpSpPr>
        <p:grpSpPr>
          <a:xfrm>
            <a:off x="2784092" y="5471376"/>
            <a:ext cx="5571938" cy="1179960"/>
            <a:chOff x="2784092" y="5471376"/>
            <a:chExt cx="5571938" cy="117996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127159D-3178-55B2-E063-34D87240D76C}"/>
                </a:ext>
              </a:extLst>
            </p:cNvPr>
            <p:cNvSpPr/>
            <p:nvPr/>
          </p:nvSpPr>
          <p:spPr>
            <a:xfrm>
              <a:off x="3931706" y="5949970"/>
              <a:ext cx="4424324" cy="7013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7906658-EB3E-774A-1DDC-234DBBDA4513}"/>
                </a:ext>
              </a:extLst>
            </p:cNvPr>
            <p:cNvSpPr/>
            <p:nvPr/>
          </p:nvSpPr>
          <p:spPr>
            <a:xfrm>
              <a:off x="2784092" y="5471376"/>
              <a:ext cx="751840" cy="5689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B70B90B1-A211-81CF-5D9E-1F3F37095678}"/>
                </a:ext>
              </a:extLst>
            </p:cNvPr>
            <p:cNvSpPr/>
            <p:nvPr/>
          </p:nvSpPr>
          <p:spPr>
            <a:xfrm rot="1335309">
              <a:off x="3505329" y="5914023"/>
              <a:ext cx="1162879" cy="3081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878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2DF1EA1-5B17-4F89-E1EC-9D1535E3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7" y="886265"/>
            <a:ext cx="4914900" cy="583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5208783" y="5205639"/>
            <a:ext cx="3350919" cy="966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Preencha seu “Nome Curto”.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Atualize o Logotipo.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Atualize o Plano de Fundo.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9FCCA7-7509-39AF-483E-5AF14FA2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05" y="1172469"/>
            <a:ext cx="4248150" cy="2524125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AF931DE-D173-BF16-7487-47A50DF9D738}"/>
              </a:ext>
            </a:extLst>
          </p:cNvPr>
          <p:cNvGrpSpPr/>
          <p:nvPr/>
        </p:nvGrpSpPr>
        <p:grpSpPr>
          <a:xfrm>
            <a:off x="918985" y="4139920"/>
            <a:ext cx="4459842" cy="1163249"/>
            <a:chOff x="6741560" y="4139920"/>
            <a:chExt cx="4459842" cy="1163249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CB98A3D-EAD4-3F94-EA1C-9FF439E65C6B}"/>
                </a:ext>
              </a:extLst>
            </p:cNvPr>
            <p:cNvSpPr/>
            <p:nvPr/>
          </p:nvSpPr>
          <p:spPr>
            <a:xfrm>
              <a:off x="7914376" y="4139920"/>
              <a:ext cx="3287026" cy="5127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3F625BA-9F7A-5F8B-E891-33E7EC6554D7}"/>
                </a:ext>
              </a:extLst>
            </p:cNvPr>
            <p:cNvSpPr/>
            <p:nvPr/>
          </p:nvSpPr>
          <p:spPr>
            <a:xfrm>
              <a:off x="6741560" y="4734209"/>
              <a:ext cx="751840" cy="5689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Seta: para a Direita 26">
              <a:extLst>
                <a:ext uri="{FF2B5EF4-FFF2-40B4-BE49-F238E27FC236}">
                  <a16:creationId xmlns:a16="http://schemas.microsoft.com/office/drawing/2014/main" id="{EF8C9680-5254-3A65-2014-C82E43F03CDD}"/>
                </a:ext>
              </a:extLst>
            </p:cNvPr>
            <p:cNvSpPr/>
            <p:nvPr/>
          </p:nvSpPr>
          <p:spPr>
            <a:xfrm rot="20022884">
              <a:off x="7447714" y="4493075"/>
              <a:ext cx="1162879" cy="3081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Subtítulo 2">
            <a:extLst>
              <a:ext uri="{FF2B5EF4-FFF2-40B4-BE49-F238E27FC236}">
                <a16:creationId xmlns:a16="http://schemas.microsoft.com/office/drawing/2014/main" id="{E228A08E-2B16-FBCA-06F8-0393E3379BD5}"/>
              </a:ext>
            </a:extLst>
          </p:cNvPr>
          <p:cNvSpPr txBox="1">
            <a:spLocks/>
          </p:cNvSpPr>
          <p:nvPr/>
        </p:nvSpPr>
        <p:spPr>
          <a:xfrm>
            <a:off x="7079832" y="3766304"/>
            <a:ext cx="4317723" cy="886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Não feche esta janela.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Esta janela faz a atualização completa.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Espere o botão “Continuar” aparecer.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CAE175EE-AFE6-5F38-302A-A1F665BD639F}"/>
              </a:ext>
            </a:extLst>
          </p:cNvPr>
          <p:cNvSpPr/>
          <p:nvPr/>
        </p:nvSpPr>
        <p:spPr>
          <a:xfrm rot="10800000">
            <a:off x="5417936" y="4290345"/>
            <a:ext cx="1702571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0" y="3650045"/>
            <a:ext cx="12191999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</a:rPr>
              <a:t>Fim da configuração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0" y="3650045"/>
            <a:ext cx="12191999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</a:rPr>
              <a:t>Início do Tutorial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0AB1B46-B484-0609-7577-1D5BCF71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62541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40419B-9B0D-4448-A437-C9A208CF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22"/>
          <a:stretch/>
        </p:blipFill>
        <p:spPr>
          <a:xfrm>
            <a:off x="6225897" y="3038764"/>
            <a:ext cx="5753586" cy="3575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6786DE-DFA6-4EEA-BEAC-0FBC1AC6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7DC527-C33D-4362-85F5-2F7FD4584D1B}"/>
              </a:ext>
            </a:extLst>
          </p:cNvPr>
          <p:cNvSpPr txBox="1">
            <a:spLocks/>
          </p:cNvSpPr>
          <p:nvPr/>
        </p:nvSpPr>
        <p:spPr>
          <a:xfrm>
            <a:off x="91440" y="5262880"/>
            <a:ext cx="6219181" cy="14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u="sng" dirty="0">
                <a:solidFill>
                  <a:srgbClr val="0070C0"/>
                </a:solidFill>
              </a:rPr>
              <a:t>Arraste</a:t>
            </a:r>
            <a:r>
              <a:rPr lang="pt-BR" dirty="0">
                <a:solidFill>
                  <a:srgbClr val="0070C0"/>
                </a:solidFill>
              </a:rPr>
              <a:t> a Tela 2 para 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 (monitor 2)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solidFill>
                  <a:srgbClr val="0070C0"/>
                </a:solidFill>
              </a:rPr>
              <a:t>Pressione a tecla </a:t>
            </a:r>
            <a:r>
              <a:rPr lang="pt-BR" u="sng" dirty="0">
                <a:solidFill>
                  <a:srgbClr val="0070C0"/>
                </a:solidFill>
              </a:rPr>
              <a:t>F11</a:t>
            </a:r>
            <a:r>
              <a:rPr lang="pt-BR" dirty="0">
                <a:solidFill>
                  <a:srgbClr val="0070C0"/>
                </a:solidFill>
              </a:rPr>
              <a:t> (tela cheia)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8BD4936-441B-492F-BD7E-30CFD004C665}"/>
              </a:ext>
            </a:extLst>
          </p:cNvPr>
          <p:cNvSpPr txBox="1">
            <a:spLocks/>
          </p:cNvSpPr>
          <p:nvPr/>
        </p:nvSpPr>
        <p:spPr>
          <a:xfrm>
            <a:off x="91440" y="2593192"/>
            <a:ext cx="4676689" cy="95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u="sng" dirty="0">
                <a:solidFill>
                  <a:srgbClr val="0070C0"/>
                </a:solidFill>
              </a:rPr>
              <a:t>Clique no logotipo</a:t>
            </a:r>
            <a:r>
              <a:rPr lang="pt-BR" dirty="0">
                <a:solidFill>
                  <a:srgbClr val="0070C0"/>
                </a:solidFill>
              </a:rPr>
              <a:t> da Tela 2</a:t>
            </a:r>
          </a:p>
          <a:p>
            <a:r>
              <a:rPr lang="pt-BR" dirty="0">
                <a:solidFill>
                  <a:srgbClr val="0070C0"/>
                </a:solidFill>
              </a:rPr>
              <a:t>(ativar o vídeo)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1C3881-FE76-4A69-A9CD-4CB6157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0FB77EF-623B-404C-B676-9A6AD0D6823F}"/>
              </a:ext>
            </a:extLst>
          </p:cNvPr>
          <p:cNvSpPr/>
          <p:nvPr/>
        </p:nvSpPr>
        <p:spPr>
          <a:xfrm rot="1521362">
            <a:off x="5187027" y="3963396"/>
            <a:ext cx="4014573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D6250-0347-42BF-BE4C-0F15F8F19AE5}"/>
              </a:ext>
            </a:extLst>
          </p:cNvPr>
          <p:cNvSpPr/>
          <p:nvPr/>
        </p:nvSpPr>
        <p:spPr>
          <a:xfrm>
            <a:off x="4615729" y="285368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61ACAE-AB49-DB59-F1B9-FC96559D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69" y="2230782"/>
            <a:ext cx="7273636" cy="3983183"/>
          </a:xfrm>
          <a:prstGeom prst="rect">
            <a:avLst/>
          </a:prstGeom>
        </p:spPr>
      </p:pic>
      <p:sp>
        <p:nvSpPr>
          <p:cNvPr id="40" name="Balão de Fala: Retângulo 39">
            <a:extLst>
              <a:ext uri="{FF2B5EF4-FFF2-40B4-BE49-F238E27FC236}">
                <a16:creationId xmlns:a16="http://schemas.microsoft.com/office/drawing/2014/main" id="{A6FC1533-BCF1-446C-B4A1-168FCAEBF21A}"/>
              </a:ext>
            </a:extLst>
          </p:cNvPr>
          <p:cNvSpPr/>
          <p:nvPr/>
        </p:nvSpPr>
        <p:spPr>
          <a:xfrm>
            <a:off x="99431" y="1591943"/>
            <a:ext cx="2537237" cy="1660480"/>
          </a:xfrm>
          <a:prstGeom prst="wedgeRectCallout">
            <a:avLst>
              <a:gd name="adj1" fmla="val 204329"/>
              <a:gd name="adj2" fmla="val 8229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7F63E8FE-4608-4501-8D75-4133DB702C75}"/>
              </a:ext>
            </a:extLst>
          </p:cNvPr>
          <p:cNvSpPr/>
          <p:nvPr/>
        </p:nvSpPr>
        <p:spPr>
          <a:xfrm>
            <a:off x="10075870" y="3734971"/>
            <a:ext cx="2022607" cy="1077324"/>
          </a:xfrm>
          <a:prstGeom prst="wedgeRectCallout">
            <a:avLst>
              <a:gd name="adj1" fmla="val -144291"/>
              <a:gd name="adj2" fmla="val 5411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alão de Fala: Retângulo 36">
            <a:extLst>
              <a:ext uri="{FF2B5EF4-FFF2-40B4-BE49-F238E27FC236}">
                <a16:creationId xmlns:a16="http://schemas.microsoft.com/office/drawing/2014/main" id="{FC6387F1-3B74-466D-9559-4A6CEBC3AC88}"/>
              </a:ext>
            </a:extLst>
          </p:cNvPr>
          <p:cNvSpPr/>
          <p:nvPr/>
        </p:nvSpPr>
        <p:spPr>
          <a:xfrm>
            <a:off x="10075870" y="5433015"/>
            <a:ext cx="2022607" cy="1308406"/>
          </a:xfrm>
          <a:prstGeom prst="wedgeRectCallout">
            <a:avLst>
              <a:gd name="adj1" fmla="val -65174"/>
              <a:gd name="adj2" fmla="val -4792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alão de Fala: Retângulo 29">
            <a:extLst>
              <a:ext uri="{FF2B5EF4-FFF2-40B4-BE49-F238E27FC236}">
                <a16:creationId xmlns:a16="http://schemas.microsoft.com/office/drawing/2014/main" id="{0AB7E26C-D555-445F-9779-0F188A7A78BF}"/>
              </a:ext>
            </a:extLst>
          </p:cNvPr>
          <p:cNvSpPr/>
          <p:nvPr/>
        </p:nvSpPr>
        <p:spPr>
          <a:xfrm>
            <a:off x="208650" y="3697039"/>
            <a:ext cx="3506100" cy="1391849"/>
          </a:xfrm>
          <a:prstGeom prst="wedgeRectCallout">
            <a:avLst>
              <a:gd name="adj1" fmla="val 83141"/>
              <a:gd name="adj2" fmla="val 3193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C5123BF1-D22E-4641-8457-FF09226404D1}"/>
              </a:ext>
            </a:extLst>
          </p:cNvPr>
          <p:cNvSpPr/>
          <p:nvPr/>
        </p:nvSpPr>
        <p:spPr>
          <a:xfrm>
            <a:off x="167856" y="5365318"/>
            <a:ext cx="3653740" cy="1171721"/>
          </a:xfrm>
          <a:prstGeom prst="wedgeRectCallout">
            <a:avLst>
              <a:gd name="adj1" fmla="val 124908"/>
              <a:gd name="adj2" fmla="val -8272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4345BF5-A247-4FF4-AE9C-8DDB1339D8CE}"/>
              </a:ext>
            </a:extLst>
          </p:cNvPr>
          <p:cNvSpPr/>
          <p:nvPr/>
        </p:nvSpPr>
        <p:spPr>
          <a:xfrm>
            <a:off x="8753088" y="1444747"/>
            <a:ext cx="3353597" cy="1308406"/>
          </a:xfrm>
          <a:prstGeom prst="wedgeRectCallout">
            <a:avLst>
              <a:gd name="adj1" fmla="val -84984"/>
              <a:gd name="adj2" fmla="val 13210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F345B1-4EDE-4161-BBB8-0626935F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90" y="1541854"/>
            <a:ext cx="923925" cy="1181100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DCDE0F94-73EC-4E5D-9F3E-79A87AD3D62F}"/>
              </a:ext>
            </a:extLst>
          </p:cNvPr>
          <p:cNvSpPr txBox="1">
            <a:spLocks/>
          </p:cNvSpPr>
          <p:nvPr/>
        </p:nvSpPr>
        <p:spPr>
          <a:xfrm>
            <a:off x="9780191" y="1541854"/>
            <a:ext cx="231655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Opção de selecionar somente letras, bíblia ou imagem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F0EDD0-A6D9-4DC8-968D-135B75176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16" y="1669613"/>
            <a:ext cx="2362200" cy="495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058818-CD4F-4FFA-ADDB-D1ABC32B7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9" y="3768633"/>
            <a:ext cx="942975" cy="5048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8F1C5B-B2EE-46ED-8C0F-AF8D94A3A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59" y="4122596"/>
            <a:ext cx="933450" cy="485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A639E45-5464-4636-B76C-F9909B59C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73" y="4473751"/>
            <a:ext cx="904875" cy="485775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AE1FDCB1-A1EE-4102-9CD0-E9074D8E135D}"/>
              </a:ext>
            </a:extLst>
          </p:cNvPr>
          <p:cNvSpPr txBox="1">
            <a:spLocks/>
          </p:cNvSpPr>
          <p:nvPr/>
        </p:nvSpPr>
        <p:spPr>
          <a:xfrm>
            <a:off x="1509346" y="3736845"/>
            <a:ext cx="2205404" cy="11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Configura logotipo: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- pequeno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x invisível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+ grande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C0408DA-74D2-4699-AEBB-853D0F83D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80" y="5454070"/>
            <a:ext cx="1447800" cy="5143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FEF6E55-16D2-4446-B3E2-DF01B461C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19" y="5933177"/>
            <a:ext cx="1162050" cy="466725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F2F401CD-C7A2-44D2-91B9-5A6739CAF984}"/>
              </a:ext>
            </a:extLst>
          </p:cNvPr>
          <p:cNvSpPr txBox="1">
            <a:spLocks/>
          </p:cNvSpPr>
          <p:nvPr/>
        </p:nvSpPr>
        <p:spPr>
          <a:xfrm>
            <a:off x="1717668" y="5531841"/>
            <a:ext cx="2103928" cy="868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Descongela ou congela o Telão (</a:t>
            </a:r>
            <a:r>
              <a:rPr lang="pt-BR" sz="2000" dirty="0" err="1">
                <a:solidFill>
                  <a:schemeClr val="bg1"/>
                </a:solidFill>
              </a:rPr>
              <a:t>DataShow</a:t>
            </a:r>
            <a:r>
              <a:rPr lang="pt-BR" sz="2000" dirty="0">
                <a:solidFill>
                  <a:schemeClr val="bg1"/>
                </a:solidFill>
              </a:rPr>
              <a:t> Tela 2)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95AE03C1-24E0-46C5-886F-D8D43DC3CA4B}"/>
              </a:ext>
            </a:extLst>
          </p:cNvPr>
          <p:cNvSpPr/>
          <p:nvPr/>
        </p:nvSpPr>
        <p:spPr>
          <a:xfrm>
            <a:off x="4369940" y="1429616"/>
            <a:ext cx="2861265" cy="1171721"/>
          </a:xfrm>
          <a:prstGeom prst="wedgeRectCallout">
            <a:avLst>
              <a:gd name="adj1" fmla="val 62196"/>
              <a:gd name="adj2" fmla="val 23087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B3D1856-6C81-4E08-A006-B3F20454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349" y="1524940"/>
            <a:ext cx="504825" cy="4857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4BD0013-40CF-4CD5-9EEC-B53EA4BA4C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3509" y="1853086"/>
            <a:ext cx="552450" cy="504825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C019C4CF-0841-446D-866B-CC0469CE926D}"/>
              </a:ext>
            </a:extLst>
          </p:cNvPr>
          <p:cNvSpPr txBox="1">
            <a:spLocks/>
          </p:cNvSpPr>
          <p:nvPr/>
        </p:nvSpPr>
        <p:spPr>
          <a:xfrm>
            <a:off x="5125485" y="1485284"/>
            <a:ext cx="2105720" cy="111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Exibe ou esconde textos repetidos na letra da música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8252277A-D59A-4C99-99B0-89054ABFEF9A}"/>
              </a:ext>
            </a:extLst>
          </p:cNvPr>
          <p:cNvSpPr txBox="1">
            <a:spLocks/>
          </p:cNvSpPr>
          <p:nvPr/>
        </p:nvSpPr>
        <p:spPr>
          <a:xfrm>
            <a:off x="10129081" y="3810975"/>
            <a:ext cx="1267002" cy="100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chemeClr val="bg1"/>
                </a:solidFill>
              </a:rPr>
              <a:t>Pausa ou mostra o vídeo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833668E2-410B-4189-9EF3-9576B250B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6216" y="5825281"/>
            <a:ext cx="619125" cy="523875"/>
          </a:xfrm>
          <a:prstGeom prst="rect">
            <a:avLst/>
          </a:prstGeom>
        </p:spPr>
      </p:pic>
      <p:sp>
        <p:nvSpPr>
          <p:cNvPr id="42" name="Subtítulo 2">
            <a:extLst>
              <a:ext uri="{FF2B5EF4-FFF2-40B4-BE49-F238E27FC236}">
                <a16:creationId xmlns:a16="http://schemas.microsoft.com/office/drawing/2014/main" id="{16FE39B4-03BA-458E-B45D-9EE65434CF56}"/>
              </a:ext>
            </a:extLst>
          </p:cNvPr>
          <p:cNvSpPr txBox="1">
            <a:spLocks/>
          </p:cNvSpPr>
          <p:nvPr/>
        </p:nvSpPr>
        <p:spPr>
          <a:xfrm>
            <a:off x="10177673" y="5653522"/>
            <a:ext cx="1158360" cy="886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Edita ou esconde o texto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399AB52-3E77-4225-BDFB-F4A2D19A6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783" b="3049"/>
          <a:stretch/>
        </p:blipFill>
        <p:spPr>
          <a:xfrm>
            <a:off x="11552777" y="3804860"/>
            <a:ext cx="485775" cy="44371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AF5F24E-31D3-42F0-B2CE-07ACCB48299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069" b="13733"/>
          <a:stretch/>
        </p:blipFill>
        <p:spPr>
          <a:xfrm>
            <a:off x="11370534" y="4145071"/>
            <a:ext cx="485775" cy="44371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52437" y="2220447"/>
            <a:ext cx="2251042" cy="93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Pesquisa letras de música, versículos bíblicos ou imagens</a:t>
            </a:r>
          </a:p>
        </p:txBody>
      </p:sp>
    </p:spTree>
    <p:extLst>
      <p:ext uri="{BB962C8B-B14F-4D97-AF65-F5344CB8AC3E}">
        <p14:creationId xmlns:p14="http://schemas.microsoft.com/office/powerpoint/2010/main" val="255756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229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Primeira Configuração</vt:lpstr>
      <vt:lpstr>Primeira Configuração</vt:lpstr>
      <vt:lpstr>Primeira Configuração</vt:lpstr>
      <vt:lpstr>Primeira Configuração</vt:lpstr>
      <vt:lpstr>Primeira Configuração</vt:lpstr>
      <vt:lpstr>Primeira Configuração</vt:lpstr>
      <vt:lpstr>Tutorial</vt:lpstr>
      <vt:lpstr>Tutorial</vt:lpstr>
      <vt:lpstr>Tutorial</vt:lpstr>
      <vt:lpstr>Tutorial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Ênio Silva</cp:lastModifiedBy>
  <cp:revision>100</cp:revision>
  <dcterms:created xsi:type="dcterms:W3CDTF">2022-04-03T01:05:40Z</dcterms:created>
  <dcterms:modified xsi:type="dcterms:W3CDTF">2022-07-26T05:14:29Z</dcterms:modified>
</cp:coreProperties>
</file>