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A299B-F0C3-4701-88AA-831F2B69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D0379-3C78-4ACB-9C9A-2AC04DF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31E95-D56C-4ABD-BCB2-912CBFFE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61C92-40BE-4904-B778-9EF0802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29BC9-EC58-4A40-BC80-1FCAD00B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41FAE-5145-4C79-A11D-B063C85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1BE40-858E-48AD-AB69-51E7B5EC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0145E-1753-4EDE-9A39-25FC66D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313CB-3220-4B83-A698-75603BA3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110C2-610D-4953-A608-F02E3A8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89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538F2-2ECB-4F80-883B-B90729AF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89884-1BC3-43FE-8A42-2BDECCA4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3842D-3FCA-41D4-8D83-DE04D1E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46B77-AC90-4DAC-BC64-0FE4A4B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9BBC2-38D7-4756-BDD2-E0674944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0226B-38C8-4171-AD8A-8905C875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62274-B2DA-4C34-B356-B41628F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78700-E673-4E40-807F-429F3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83BCA-B4E1-4FCD-80A1-6F8AD6C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F543D-5DBA-42F8-BBBC-D58DEB8D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A68B9-52B8-4240-B72C-E3C2E7F7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6D107-8FF0-47ED-8DAE-9A62DF09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31583-2F66-47C2-B044-7FAEDE8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A1EE8-FF82-4583-B9F8-51887B2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B3E67-F968-4E04-8680-E73516D7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0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9B802-F822-40EE-A067-7D04A528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AF301-7550-42AC-A9CE-CF683C99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512B20-7F15-4B6B-BE7E-9603A4E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2C32F-7C63-44FC-B98C-15C8582B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1C7C5-7FE9-4587-99D6-1618339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33E8-8CA9-492B-BE19-8ABF473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2AF8-5240-43FC-8711-57252891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57CBA-8CF3-4054-9582-43308D942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2ACBA0-89F2-491E-8549-E848303C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38EEC3-7DB7-46CC-B20A-FC3E0D42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1CCF78-E628-40C6-87A5-8C565EAE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A12769-D321-4511-9BEB-0B387114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3D001C-8B60-412B-8630-32D28E9A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7B96E-A66D-4004-AE46-61086C0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5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D460-7ED9-468C-83C2-491C524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17158-7768-4082-A745-09961B1B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0AF13D-A396-4107-B5A4-6F894E0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4F0D88-A7F4-4926-B6EE-AAD3376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6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67CF6-B599-4866-AAFA-C28DEBAD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3055F9-14E3-4FE3-BC25-5832FE3D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D1D28A-5B2B-458A-B6E4-F4DED2C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7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E973-D2B2-4BD0-931A-DA14C9E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D09AD-AFB6-4A2B-B77A-4420AA85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EAD26-ECF8-4113-B498-2C615DA85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8F33F-6B4A-4114-A589-A1EA690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ADD48-5C62-4D23-A822-99963AB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A1DAF-342C-416D-96E5-8A5B3B5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DB7B1-6DF1-4D51-B78A-2A629AF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ABD74-9D7E-40B7-BA33-2D569ECD3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0D49B-5C51-43D7-9B5E-59508B3A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C0D48-B833-49E1-B152-72D7B09A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EB23FB-4D61-4AB2-9E3F-A4EF78B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705BFE-8F4D-4831-9A69-B572A1FC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6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7B3796-25A5-4C20-A674-BC4ED7A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16A4B-E679-4D8D-A5C9-A32B5E687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F7F8D-DF00-4CC7-9C13-B08E897D5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47BF-A431-494C-B665-2F96E0274D3B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A6C49-9B02-4D77-B19E-2A36C058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804FC-814F-4F5D-BE7C-3452952F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8AC6-45D7-473E-970E-887D8FBA41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atashowcloud.github.io/datashow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BF4F33-E8B6-4FCB-B4F5-81F65DC42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98"/>
          <a:stretch/>
        </p:blipFill>
        <p:spPr>
          <a:xfrm>
            <a:off x="2588289" y="2740236"/>
            <a:ext cx="9325597" cy="3918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113043" y="1484640"/>
            <a:ext cx="10541133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Abra o navegador internet (recomendado usar o Edge): </a:t>
            </a:r>
            <a:r>
              <a:rPr lang="pt-BR" sz="2800" b="1" u="sng" dirty="0">
                <a:solidFill>
                  <a:srgbClr val="0070C0"/>
                </a:solidFill>
                <a:hlinkClick r:id="rId4"/>
              </a:rPr>
              <a:t>https://datashowcloud.github.io/datashow/</a:t>
            </a:r>
            <a:endParaRPr lang="pt-BR" sz="2800" b="1" u="sng" dirty="0">
              <a:solidFill>
                <a:srgbClr val="0070C0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52982D1-BD47-4427-B9C4-DF29B8D29569}"/>
              </a:ext>
            </a:extLst>
          </p:cNvPr>
          <p:cNvSpPr/>
          <p:nvPr/>
        </p:nvSpPr>
        <p:spPr>
          <a:xfrm>
            <a:off x="5313680" y="3327400"/>
            <a:ext cx="4424324" cy="701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72255-33D7-45B0-BE9A-B543566573A8}"/>
              </a:ext>
            </a:extLst>
          </p:cNvPr>
          <p:cNvSpPr/>
          <p:nvPr/>
        </p:nvSpPr>
        <p:spPr>
          <a:xfrm>
            <a:off x="4702621" y="4546925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63F1203-889D-40F6-9945-F7D9890274C2}"/>
              </a:ext>
            </a:extLst>
          </p:cNvPr>
          <p:cNvSpPr/>
          <p:nvPr/>
        </p:nvSpPr>
        <p:spPr>
          <a:xfrm rot="18931443">
            <a:off x="5255057" y="4077352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9F77D28-020E-4029-B020-5CC96DCC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1111356"/>
            <a:ext cx="1524000" cy="12477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87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8268436-A1A7-494E-AED2-6BAF71895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81" b="32547"/>
          <a:stretch/>
        </p:blipFill>
        <p:spPr>
          <a:xfrm>
            <a:off x="1149003" y="2667023"/>
            <a:ext cx="9899333" cy="3514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Primeira Configuração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844563" y="2002800"/>
            <a:ext cx="7277167" cy="96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pt-BR" sz="2800" dirty="0">
                <a:solidFill>
                  <a:srgbClr val="0070C0"/>
                </a:solidFill>
              </a:rPr>
              <a:t>Clique no ícone de telas bloqueadas </a:t>
            </a:r>
          </a:p>
        </p:txBody>
      </p:sp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861007C9-AE03-41A0-8CFB-3A225B8B1FFE}"/>
              </a:ext>
            </a:extLst>
          </p:cNvPr>
          <p:cNvSpPr/>
          <p:nvPr/>
        </p:nvSpPr>
        <p:spPr>
          <a:xfrm rot="18215005">
            <a:off x="8633148" y="798055"/>
            <a:ext cx="1164222" cy="260649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7991089-E4FA-4B6B-9D02-55CA89486622}"/>
              </a:ext>
            </a:extLst>
          </p:cNvPr>
          <p:cNvSpPr/>
          <p:nvPr/>
        </p:nvSpPr>
        <p:spPr>
          <a:xfrm>
            <a:off x="9123680" y="3098800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46F585-F8E9-4667-BBA9-879FCBC8C3EC}"/>
              </a:ext>
            </a:extLst>
          </p:cNvPr>
          <p:cNvSpPr/>
          <p:nvPr/>
        </p:nvSpPr>
        <p:spPr>
          <a:xfrm>
            <a:off x="7277775" y="1909414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472303-1D29-4BF3-8E8D-325B609B1335}"/>
              </a:ext>
            </a:extLst>
          </p:cNvPr>
          <p:cNvSpPr/>
          <p:nvPr/>
        </p:nvSpPr>
        <p:spPr>
          <a:xfrm>
            <a:off x="5108743" y="4569772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4FE720D-208E-4A1F-91B8-722AB6B3FB5A}"/>
              </a:ext>
            </a:extLst>
          </p:cNvPr>
          <p:cNvSpPr/>
          <p:nvPr/>
        </p:nvSpPr>
        <p:spPr>
          <a:xfrm>
            <a:off x="9561902" y="4635387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68C2029-3045-419F-BFD9-FA5C358D812F}"/>
              </a:ext>
            </a:extLst>
          </p:cNvPr>
          <p:cNvSpPr/>
          <p:nvPr/>
        </p:nvSpPr>
        <p:spPr>
          <a:xfrm>
            <a:off x="1100494" y="4452551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7FF41A4-91A8-4180-BD20-3D02936CFA63}"/>
              </a:ext>
            </a:extLst>
          </p:cNvPr>
          <p:cNvSpPr/>
          <p:nvPr/>
        </p:nvSpPr>
        <p:spPr>
          <a:xfrm rot="18242890">
            <a:off x="1491835" y="3853291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764494C6-0634-4466-A790-DD642DCAA2A7}"/>
              </a:ext>
            </a:extLst>
          </p:cNvPr>
          <p:cNvSpPr txBox="1">
            <a:spLocks/>
          </p:cNvSpPr>
          <p:nvPr/>
        </p:nvSpPr>
        <p:spPr>
          <a:xfrm>
            <a:off x="1761114" y="4648287"/>
            <a:ext cx="1754926" cy="264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</a:rPr>
              <a:t>Clique em atualizar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3F6C82DF-7D5F-4D72-9B7A-0449AFB0AE34}"/>
              </a:ext>
            </a:extLst>
          </p:cNvPr>
          <p:cNvSpPr/>
          <p:nvPr/>
        </p:nvSpPr>
        <p:spPr>
          <a:xfrm rot="21306847">
            <a:off x="5901484" y="4624800"/>
            <a:ext cx="1162879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38DA6BC-2B47-4F70-B24D-30AB0C83794E}"/>
              </a:ext>
            </a:extLst>
          </p:cNvPr>
          <p:cNvSpPr/>
          <p:nvPr/>
        </p:nvSpPr>
        <p:spPr>
          <a:xfrm rot="5400000">
            <a:off x="9798629" y="5222863"/>
            <a:ext cx="278385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40419B-9B0D-4448-A437-C9A208CF8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22"/>
          <a:stretch/>
        </p:blipFill>
        <p:spPr>
          <a:xfrm>
            <a:off x="6225897" y="3038764"/>
            <a:ext cx="5753586" cy="3575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46786DE-DFA6-4EEA-BEAC-0FBC1AC6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5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27DC527-C33D-4362-85F5-2F7FD4584D1B}"/>
              </a:ext>
            </a:extLst>
          </p:cNvPr>
          <p:cNvSpPr txBox="1">
            <a:spLocks/>
          </p:cNvSpPr>
          <p:nvPr/>
        </p:nvSpPr>
        <p:spPr>
          <a:xfrm>
            <a:off x="91440" y="5262880"/>
            <a:ext cx="6219181" cy="143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pt-BR" u="sng" dirty="0">
                <a:solidFill>
                  <a:srgbClr val="0070C0"/>
                </a:solidFill>
              </a:rPr>
              <a:t>Arraste</a:t>
            </a:r>
            <a:r>
              <a:rPr lang="pt-BR" dirty="0">
                <a:solidFill>
                  <a:srgbClr val="0070C0"/>
                </a:solidFill>
              </a:rPr>
              <a:t> a Tela 2 para o </a:t>
            </a:r>
            <a:r>
              <a:rPr lang="pt-BR" dirty="0" err="1">
                <a:solidFill>
                  <a:srgbClr val="0070C0"/>
                </a:solidFill>
              </a:rPr>
              <a:t>DataShow</a:t>
            </a:r>
            <a:r>
              <a:rPr lang="pt-BR" dirty="0">
                <a:solidFill>
                  <a:srgbClr val="0070C0"/>
                </a:solidFill>
              </a:rPr>
              <a:t> (monitor 2)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dirty="0">
                <a:solidFill>
                  <a:srgbClr val="0070C0"/>
                </a:solidFill>
              </a:rPr>
              <a:t>Pressione a tecla </a:t>
            </a:r>
            <a:r>
              <a:rPr lang="pt-BR" u="sng" dirty="0">
                <a:solidFill>
                  <a:srgbClr val="0070C0"/>
                </a:solidFill>
              </a:rPr>
              <a:t>F11</a:t>
            </a:r>
            <a:r>
              <a:rPr lang="pt-BR" dirty="0">
                <a:solidFill>
                  <a:srgbClr val="0070C0"/>
                </a:solidFill>
              </a:rPr>
              <a:t> (tela cheia)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88BD4936-441B-492F-BD7E-30CFD004C665}"/>
              </a:ext>
            </a:extLst>
          </p:cNvPr>
          <p:cNvSpPr txBox="1">
            <a:spLocks/>
          </p:cNvSpPr>
          <p:nvPr/>
        </p:nvSpPr>
        <p:spPr>
          <a:xfrm>
            <a:off x="91440" y="2593192"/>
            <a:ext cx="4676689" cy="95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u="sng" dirty="0">
                <a:solidFill>
                  <a:srgbClr val="0070C0"/>
                </a:solidFill>
              </a:rPr>
              <a:t>Clique no logotipo</a:t>
            </a:r>
            <a:r>
              <a:rPr lang="pt-BR" dirty="0">
                <a:solidFill>
                  <a:srgbClr val="0070C0"/>
                </a:solidFill>
              </a:rPr>
              <a:t> da Tela 2</a:t>
            </a:r>
          </a:p>
          <a:p>
            <a:r>
              <a:rPr lang="pt-BR" dirty="0">
                <a:solidFill>
                  <a:srgbClr val="0070C0"/>
                </a:solidFill>
              </a:rPr>
              <a:t>(ativar o vídeo)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1C3881-FE76-4A69-A9CD-4CB615742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E0FB77EF-623B-404C-B676-9A6AD0D6823F}"/>
              </a:ext>
            </a:extLst>
          </p:cNvPr>
          <p:cNvSpPr/>
          <p:nvPr/>
        </p:nvSpPr>
        <p:spPr>
          <a:xfrm rot="1521362">
            <a:off x="5187027" y="3963396"/>
            <a:ext cx="4014573" cy="3081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9D6250-0347-42BF-BE4C-0F15F8F19AE5}"/>
              </a:ext>
            </a:extLst>
          </p:cNvPr>
          <p:cNvSpPr/>
          <p:nvPr/>
        </p:nvSpPr>
        <p:spPr>
          <a:xfrm>
            <a:off x="4615729" y="2853685"/>
            <a:ext cx="751840" cy="568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907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BA7912A2-A2DB-462C-A7E5-05ECD655C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84" y="2981457"/>
            <a:ext cx="5961098" cy="3587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Balão de Fala: Retângulo 39">
            <a:extLst>
              <a:ext uri="{FF2B5EF4-FFF2-40B4-BE49-F238E27FC236}">
                <a16:creationId xmlns:a16="http://schemas.microsoft.com/office/drawing/2014/main" id="{A6FC1533-BCF1-446C-B4A1-168FCAEBF21A}"/>
              </a:ext>
            </a:extLst>
          </p:cNvPr>
          <p:cNvSpPr/>
          <p:nvPr/>
        </p:nvSpPr>
        <p:spPr>
          <a:xfrm>
            <a:off x="99431" y="1591943"/>
            <a:ext cx="2537237" cy="1660480"/>
          </a:xfrm>
          <a:prstGeom prst="wedgeRectCallout">
            <a:avLst>
              <a:gd name="adj1" fmla="val 204329"/>
              <a:gd name="adj2" fmla="val 8229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alão de Fala: Retângulo 37">
            <a:extLst>
              <a:ext uri="{FF2B5EF4-FFF2-40B4-BE49-F238E27FC236}">
                <a16:creationId xmlns:a16="http://schemas.microsoft.com/office/drawing/2014/main" id="{7F63E8FE-4608-4501-8D75-4133DB702C75}"/>
              </a:ext>
            </a:extLst>
          </p:cNvPr>
          <p:cNvSpPr/>
          <p:nvPr/>
        </p:nvSpPr>
        <p:spPr>
          <a:xfrm>
            <a:off x="10075870" y="3734971"/>
            <a:ext cx="2022607" cy="1077324"/>
          </a:xfrm>
          <a:prstGeom prst="wedgeRectCallout">
            <a:avLst>
              <a:gd name="adj1" fmla="val -144291"/>
              <a:gd name="adj2" fmla="val 5411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Balão de Fala: Retângulo 36">
            <a:extLst>
              <a:ext uri="{FF2B5EF4-FFF2-40B4-BE49-F238E27FC236}">
                <a16:creationId xmlns:a16="http://schemas.microsoft.com/office/drawing/2014/main" id="{FC6387F1-3B74-466D-9559-4A6CEBC3AC88}"/>
              </a:ext>
            </a:extLst>
          </p:cNvPr>
          <p:cNvSpPr/>
          <p:nvPr/>
        </p:nvSpPr>
        <p:spPr>
          <a:xfrm>
            <a:off x="10075870" y="5433015"/>
            <a:ext cx="2022607" cy="1308406"/>
          </a:xfrm>
          <a:prstGeom prst="wedgeRectCallout">
            <a:avLst>
              <a:gd name="adj1" fmla="val -65174"/>
              <a:gd name="adj2" fmla="val -47925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Balão de Fala: Retângulo 29">
            <a:extLst>
              <a:ext uri="{FF2B5EF4-FFF2-40B4-BE49-F238E27FC236}">
                <a16:creationId xmlns:a16="http://schemas.microsoft.com/office/drawing/2014/main" id="{0AB7E26C-D555-445F-9779-0F188A7A78BF}"/>
              </a:ext>
            </a:extLst>
          </p:cNvPr>
          <p:cNvSpPr/>
          <p:nvPr/>
        </p:nvSpPr>
        <p:spPr>
          <a:xfrm>
            <a:off x="208650" y="3697039"/>
            <a:ext cx="3506100" cy="1391849"/>
          </a:xfrm>
          <a:prstGeom prst="wedgeRectCallout">
            <a:avLst>
              <a:gd name="adj1" fmla="val 83141"/>
              <a:gd name="adj2" fmla="val 31933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C5123BF1-D22E-4641-8457-FF09226404D1}"/>
              </a:ext>
            </a:extLst>
          </p:cNvPr>
          <p:cNvSpPr/>
          <p:nvPr/>
        </p:nvSpPr>
        <p:spPr>
          <a:xfrm>
            <a:off x="167856" y="5365318"/>
            <a:ext cx="3653740" cy="1171721"/>
          </a:xfrm>
          <a:prstGeom prst="wedgeRectCallout">
            <a:avLst>
              <a:gd name="adj1" fmla="val 124908"/>
              <a:gd name="adj2" fmla="val -82727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34345BF5-A247-4FF4-AE9C-8DDB1339D8CE}"/>
              </a:ext>
            </a:extLst>
          </p:cNvPr>
          <p:cNvSpPr/>
          <p:nvPr/>
        </p:nvSpPr>
        <p:spPr>
          <a:xfrm>
            <a:off x="8753088" y="1444747"/>
            <a:ext cx="3353597" cy="1308406"/>
          </a:xfrm>
          <a:prstGeom prst="wedgeRectCallout">
            <a:avLst>
              <a:gd name="adj1" fmla="val -84984"/>
              <a:gd name="adj2" fmla="val 13210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09FA45-A433-40F5-B779-C73FCEFA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626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70C0"/>
                </a:solidFill>
              </a:rPr>
              <a:t>Tutorial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C1F3F6-D8F9-45D7-AF30-7F7F4BD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176" y="7830"/>
            <a:ext cx="1486758" cy="2650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F345B1-4EDE-4161-BBB8-0626935F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690" y="1541854"/>
            <a:ext cx="923925" cy="1181100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DCDE0F94-73EC-4E5D-9F3E-79A87AD3D62F}"/>
              </a:ext>
            </a:extLst>
          </p:cNvPr>
          <p:cNvSpPr txBox="1">
            <a:spLocks/>
          </p:cNvSpPr>
          <p:nvPr/>
        </p:nvSpPr>
        <p:spPr>
          <a:xfrm>
            <a:off x="9780191" y="1541854"/>
            <a:ext cx="2316555" cy="118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Opção de selecionar somente letras, bíblia ou imagem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F0EDD0-A6D9-4DC8-968D-135B75176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16" y="1669613"/>
            <a:ext cx="2362200" cy="495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058818-CD4F-4FFA-ADDB-D1ABC32B7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49" y="3768633"/>
            <a:ext cx="942975" cy="5048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78F1C5B-B2EE-46ED-8C0F-AF8D94A3A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59" y="4122596"/>
            <a:ext cx="933450" cy="4857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A639E45-5464-4636-B76C-F9909B59CC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73" y="4473751"/>
            <a:ext cx="904875" cy="485775"/>
          </a:xfrm>
          <a:prstGeom prst="rect">
            <a:avLst/>
          </a:prstGeom>
        </p:spPr>
      </p:pic>
      <p:sp>
        <p:nvSpPr>
          <p:cNvPr id="20" name="Subtítulo 2">
            <a:extLst>
              <a:ext uri="{FF2B5EF4-FFF2-40B4-BE49-F238E27FC236}">
                <a16:creationId xmlns:a16="http://schemas.microsoft.com/office/drawing/2014/main" id="{AE1FDCB1-A1EE-4102-9CD0-E9074D8E135D}"/>
              </a:ext>
            </a:extLst>
          </p:cNvPr>
          <p:cNvSpPr txBox="1">
            <a:spLocks/>
          </p:cNvSpPr>
          <p:nvPr/>
        </p:nvSpPr>
        <p:spPr>
          <a:xfrm>
            <a:off x="1509346" y="3736845"/>
            <a:ext cx="2205404" cy="1168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Configura logotipo: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- pequeno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x invisível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+ grande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C0408DA-74D2-4699-AEBB-853D0F83D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80" y="5454070"/>
            <a:ext cx="1447800" cy="5143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FEF6E55-16D2-4446-B3E2-DF01B461C5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19" y="5933177"/>
            <a:ext cx="1162050" cy="466725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F2F401CD-C7A2-44D2-91B9-5A6739CAF984}"/>
              </a:ext>
            </a:extLst>
          </p:cNvPr>
          <p:cNvSpPr txBox="1">
            <a:spLocks/>
          </p:cNvSpPr>
          <p:nvPr/>
        </p:nvSpPr>
        <p:spPr>
          <a:xfrm>
            <a:off x="1717668" y="5531841"/>
            <a:ext cx="2103928" cy="868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Descongela ou congela o Telão (</a:t>
            </a:r>
            <a:r>
              <a:rPr lang="pt-BR" sz="2000" dirty="0" err="1">
                <a:solidFill>
                  <a:schemeClr val="bg1"/>
                </a:solidFill>
              </a:rPr>
              <a:t>DataShow</a:t>
            </a:r>
            <a:r>
              <a:rPr lang="pt-BR" sz="2000" dirty="0">
                <a:solidFill>
                  <a:schemeClr val="bg1"/>
                </a:solidFill>
              </a:rPr>
              <a:t> Tela 2)</a:t>
            </a:r>
          </a:p>
        </p:txBody>
      </p:sp>
      <p:sp>
        <p:nvSpPr>
          <p:cNvPr id="36" name="Balão de Fala: Retângulo 35">
            <a:extLst>
              <a:ext uri="{FF2B5EF4-FFF2-40B4-BE49-F238E27FC236}">
                <a16:creationId xmlns:a16="http://schemas.microsoft.com/office/drawing/2014/main" id="{95AE03C1-24E0-46C5-886F-D8D43DC3CA4B}"/>
              </a:ext>
            </a:extLst>
          </p:cNvPr>
          <p:cNvSpPr/>
          <p:nvPr/>
        </p:nvSpPr>
        <p:spPr>
          <a:xfrm>
            <a:off x="4369940" y="1429616"/>
            <a:ext cx="2861265" cy="1171721"/>
          </a:xfrm>
          <a:prstGeom prst="wedgeRectCallout">
            <a:avLst>
              <a:gd name="adj1" fmla="val 62196"/>
              <a:gd name="adj2" fmla="val 230879"/>
            </a:avLst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B3D1856-6C81-4E08-A006-B3F20454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349" y="1524940"/>
            <a:ext cx="504825" cy="48577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4BD0013-40CF-4CD5-9EEC-B53EA4BA4C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3509" y="1853086"/>
            <a:ext cx="552450" cy="504825"/>
          </a:xfrm>
          <a:prstGeom prst="rect">
            <a:avLst/>
          </a:prstGeom>
        </p:spPr>
      </p:pic>
      <p:sp>
        <p:nvSpPr>
          <p:cNvPr id="32" name="Subtítulo 2">
            <a:extLst>
              <a:ext uri="{FF2B5EF4-FFF2-40B4-BE49-F238E27FC236}">
                <a16:creationId xmlns:a16="http://schemas.microsoft.com/office/drawing/2014/main" id="{C019C4CF-0841-446D-866B-CC0469CE926D}"/>
              </a:ext>
            </a:extLst>
          </p:cNvPr>
          <p:cNvSpPr txBox="1">
            <a:spLocks/>
          </p:cNvSpPr>
          <p:nvPr/>
        </p:nvSpPr>
        <p:spPr>
          <a:xfrm>
            <a:off x="5125485" y="1485284"/>
            <a:ext cx="2105720" cy="111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Exibe ou esconde textos repetidos na letra da música</a:t>
            </a:r>
          </a:p>
        </p:txBody>
      </p:sp>
      <p:sp>
        <p:nvSpPr>
          <p:cNvPr id="33" name="Subtítulo 2">
            <a:extLst>
              <a:ext uri="{FF2B5EF4-FFF2-40B4-BE49-F238E27FC236}">
                <a16:creationId xmlns:a16="http://schemas.microsoft.com/office/drawing/2014/main" id="{8252277A-D59A-4C99-99B0-89054ABFEF9A}"/>
              </a:ext>
            </a:extLst>
          </p:cNvPr>
          <p:cNvSpPr txBox="1">
            <a:spLocks/>
          </p:cNvSpPr>
          <p:nvPr/>
        </p:nvSpPr>
        <p:spPr>
          <a:xfrm>
            <a:off x="10129081" y="3810975"/>
            <a:ext cx="1267002" cy="1001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>
                <a:solidFill>
                  <a:schemeClr val="bg1"/>
                </a:solidFill>
              </a:rPr>
              <a:t>Pausa ou mostra o vídeo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833668E2-410B-4189-9EF3-9576B250B2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66216" y="5825281"/>
            <a:ext cx="619125" cy="523875"/>
          </a:xfrm>
          <a:prstGeom prst="rect">
            <a:avLst/>
          </a:prstGeom>
        </p:spPr>
      </p:pic>
      <p:sp>
        <p:nvSpPr>
          <p:cNvPr id="42" name="Subtítulo 2">
            <a:extLst>
              <a:ext uri="{FF2B5EF4-FFF2-40B4-BE49-F238E27FC236}">
                <a16:creationId xmlns:a16="http://schemas.microsoft.com/office/drawing/2014/main" id="{16FE39B4-03BA-458E-B45D-9EE65434CF56}"/>
              </a:ext>
            </a:extLst>
          </p:cNvPr>
          <p:cNvSpPr txBox="1">
            <a:spLocks/>
          </p:cNvSpPr>
          <p:nvPr/>
        </p:nvSpPr>
        <p:spPr>
          <a:xfrm>
            <a:off x="10177673" y="5653522"/>
            <a:ext cx="1158360" cy="886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Edita ou esconde o texto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399AB52-3E77-4225-BDFB-F4A2D19A657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783" b="3049"/>
          <a:stretch/>
        </p:blipFill>
        <p:spPr>
          <a:xfrm>
            <a:off x="11552777" y="3804860"/>
            <a:ext cx="485775" cy="44371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AF5F24E-31D3-42F0-B2CE-07ACCB48299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2069" b="13733"/>
          <a:stretch/>
        </p:blipFill>
        <p:spPr>
          <a:xfrm>
            <a:off x="11370534" y="4145071"/>
            <a:ext cx="485775" cy="443714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C4079966-AFFE-4305-B3D8-C80DCD152262}"/>
              </a:ext>
            </a:extLst>
          </p:cNvPr>
          <p:cNvSpPr txBox="1">
            <a:spLocks/>
          </p:cNvSpPr>
          <p:nvPr/>
        </p:nvSpPr>
        <p:spPr>
          <a:xfrm>
            <a:off x="252437" y="2220447"/>
            <a:ext cx="2251042" cy="93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Pesquisa letras de música, versículos bíblicos ou imagens</a:t>
            </a:r>
          </a:p>
        </p:txBody>
      </p:sp>
    </p:spTree>
    <p:extLst>
      <p:ext uri="{BB962C8B-B14F-4D97-AF65-F5344CB8AC3E}">
        <p14:creationId xmlns:p14="http://schemas.microsoft.com/office/powerpoint/2010/main" val="2557566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Primeira Configuração</vt:lpstr>
      <vt:lpstr>Primeira Configuração</vt:lpstr>
      <vt:lpstr>Tutorial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DataShow</dc:title>
  <dc:creator>Ênio Silva</dc:creator>
  <cp:lastModifiedBy>Ênio Silva</cp:lastModifiedBy>
  <cp:revision>73</cp:revision>
  <dcterms:created xsi:type="dcterms:W3CDTF">2022-04-03T01:05:40Z</dcterms:created>
  <dcterms:modified xsi:type="dcterms:W3CDTF">2022-05-17T18:51:07Z</dcterms:modified>
</cp:coreProperties>
</file>