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9"/>
    <p:restoredTop sz="94762"/>
  </p:normalViewPr>
  <p:slideViewPr>
    <p:cSldViewPr snapToGrid="0" snapToObjects="1">
      <p:cViewPr varScale="1">
        <p:scale>
          <a:sx n="125" d="100"/>
          <a:sy n="125" d="100"/>
        </p:scale>
        <p:origin x="6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4/6/23</a:t>
            </a:fld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">
            <a:extLst>
              <a:ext uri="{FF2B5EF4-FFF2-40B4-BE49-F238E27FC236}">
                <a16:creationId xmlns:a16="http://schemas.microsoft.com/office/drawing/2014/main" id="{0A725B97-D916-8232-228D-0322FA5CEA2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1" y="1432560"/>
            <a:ext cx="10515600" cy="427736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Base placeholder">
            <a:extLst>
              <a:ext uri="{FF2B5EF4-FFF2-40B4-BE49-F238E27FC236}">
                <a16:creationId xmlns:a16="http://schemas.microsoft.com/office/drawing/2014/main" id="{7805082B-9B37-0AFA-EA7B-46B215C372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875655"/>
            <a:ext cx="10515600" cy="38608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 dirty="0"/>
              <a:t>Base placeholder</a:t>
            </a:r>
          </a:p>
        </p:txBody>
      </p:sp>
      <p:sp>
        <p:nvSpPr>
          <p:cNvPr id="7" name="Title placeholder">
            <a:extLst>
              <a:ext uri="{FF2B5EF4-FFF2-40B4-BE49-F238E27FC236}">
                <a16:creationId xmlns:a16="http://schemas.microsoft.com/office/drawing/2014/main" id="{EE07529E-0DD6-44AD-D79D-91F209B656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199" y="887730"/>
            <a:ext cx="10515600" cy="3860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429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4/6/23</a:t>
            </a:fld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">
            <a:extLst>
              <a:ext uri="{FF2B5EF4-FFF2-40B4-BE49-F238E27FC236}">
                <a16:creationId xmlns:a16="http://schemas.microsoft.com/office/drawing/2014/main" id="{0A725B97-D916-8232-228D-0322FA5CEA2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2" y="1432560"/>
            <a:ext cx="5116628" cy="427736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Base placeholder">
            <a:extLst>
              <a:ext uri="{FF2B5EF4-FFF2-40B4-BE49-F238E27FC236}">
                <a16:creationId xmlns:a16="http://schemas.microsoft.com/office/drawing/2014/main" id="{7805082B-9B37-0AFA-EA7B-46B215C372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875655"/>
            <a:ext cx="10515600" cy="38608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 dirty="0"/>
              <a:t>Base placeholder</a:t>
            </a:r>
          </a:p>
        </p:txBody>
      </p:sp>
      <p:sp>
        <p:nvSpPr>
          <p:cNvPr id="7" name="Title placeholder">
            <a:extLst>
              <a:ext uri="{FF2B5EF4-FFF2-40B4-BE49-F238E27FC236}">
                <a16:creationId xmlns:a16="http://schemas.microsoft.com/office/drawing/2014/main" id="{EE07529E-0DD6-44AD-D79D-91F209B656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199" y="887730"/>
            <a:ext cx="10515600" cy="3860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924EFB97-5ED9-E5B5-9581-BD88B1FFFA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6237171" y="1432560"/>
            <a:ext cx="5116628" cy="42773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318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4D768-521A-A17C-D2A0-771B6ECA2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7420" y="365125"/>
            <a:ext cx="3530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E459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Microsoft Office User</dc:creator>
  <cp:lastModifiedBy>Geir Freysson</cp:lastModifiedBy>
  <cp:revision>33</cp:revision>
  <dcterms:created xsi:type="dcterms:W3CDTF">2017-12-20T13:50:22Z</dcterms:created>
  <dcterms:modified xsi:type="dcterms:W3CDTF">2023-04-06T14:50:33Z</dcterms:modified>
</cp:coreProperties>
</file>