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51"/>
  </p:normalViewPr>
  <p:slideViewPr>
    <p:cSldViewPr snapToGrid="0" snapToObjects="1">
      <p:cViewPr varScale="1">
        <p:scale>
          <a:sx n="125" d="100"/>
          <a:sy n="125" d="100"/>
        </p:scale>
        <p:origin x="48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0.0338</c:v>
                </c:pt>
                <c:pt idx="1">
                  <c:v>0.021400000000000002</c:v>
                </c:pt>
                <c:pt idx="2">
                  <c:v>0.0143</c:v>
                </c:pt>
                <c:pt idx="3">
                  <c:v>0.0006</c:v>
                </c:pt>
                <c:pt idx="4">
                  <c:v>0.0169</c:v>
                </c:pt>
                <c:pt idx="5">
                  <c:v>0.09880000000000001</c:v>
                </c:pt>
                <c:pt idx="6">
                  <c:v>0.0552</c:v>
                </c:pt>
                <c:pt idx="7">
                  <c:v>0.024700000000000003</c:v>
                </c:pt>
                <c:pt idx="8">
                  <c:v>0.3801</c:v>
                </c:pt>
                <c:pt idx="9">
                  <c:v>0.2638</c:v>
                </c:pt>
                <c:pt idx="10">
                  <c:v>0.044199999999999996</c:v>
                </c:pt>
                <c:pt idx="11">
                  <c:v>0.0461</c:v>
                </c:pt>
              </c:numCache>
            </c:numRef>
          </c:val>
        </c:ser>
        <c:ser>
          <c:idx val="1"/>
          <c:order val="1"/>
          <c:tx>
            <c:strRef>
              <c:f>Sheet1!$C$1</c:f>
              <c:strCache>
                <c:ptCount val="1"/>
                <c:pt idx="0">
                  <c:v>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0.035699999999999996</c:v>
                </c:pt>
                <c:pt idx="1">
                  <c:v>0.0077</c:v>
                </c:pt>
                <c:pt idx="2">
                  <c:v>0.0096</c:v>
                </c:pt>
                <c:pt idx="3">
                  <c:v>0.0006</c:v>
                </c:pt>
                <c:pt idx="4">
                  <c:v>0.0115</c:v>
                </c:pt>
                <c:pt idx="5">
                  <c:v>0.10400000000000001</c:v>
                </c:pt>
                <c:pt idx="6">
                  <c:v>0.044000000000000004</c:v>
                </c:pt>
                <c:pt idx="7">
                  <c:v>0.0204</c:v>
                </c:pt>
                <c:pt idx="8">
                  <c:v>0.3925</c:v>
                </c:pt>
                <c:pt idx="9">
                  <c:v>0.2738</c:v>
                </c:pt>
                <c:pt idx="10">
                  <c:v>0.0562</c:v>
                </c:pt>
                <c:pt idx="11">
                  <c:v>0.044000000000000004</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0.0308</c:v>
                </c:pt>
                <c:pt idx="1">
                  <c:v>0.1641</c:v>
                </c:pt>
                <c:pt idx="2">
                  <c:v>0.1436</c:v>
                </c:pt>
                <c:pt idx="3">
                  <c:v>0.1333</c:v>
                </c:pt>
                <c:pt idx="4">
                  <c:v>0.1932</c:v>
                </c:pt>
                <c:pt idx="5">
                  <c:v>0.5453</c:v>
                </c:pt>
                <c:pt idx="6">
                  <c:v>0.4667</c:v>
                </c:pt>
                <c:pt idx="7">
                  <c:v>0.359</c:v>
                </c:pt>
              </c:numCache>
            </c:numRef>
          </c:val>
        </c:ser>
        <c:ser>
          <c:idx val="1"/>
          <c:order val="1"/>
          <c:tx>
            <c:strRef>
              <c:f>Sheet1!$C$1</c:f>
              <c:strCache>
                <c:ptCount val="1"/>
                <c:pt idx="0">
                  <c:v>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pt idx="0">
                  <c:v>0.0049</c:v>
                </c:pt>
                <c:pt idx="1">
                  <c:v>0.122</c:v>
                </c:pt>
                <c:pt idx="2">
                  <c:v>0.11869999999999999</c:v>
                </c:pt>
                <c:pt idx="3">
                  <c:v>0.21789999999999998</c:v>
                </c:pt>
                <c:pt idx="4">
                  <c:v>0.2569</c:v>
                </c:pt>
                <c:pt idx="5">
                  <c:v>0.652</c:v>
                </c:pt>
                <c:pt idx="6">
                  <c:v>0.561</c:v>
                </c:pt>
                <c:pt idx="7">
                  <c:v>0.439</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0.022099999999999998</c:v>
                </c:pt>
                <c:pt idx="1">
                  <c:v>0.0292</c:v>
                </c:pt>
                <c:pt idx="2">
                  <c:v>0.2073</c:v>
                </c:pt>
                <c:pt idx="3">
                  <c:v>0.0273</c:v>
                </c:pt>
                <c:pt idx="4">
                  <c:v>0.024700000000000003</c:v>
                </c:pt>
                <c:pt idx="5">
                  <c:v>0.0702</c:v>
                </c:pt>
                <c:pt idx="6">
                  <c:v>0.87</c:v>
                </c:pt>
                <c:pt idx="7">
                  <c:v>0.6374</c:v>
                </c:pt>
                <c:pt idx="8">
                  <c:v>0.7362000000000001</c:v>
                </c:pt>
              </c:numCache>
            </c:numRef>
          </c:val>
        </c:ser>
        <c:ser>
          <c:idx val="1"/>
          <c:order val="1"/>
          <c:tx>
            <c:strRef>
              <c:f>Sheet1!$C$1</c:f>
              <c:strCache>
                <c:ptCount val="1"/>
                <c:pt idx="0">
                  <c:v>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0.0217</c:v>
                </c:pt>
                <c:pt idx="1">
                  <c:v>0.030600000000000002</c:v>
                </c:pt>
                <c:pt idx="2">
                  <c:v>0.2489</c:v>
                </c:pt>
                <c:pt idx="3">
                  <c:v>0.0255</c:v>
                </c:pt>
                <c:pt idx="4">
                  <c:v>0.0268</c:v>
                </c:pt>
                <c:pt idx="5">
                  <c:v>0.06</c:v>
                </c:pt>
                <c:pt idx="6">
                  <c:v>0.9017000000000001</c:v>
                </c:pt>
                <c:pt idx="7">
                  <c:v>0.6382</c:v>
                </c:pt>
                <c:pt idx="8">
                  <c:v>0.725</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0.04</c:v>
                </c:pt>
                <c:pt idx="1">
                  <c:v>0.04</c:v>
                </c:pt>
                <c:pt idx="2">
                  <c:v>0.0</c:v>
                </c:pt>
                <c:pt idx="3">
                  <c:v>0.0</c:v>
                </c:pt>
                <c:pt idx="4">
                  <c:v>0.0</c:v>
                </c:pt>
                <c:pt idx="5">
                  <c:v>0.12</c:v>
                </c:pt>
                <c:pt idx="6">
                  <c:v>0.04</c:v>
                </c:pt>
                <c:pt idx="7">
                  <c:v>0.0</c:v>
                </c:pt>
                <c:pt idx="8">
                  <c:v>0.36</c:v>
                </c:pt>
                <c:pt idx="9">
                  <c:v>0.32</c:v>
                </c:pt>
                <c:pt idx="10">
                  <c:v>0.08</c:v>
                </c:pt>
                <c:pt idx="11">
                  <c:v>0.0</c:v>
                </c:pt>
              </c:numCache>
            </c:numRef>
          </c:val>
        </c:ser>
        <c:ser>
          <c:idx val="1"/>
          <c:order val="1"/>
          <c:tx>
            <c:strRef>
              <c:f>Sheet1!$C$1</c:f>
              <c:strCache>
                <c:ptCount val="1"/>
                <c:pt idx="0">
                  <c:v>Other ethnic group</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0.0588</c:v>
                </c:pt>
                <c:pt idx="1">
                  <c:v>0.1176</c:v>
                </c:pt>
                <c:pt idx="2">
                  <c:v>0.0</c:v>
                </c:pt>
                <c:pt idx="3">
                  <c:v>0.0</c:v>
                </c:pt>
                <c:pt idx="4">
                  <c:v>0.0588</c:v>
                </c:pt>
                <c:pt idx="5">
                  <c:v>0.1765</c:v>
                </c:pt>
                <c:pt idx="6">
                  <c:v>0.0</c:v>
                </c:pt>
                <c:pt idx="7">
                  <c:v>0.0588</c:v>
                </c:pt>
                <c:pt idx="8">
                  <c:v>0.29410000000000003</c:v>
                </c:pt>
                <c:pt idx="9">
                  <c:v>0.2353</c:v>
                </c:pt>
                <c:pt idx="10">
                  <c:v>0.0</c:v>
                </c:pt>
                <c:pt idx="11">
                  <c:v>0.0</c:v>
                </c:pt>
              </c:numCache>
            </c:numRef>
          </c:val>
        </c:ser>
        <c:ser>
          <c:idx val="2"/>
          <c:order val="2"/>
          <c:tx>
            <c:strRef>
              <c:f>Sheet1!$D$1</c:f>
              <c:strCache>
                <c:ptCount val="1"/>
                <c:pt idx="0">
                  <c:v>Chinese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Sheet1!$D$2:$D$13</c:f>
              <c:numCache>
                <c:formatCode>0.00%</c:formatCode>
                <c:ptCount val="12"/>
                <c:pt idx="0">
                  <c:v>0.4545</c:v>
                </c:pt>
                <c:pt idx="1">
                  <c:v>0.0</c:v>
                </c:pt>
                <c:pt idx="2">
                  <c:v>0.0</c:v>
                </c:pt>
                <c:pt idx="3">
                  <c:v>0.0909</c:v>
                </c:pt>
                <c:pt idx="4">
                  <c:v>0.0</c:v>
                </c:pt>
                <c:pt idx="5">
                  <c:v>0.0909</c:v>
                </c:pt>
                <c:pt idx="6">
                  <c:v>0.0909</c:v>
                </c:pt>
                <c:pt idx="7">
                  <c:v>0.0</c:v>
                </c:pt>
                <c:pt idx="8">
                  <c:v>0.1818</c:v>
                </c:pt>
                <c:pt idx="9">
                  <c:v>0.0909</c:v>
                </c:pt>
                <c:pt idx="10">
                  <c:v>0.0</c:v>
                </c:pt>
                <c:pt idx="11">
                  <c:v>0.0</c:v>
                </c:pt>
              </c:numCache>
            </c:numRef>
          </c:val>
        </c:ser>
        <c:ser>
          <c:idx val="3"/>
          <c:order val="3"/>
          <c:tx>
            <c:strRef>
              <c:f>Sheet1!$E$1</c:f>
              <c:strCache>
                <c:ptCount val="1"/>
                <c:pt idx="0">
                  <c:v>Any other black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Sheet1!$E$2:$E$13</c:f>
              <c:numCache>
                <c:formatCode>0.00%</c:formatCode>
                <c:ptCount val="12"/>
                <c:pt idx="0">
                  <c:v>0.0</c:v>
                </c:pt>
                <c:pt idx="1">
                  <c:v>0.0</c:v>
                </c:pt>
                <c:pt idx="2">
                  <c:v>0.0</c:v>
                </c:pt>
                <c:pt idx="3">
                  <c:v>0.0</c:v>
                </c:pt>
                <c:pt idx="4">
                  <c:v>0.0</c:v>
                </c:pt>
                <c:pt idx="5">
                  <c:v>0.0</c:v>
                </c:pt>
                <c:pt idx="6">
                  <c:v>0.0</c:v>
                </c:pt>
                <c:pt idx="7">
                  <c:v>0.0</c:v>
                </c:pt>
                <c:pt idx="8">
                  <c:v>1.0</c:v>
                </c:pt>
                <c:pt idx="9">
                  <c:v>0.0</c:v>
                </c:pt>
                <c:pt idx="10">
                  <c:v>0.0</c:v>
                </c:pt>
                <c:pt idx="11">
                  <c:v>0.0</c:v>
                </c:pt>
              </c:numCache>
            </c:numRef>
          </c:val>
        </c:ser>
        <c:ser>
          <c:idx val="4"/>
          <c:order val="4"/>
          <c:tx>
            <c:strRef>
              <c:f>Sheet1!$F$1</c:f>
              <c:strCache>
                <c:ptCount val="1"/>
                <c:pt idx="0">
                  <c:v>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Sheet1!$F$2:$F$13</c:f>
              <c:numCache>
                <c:formatCode>0.00%</c:formatCode>
                <c:ptCount val="12"/>
                <c:pt idx="0">
                  <c:v>0.0</c:v>
                </c:pt>
                <c:pt idx="1">
                  <c:v>0.0</c:v>
                </c:pt>
                <c:pt idx="2">
                  <c:v>0.1333</c:v>
                </c:pt>
                <c:pt idx="3">
                  <c:v>0.0</c:v>
                </c:pt>
                <c:pt idx="4">
                  <c:v>0.0</c:v>
                </c:pt>
                <c:pt idx="5">
                  <c:v>0.0</c:v>
                </c:pt>
                <c:pt idx="6">
                  <c:v>0.0</c:v>
                </c:pt>
                <c:pt idx="7">
                  <c:v>0.0667</c:v>
                </c:pt>
                <c:pt idx="8">
                  <c:v>0.7333</c:v>
                </c:pt>
                <c:pt idx="9">
                  <c:v>0.0667</c:v>
                </c:pt>
                <c:pt idx="10">
                  <c:v>0.0</c:v>
                </c:pt>
                <c:pt idx="11">
                  <c:v>0.0</c:v>
                </c:pt>
              </c:numCache>
            </c:numRef>
          </c:val>
        </c:ser>
        <c:ser>
          <c:idx val="5"/>
          <c:order val="5"/>
          <c:tx>
            <c:strRef>
              <c:f>Sheet1!$G$1</c:f>
              <c:strCache>
                <c:ptCount val="1"/>
                <c:pt idx="0">
                  <c:v>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Sheet1!$G$2:$G$13</c:f>
              <c:numCache>
                <c:formatCode>0.00%</c:formatCode>
                <c:ptCount val="12"/>
                <c:pt idx="0">
                  <c:v>0.25</c:v>
                </c:pt>
                <c:pt idx="1">
                  <c:v>0.0</c:v>
                </c:pt>
                <c:pt idx="2">
                  <c:v>0.0</c:v>
                </c:pt>
                <c:pt idx="3">
                  <c:v>0.0</c:v>
                </c:pt>
                <c:pt idx="4">
                  <c:v>0.0</c:v>
                </c:pt>
                <c:pt idx="5">
                  <c:v>0.25</c:v>
                </c:pt>
                <c:pt idx="6">
                  <c:v>0.0</c:v>
                </c:pt>
                <c:pt idx="7">
                  <c:v>0.0</c:v>
                </c:pt>
                <c:pt idx="8">
                  <c:v>0.5</c:v>
                </c:pt>
                <c:pt idx="9">
                  <c:v>0.0</c:v>
                </c:pt>
                <c:pt idx="10">
                  <c:v>0.0</c:v>
                </c:pt>
                <c:pt idx="11">
                  <c:v>0.0</c:v>
                </c:pt>
              </c:numCache>
            </c:numRef>
          </c:val>
        </c:ser>
        <c:ser>
          <c:idx val="6"/>
          <c:order val="6"/>
          <c:tx>
            <c:strRef>
              <c:f>Sheet1!$H$1</c:f>
              <c:strCache>
                <c:ptCount val="1"/>
                <c:pt idx="0">
                  <c:v>Any other Asian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Sheet1!$H$2:$H$13</c:f>
              <c:numCache>
                <c:formatCode>0.00%</c:formatCode>
                <c:ptCount val="12"/>
                <c:pt idx="0">
                  <c:v>0.3</c:v>
                </c:pt>
                <c:pt idx="1">
                  <c:v>0.0</c:v>
                </c:pt>
                <c:pt idx="2">
                  <c:v>0.0</c:v>
                </c:pt>
                <c:pt idx="3">
                  <c:v>0.0</c:v>
                </c:pt>
                <c:pt idx="4">
                  <c:v>0.0</c:v>
                </c:pt>
                <c:pt idx="5">
                  <c:v>0.2</c:v>
                </c:pt>
                <c:pt idx="6">
                  <c:v>0.0</c:v>
                </c:pt>
                <c:pt idx="7">
                  <c:v>0.0</c:v>
                </c:pt>
                <c:pt idx="8">
                  <c:v>0.3</c:v>
                </c:pt>
                <c:pt idx="9">
                  <c:v>0.1</c:v>
                </c:pt>
                <c:pt idx="10">
                  <c:v>0.0</c:v>
                </c:pt>
                <c:pt idx="11">
                  <c:v>0.1</c:v>
                </c:pt>
              </c:numCache>
            </c:numRef>
          </c:val>
        </c:ser>
        <c:ser>
          <c:idx val="7"/>
          <c:order val="7"/>
          <c:tx>
            <c:strRef>
              <c:f>Sheet1!$I$1</c:f>
              <c:strCache>
                <c:ptCount val="1"/>
                <c:pt idx="0">
                  <c:v>Bangladeshi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Sheet1!$I$2:$I$13</c:f>
              <c:numCache>
                <c:formatCode>0.00%</c:formatCode>
                <c:ptCount val="12"/>
                <c:pt idx="0">
                  <c:v>0.125</c:v>
                </c:pt>
                <c:pt idx="1">
                  <c:v>0.0</c:v>
                </c:pt>
                <c:pt idx="2">
                  <c:v>0.0</c:v>
                </c:pt>
                <c:pt idx="3">
                  <c:v>0.0</c:v>
                </c:pt>
                <c:pt idx="4">
                  <c:v>0.0</c:v>
                </c:pt>
                <c:pt idx="5">
                  <c:v>0.0</c:v>
                </c:pt>
                <c:pt idx="6">
                  <c:v>0.0</c:v>
                </c:pt>
                <c:pt idx="7">
                  <c:v>0.0</c:v>
                </c:pt>
                <c:pt idx="8">
                  <c:v>0.75</c:v>
                </c:pt>
                <c:pt idx="9">
                  <c:v>0.125</c:v>
                </c:pt>
                <c:pt idx="10">
                  <c:v>0.0</c:v>
                </c:pt>
                <c:pt idx="11">
                  <c:v>0.0</c:v>
                </c:pt>
              </c:numCache>
            </c:numRef>
          </c:val>
        </c:ser>
        <c:ser>
          <c:idx val="8"/>
          <c:order val="8"/>
          <c:tx>
            <c:strRef>
              <c:f>Sheet1!$J$1</c:f>
              <c:strCache>
                <c:ptCount val="1"/>
                <c:pt idx="0">
                  <c:v>Pakistani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Sheet1!$J$2:$J$13</c:f>
              <c:numCache>
                <c:formatCode>0.00%</c:formatCode>
                <c:ptCount val="12"/>
                <c:pt idx="0">
                  <c:v>0.0</c:v>
                </c:pt>
                <c:pt idx="1">
                  <c:v>0.0</c:v>
                </c:pt>
                <c:pt idx="2">
                  <c:v>0.0</c:v>
                </c:pt>
                <c:pt idx="3">
                  <c:v>0.0</c:v>
                </c:pt>
                <c:pt idx="4">
                  <c:v>0.0</c:v>
                </c:pt>
                <c:pt idx="5">
                  <c:v>0.0</c:v>
                </c:pt>
                <c:pt idx="6">
                  <c:v>0.07690000000000001</c:v>
                </c:pt>
                <c:pt idx="7">
                  <c:v>0.23079999999999998</c:v>
                </c:pt>
                <c:pt idx="8">
                  <c:v>0.46149999999999997</c:v>
                </c:pt>
                <c:pt idx="9">
                  <c:v>0.07690000000000001</c:v>
                </c:pt>
                <c:pt idx="10">
                  <c:v>0.15380000000000002</c:v>
                </c:pt>
                <c:pt idx="11">
                  <c:v>0.0</c:v>
                </c:pt>
              </c:numCache>
            </c:numRef>
          </c:val>
        </c:ser>
        <c:ser>
          <c:idx val="9"/>
          <c:order val="9"/>
          <c:tx>
            <c:strRef>
              <c:f>Sheet1!$K$1</c:f>
              <c:strCache>
                <c:ptCount val="1"/>
                <c:pt idx="0">
                  <c:v>Indian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Sheet1!$K$2:$K$13</c:f>
              <c:numCache>
                <c:formatCode>0.00%</c:formatCode>
                <c:ptCount val="12"/>
                <c:pt idx="0">
                  <c:v>0.0645</c:v>
                </c:pt>
                <c:pt idx="1">
                  <c:v>0.0</c:v>
                </c:pt>
                <c:pt idx="2">
                  <c:v>0.0323</c:v>
                </c:pt>
                <c:pt idx="3">
                  <c:v>0.0</c:v>
                </c:pt>
                <c:pt idx="4">
                  <c:v>0.0</c:v>
                </c:pt>
                <c:pt idx="5">
                  <c:v>0.0968</c:v>
                </c:pt>
                <c:pt idx="6">
                  <c:v>0.129</c:v>
                </c:pt>
                <c:pt idx="7">
                  <c:v>0.0</c:v>
                </c:pt>
                <c:pt idx="8">
                  <c:v>0.3226</c:v>
                </c:pt>
                <c:pt idx="9">
                  <c:v>0.2903</c:v>
                </c:pt>
                <c:pt idx="10">
                  <c:v>0.0645</c:v>
                </c:pt>
                <c:pt idx="11">
                  <c:v>0.0</c:v>
                </c:pt>
              </c:numCache>
            </c:numRef>
          </c:val>
        </c:ser>
        <c:ser>
          <c:idx val="10"/>
          <c:order val="10"/>
          <c:tx>
            <c:strRef>
              <c:f>Sheet1!$L$1</c:f>
              <c:strCache>
                <c:ptCount val="1"/>
                <c:pt idx="0">
                  <c:v>Any other mixed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Sheet1!$L$2:$L$13</c:f>
              <c:numCache>
                <c:formatCode>0.00%</c:formatCode>
                <c:ptCount val="12"/>
                <c:pt idx="0">
                  <c:v>0.11109999999999999</c:v>
                </c:pt>
                <c:pt idx="1">
                  <c:v>0.0</c:v>
                </c:pt>
                <c:pt idx="2">
                  <c:v>0.0</c:v>
                </c:pt>
                <c:pt idx="3">
                  <c:v>0.0</c:v>
                </c:pt>
                <c:pt idx="4">
                  <c:v>0.0</c:v>
                </c:pt>
                <c:pt idx="5">
                  <c:v>0.16670000000000001</c:v>
                </c:pt>
                <c:pt idx="6">
                  <c:v>0.0556</c:v>
                </c:pt>
                <c:pt idx="7">
                  <c:v>0.0</c:v>
                </c:pt>
                <c:pt idx="8">
                  <c:v>0.3889</c:v>
                </c:pt>
                <c:pt idx="9">
                  <c:v>0.16670000000000001</c:v>
                </c:pt>
                <c:pt idx="10">
                  <c:v>0.0556</c:v>
                </c:pt>
                <c:pt idx="11">
                  <c:v>0.0556</c:v>
                </c:pt>
              </c:numCache>
            </c:numRef>
          </c:val>
        </c:ser>
        <c:ser>
          <c:idx val="11"/>
          <c:order val="11"/>
          <c:tx>
            <c:strRef>
              <c:f>Sheet1!$M$1</c:f>
              <c:strCache>
                <c:ptCount val="1"/>
                <c:pt idx="0">
                  <c:v>White and Asian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Sheet1!$M$2:$M$13</c:f>
              <c:numCache>
                <c:formatCode>0.00%</c:formatCode>
                <c:ptCount val="12"/>
                <c:pt idx="0">
                  <c:v>0.0</c:v>
                </c:pt>
                <c:pt idx="1">
                  <c:v>0.0</c:v>
                </c:pt>
                <c:pt idx="2">
                  <c:v>0.0</c:v>
                </c:pt>
                <c:pt idx="3">
                  <c:v>0.0</c:v>
                </c:pt>
                <c:pt idx="4">
                  <c:v>0.0</c:v>
                </c:pt>
                <c:pt idx="5">
                  <c:v>0.2</c:v>
                </c:pt>
                <c:pt idx="6">
                  <c:v>0.0</c:v>
                </c:pt>
                <c:pt idx="7">
                  <c:v>0.0</c:v>
                </c:pt>
                <c:pt idx="8">
                  <c:v>0.5</c:v>
                </c:pt>
                <c:pt idx="9">
                  <c:v>0.3</c:v>
                </c:pt>
                <c:pt idx="10">
                  <c:v>0.0</c:v>
                </c:pt>
                <c:pt idx="11">
                  <c:v>0.0</c:v>
                </c:pt>
              </c:numCache>
            </c:numRef>
          </c:val>
        </c:ser>
        <c:ser>
          <c:idx val="12"/>
          <c:order val="12"/>
          <c:tx>
            <c:strRef>
              <c:f>Sheet1!$N$1</c:f>
              <c:strCache>
                <c:ptCount val="1"/>
                <c:pt idx="0">
                  <c:v>White and 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Sheet1!$N$2:$N$13</c:f>
              <c:numCache>
                <c:formatCode>0.00%</c:formatCode>
                <c:ptCount val="12"/>
                <c:pt idx="0">
                  <c:v>0.2</c:v>
                </c:pt>
                <c:pt idx="1">
                  <c:v>0.0</c:v>
                </c:pt>
                <c:pt idx="2">
                  <c:v>0.0</c:v>
                </c:pt>
                <c:pt idx="3">
                  <c:v>0.0</c:v>
                </c:pt>
                <c:pt idx="4">
                  <c:v>0.0</c:v>
                </c:pt>
                <c:pt idx="5">
                  <c:v>0.0</c:v>
                </c:pt>
                <c:pt idx="6">
                  <c:v>0.0</c:v>
                </c:pt>
                <c:pt idx="7">
                  <c:v>0.2</c:v>
                </c:pt>
                <c:pt idx="8">
                  <c:v>0.4</c:v>
                </c:pt>
                <c:pt idx="9">
                  <c:v>0.2</c:v>
                </c:pt>
                <c:pt idx="10">
                  <c:v>0.0</c:v>
                </c:pt>
                <c:pt idx="11">
                  <c:v>0.0</c:v>
                </c:pt>
              </c:numCache>
            </c:numRef>
          </c:val>
        </c:ser>
        <c:ser>
          <c:idx val="13"/>
          <c:order val="13"/>
          <c:tx>
            <c:strRef>
              <c:f>Sheet1!$O$1</c:f>
              <c:strCache>
                <c:ptCount val="1"/>
                <c:pt idx="0">
                  <c:v>White and 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Sheet1!$O$2:$O$13</c:f>
              <c:numCache>
                <c:formatCode>0.00%</c:formatCode>
                <c:ptCount val="12"/>
                <c:pt idx="0">
                  <c:v>0.0</c:v>
                </c:pt>
                <c:pt idx="1">
                  <c:v>0.0</c:v>
                </c:pt>
                <c:pt idx="2">
                  <c:v>0.0</c:v>
                </c:pt>
                <c:pt idx="3">
                  <c:v>0.0</c:v>
                </c:pt>
                <c:pt idx="4">
                  <c:v>0.0</c:v>
                </c:pt>
                <c:pt idx="5">
                  <c:v>0.1429</c:v>
                </c:pt>
                <c:pt idx="6">
                  <c:v>0.0</c:v>
                </c:pt>
                <c:pt idx="7">
                  <c:v>0.07139999999999999</c:v>
                </c:pt>
                <c:pt idx="8">
                  <c:v>0.5714</c:v>
                </c:pt>
                <c:pt idx="9">
                  <c:v>0.1429</c:v>
                </c:pt>
                <c:pt idx="10">
                  <c:v>0.0</c:v>
                </c:pt>
                <c:pt idx="11">
                  <c:v>0.07139999999999999</c:v>
                </c:pt>
              </c:numCache>
            </c:numRef>
          </c:val>
        </c:ser>
        <c:ser>
          <c:idx val="14"/>
          <c:order val="14"/>
          <c:tx>
            <c:strRef>
              <c:f>Sheet1!$P$1</c:f>
              <c:strCache>
                <c:ptCount val="1"/>
                <c:pt idx="0">
                  <c:v>Any other white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Sheet1!$P$2:$P$13</c:f>
              <c:numCache>
                <c:formatCode>0.00%</c:formatCode>
                <c:ptCount val="12"/>
                <c:pt idx="0">
                  <c:v>0.10339999999999999</c:v>
                </c:pt>
                <c:pt idx="1">
                  <c:v>0.0086</c:v>
                </c:pt>
                <c:pt idx="2">
                  <c:v>0.0345</c:v>
                </c:pt>
                <c:pt idx="3">
                  <c:v>0.0</c:v>
                </c:pt>
                <c:pt idx="4">
                  <c:v>0.0259</c:v>
                </c:pt>
                <c:pt idx="5">
                  <c:v>0.0603</c:v>
                </c:pt>
                <c:pt idx="6">
                  <c:v>0.069</c:v>
                </c:pt>
                <c:pt idx="7">
                  <c:v>0.051699999999999996</c:v>
                </c:pt>
                <c:pt idx="8">
                  <c:v>0.3276</c:v>
                </c:pt>
                <c:pt idx="9">
                  <c:v>0.2241</c:v>
                </c:pt>
                <c:pt idx="10">
                  <c:v>0.069</c:v>
                </c:pt>
                <c:pt idx="11">
                  <c:v>0.0259</c:v>
                </c:pt>
              </c:numCache>
            </c:numRef>
          </c:val>
        </c:ser>
        <c:ser>
          <c:idx val="15"/>
          <c:order val="15"/>
          <c:tx>
            <c:strRef>
              <c:f>Sheet1!$Q$1</c:f>
              <c:strCache>
                <c:ptCount val="1"/>
                <c:pt idx="0">
                  <c:v>White European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Sheet1!$Q$2:$Q$13</c:f>
              <c:numCache>
                <c:formatCode>0.00%</c:formatCode>
                <c:ptCount val="12"/>
                <c:pt idx="0">
                  <c:v>0.028399999999999998</c:v>
                </c:pt>
                <c:pt idx="1">
                  <c:v>0.0144</c:v>
                </c:pt>
                <c:pt idx="2">
                  <c:v>0.0108</c:v>
                </c:pt>
                <c:pt idx="3">
                  <c:v>0.0004</c:v>
                </c:pt>
                <c:pt idx="4">
                  <c:v>0.013999999999999999</c:v>
                </c:pt>
                <c:pt idx="5">
                  <c:v>0.1035</c:v>
                </c:pt>
                <c:pt idx="6">
                  <c:v>0.0492</c:v>
                </c:pt>
                <c:pt idx="7">
                  <c:v>0.020499999999999997</c:v>
                </c:pt>
                <c:pt idx="8">
                  <c:v>0.3859</c:v>
                </c:pt>
                <c:pt idx="9">
                  <c:v>0.276</c:v>
                </c:pt>
                <c:pt idx="10">
                  <c:v>0.0492</c:v>
                </c:pt>
                <c:pt idx="11">
                  <c:v>0.0478</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0.11109999999999999</c:v>
                </c:pt>
                <c:pt idx="1">
                  <c:v>0.11109999999999999</c:v>
                </c:pt>
                <c:pt idx="2">
                  <c:v>0.11109999999999999</c:v>
                </c:pt>
                <c:pt idx="3">
                  <c:v>0.0</c:v>
                </c:pt>
                <c:pt idx="4">
                  <c:v>0.0</c:v>
                </c:pt>
                <c:pt idx="5">
                  <c:v>0.7778</c:v>
                </c:pt>
                <c:pt idx="6">
                  <c:v>0.44439999999999996</c:v>
                </c:pt>
                <c:pt idx="7">
                  <c:v>0.44439999999999996</c:v>
                </c:pt>
              </c:numCache>
            </c:numRef>
          </c:val>
        </c:ser>
        <c:ser>
          <c:idx val="1"/>
          <c:order val="1"/>
          <c:tx>
            <c:strRef>
              <c:f>Sheet1!$C$1</c:f>
              <c:strCache>
                <c:ptCount val="1"/>
                <c:pt idx="0">
                  <c:v>Other ethnic group</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pt idx="0">
                  <c:v>0.0</c:v>
                </c:pt>
                <c:pt idx="1">
                  <c:v>0.0</c:v>
                </c:pt>
                <c:pt idx="2">
                  <c:v>0.0</c:v>
                </c:pt>
                <c:pt idx="3">
                  <c:v>0.4</c:v>
                </c:pt>
                <c:pt idx="4">
                  <c:v>0.8</c:v>
                </c:pt>
                <c:pt idx="5">
                  <c:v>0.4</c:v>
                </c:pt>
                <c:pt idx="6">
                  <c:v>0.6</c:v>
                </c:pt>
                <c:pt idx="7">
                  <c:v>0.4</c:v>
                </c:pt>
              </c:numCache>
            </c:numRef>
          </c:val>
        </c:ser>
        <c:ser>
          <c:idx val="2"/>
          <c:order val="2"/>
          <c:tx>
            <c:strRef>
              <c:f>Sheet1!$D$1</c:f>
              <c:strCache>
                <c:ptCount val="1"/>
                <c:pt idx="0">
                  <c:v>Chinese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Sheet1!$D$2:$D$9</c:f>
              <c:numCache>
                <c:formatCode>0.00%</c:formatCode>
                <c:ptCount val="8"/>
                <c:pt idx="0">
                  <c:v>0.0</c:v>
                </c:pt>
                <c:pt idx="1">
                  <c:v>0.5</c:v>
                </c:pt>
                <c:pt idx="2">
                  <c:v>0.0</c:v>
                </c:pt>
                <c:pt idx="3">
                  <c:v>0.5</c:v>
                </c:pt>
                <c:pt idx="4">
                  <c:v>0.5</c:v>
                </c:pt>
                <c:pt idx="5">
                  <c:v>0.5</c:v>
                </c:pt>
                <c:pt idx="6">
                  <c:v>0.0</c:v>
                </c:pt>
                <c:pt idx="7">
                  <c:v>0.0</c:v>
                </c:pt>
              </c:numCache>
            </c:numRef>
          </c:val>
        </c:ser>
        <c:ser>
          <c:idx val="3"/>
          <c:order val="3"/>
          <c:tx>
            <c:strRef>
              <c:f>Sheet1!$E$1</c:f>
              <c:strCache>
                <c:ptCount val="1"/>
                <c:pt idx="0">
                  <c:v>Any other black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Sheet1!$E$2:$E$9</c:f>
              <c:numCache>
                <c:formatCode>0.00%</c:formatCode>
                <c:ptCount val="8"/>
                <c:pt idx="0">
                  <c:v>0.0</c:v>
                </c:pt>
                <c:pt idx="1">
                  <c:v>0.0</c:v>
                </c:pt>
                <c:pt idx="2">
                  <c:v>0.0</c:v>
                </c:pt>
                <c:pt idx="3">
                  <c:v>0.0</c:v>
                </c:pt>
                <c:pt idx="4">
                  <c:v>0.0</c:v>
                </c:pt>
                <c:pt idx="5">
                  <c:v>1.0</c:v>
                </c:pt>
                <c:pt idx="6">
                  <c:v>1.0</c:v>
                </c:pt>
                <c:pt idx="7">
                  <c:v>1.0</c:v>
                </c:pt>
              </c:numCache>
            </c:numRef>
          </c:val>
        </c:ser>
        <c:ser>
          <c:idx val="4"/>
          <c:order val="4"/>
          <c:tx>
            <c:strRef>
              <c:f>Sheet1!$F$1</c:f>
              <c:strCache>
                <c:ptCount val="1"/>
                <c:pt idx="0">
                  <c:v>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Sheet1!$F$2:$F$9</c:f>
              <c:numCache>
                <c:formatCode>0.00%</c:formatCode>
                <c:ptCount val="8"/>
                <c:pt idx="0">
                  <c:v>0.0</c:v>
                </c:pt>
                <c:pt idx="1">
                  <c:v>0.0909</c:v>
                </c:pt>
                <c:pt idx="2">
                  <c:v>0.1818</c:v>
                </c:pt>
                <c:pt idx="3">
                  <c:v>0.1818</c:v>
                </c:pt>
                <c:pt idx="4">
                  <c:v>0.2727</c:v>
                </c:pt>
                <c:pt idx="5">
                  <c:v>0.7273000000000001</c:v>
                </c:pt>
                <c:pt idx="6">
                  <c:v>0.4545</c:v>
                </c:pt>
                <c:pt idx="7">
                  <c:v>0.6364</c:v>
                </c:pt>
              </c:numCache>
            </c:numRef>
          </c:val>
        </c:ser>
        <c:ser>
          <c:idx val="5"/>
          <c:order val="5"/>
          <c:tx>
            <c:strRef>
              <c:f>Sheet1!$G$1</c:f>
              <c:strCache>
                <c:ptCount val="1"/>
                <c:pt idx="0">
                  <c:v>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Sheet1!$G$2:$G$9</c:f>
              <c:numCache>
                <c:formatCode>0.00%</c:formatCode>
                <c:ptCount val="8"/>
                <c:pt idx="0">
                  <c:v>0.0</c:v>
                </c:pt>
                <c:pt idx="1">
                  <c:v>0.5</c:v>
                </c:pt>
                <c:pt idx="2">
                  <c:v>0.0</c:v>
                </c:pt>
                <c:pt idx="3">
                  <c:v>0.0</c:v>
                </c:pt>
                <c:pt idx="4">
                  <c:v>0.0</c:v>
                </c:pt>
                <c:pt idx="5">
                  <c:v>0.5</c:v>
                </c:pt>
                <c:pt idx="6">
                  <c:v>0.0</c:v>
                </c:pt>
                <c:pt idx="7">
                  <c:v>0.0</c:v>
                </c:pt>
              </c:numCache>
            </c:numRef>
          </c:val>
        </c:ser>
        <c:ser>
          <c:idx val="6"/>
          <c:order val="6"/>
          <c:tx>
            <c:strRef>
              <c:f>Sheet1!$H$1</c:f>
              <c:strCache>
                <c:ptCount val="1"/>
                <c:pt idx="0">
                  <c:v>Any other Asian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Sheet1!$H$2:$H$9</c:f>
              <c:numCache>
                <c:formatCode>0.00%</c:formatCode>
                <c:ptCount val="8"/>
                <c:pt idx="0">
                  <c:v>0.0</c:v>
                </c:pt>
                <c:pt idx="1">
                  <c:v>0.0</c:v>
                </c:pt>
                <c:pt idx="2">
                  <c:v>0.0</c:v>
                </c:pt>
                <c:pt idx="3">
                  <c:v>0.6667000000000001</c:v>
                </c:pt>
                <c:pt idx="4">
                  <c:v>0.3333</c:v>
                </c:pt>
                <c:pt idx="5">
                  <c:v>0.6667000000000001</c:v>
                </c:pt>
                <c:pt idx="6">
                  <c:v>0.6667000000000001</c:v>
                </c:pt>
                <c:pt idx="7">
                  <c:v>0.3333</c:v>
                </c:pt>
              </c:numCache>
            </c:numRef>
          </c:val>
        </c:ser>
        <c:ser>
          <c:idx val="7"/>
          <c:order val="7"/>
          <c:tx>
            <c:strRef>
              <c:f>Sheet1!$I$1</c:f>
              <c:strCache>
                <c:ptCount val="1"/>
                <c:pt idx="0">
                  <c:v>Bangladeshi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Sheet1!$I$2:$I$9</c:f>
              <c:numCache>
                <c:formatCode>0.00%</c:formatCode>
                <c:ptCount val="8"/>
                <c:pt idx="0">
                  <c:v>0.0</c:v>
                </c:pt>
                <c:pt idx="1">
                  <c:v>0.16670000000000001</c:v>
                </c:pt>
                <c:pt idx="2">
                  <c:v>0.0</c:v>
                </c:pt>
                <c:pt idx="3">
                  <c:v>0.16670000000000001</c:v>
                </c:pt>
                <c:pt idx="4">
                  <c:v>0.0</c:v>
                </c:pt>
                <c:pt idx="5">
                  <c:v>0.6667000000000001</c:v>
                </c:pt>
                <c:pt idx="6">
                  <c:v>0.5</c:v>
                </c:pt>
                <c:pt idx="7">
                  <c:v>0.16670000000000001</c:v>
                </c:pt>
              </c:numCache>
            </c:numRef>
          </c:val>
        </c:ser>
        <c:ser>
          <c:idx val="8"/>
          <c:order val="8"/>
          <c:tx>
            <c:strRef>
              <c:f>Sheet1!$J$1</c:f>
              <c:strCache>
                <c:ptCount val="1"/>
                <c:pt idx="0">
                  <c:v>Pakistani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Sheet1!$J$2:$J$9</c:f>
              <c:numCache>
                <c:formatCode>0.00%</c:formatCode>
                <c:ptCount val="8"/>
                <c:pt idx="0">
                  <c:v>0.0</c:v>
                </c:pt>
                <c:pt idx="1">
                  <c:v>0.0</c:v>
                </c:pt>
                <c:pt idx="2">
                  <c:v>0.0</c:v>
                </c:pt>
                <c:pt idx="3">
                  <c:v>0.6667000000000001</c:v>
                </c:pt>
                <c:pt idx="4">
                  <c:v>0.3333</c:v>
                </c:pt>
                <c:pt idx="5">
                  <c:v>0.6667000000000001</c:v>
                </c:pt>
                <c:pt idx="6">
                  <c:v>0.6667000000000001</c:v>
                </c:pt>
                <c:pt idx="7">
                  <c:v>0.3333</c:v>
                </c:pt>
              </c:numCache>
            </c:numRef>
          </c:val>
        </c:ser>
        <c:ser>
          <c:idx val="9"/>
          <c:order val="9"/>
          <c:tx>
            <c:strRef>
              <c:f>Sheet1!$K$1</c:f>
              <c:strCache>
                <c:ptCount val="1"/>
                <c:pt idx="0">
                  <c:v>Indian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Sheet1!$K$2:$K$9</c:f>
              <c:numCache>
                <c:formatCode>0.00%</c:formatCode>
                <c:ptCount val="8"/>
                <c:pt idx="0">
                  <c:v>0.0</c:v>
                </c:pt>
                <c:pt idx="1">
                  <c:v>0.3</c:v>
                </c:pt>
                <c:pt idx="2">
                  <c:v>0.1</c:v>
                </c:pt>
                <c:pt idx="3">
                  <c:v>0.3</c:v>
                </c:pt>
                <c:pt idx="4">
                  <c:v>0.4</c:v>
                </c:pt>
                <c:pt idx="5">
                  <c:v>0.7</c:v>
                </c:pt>
                <c:pt idx="6">
                  <c:v>0.3</c:v>
                </c:pt>
                <c:pt idx="7">
                  <c:v>0.3</c:v>
                </c:pt>
              </c:numCache>
            </c:numRef>
          </c:val>
        </c:ser>
        <c:ser>
          <c:idx val="10"/>
          <c:order val="10"/>
          <c:tx>
            <c:strRef>
              <c:f>Sheet1!$L$1</c:f>
              <c:strCache>
                <c:ptCount val="1"/>
                <c:pt idx="0">
                  <c:v>Any other mixed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Sheet1!$L$2:$L$9</c:f>
              <c:numCache>
                <c:formatCode>0.00%</c:formatCode>
                <c:ptCount val="8"/>
                <c:pt idx="0">
                  <c:v>0.0</c:v>
                </c:pt>
                <c:pt idx="1">
                  <c:v>0.1429</c:v>
                </c:pt>
                <c:pt idx="2">
                  <c:v>0.1429</c:v>
                </c:pt>
                <c:pt idx="3">
                  <c:v>0.2857</c:v>
                </c:pt>
                <c:pt idx="4">
                  <c:v>0.1429</c:v>
                </c:pt>
                <c:pt idx="5">
                  <c:v>0.8571</c:v>
                </c:pt>
                <c:pt idx="6">
                  <c:v>0.7143</c:v>
                </c:pt>
                <c:pt idx="7">
                  <c:v>0.7143</c:v>
                </c:pt>
              </c:numCache>
            </c:numRef>
          </c:val>
        </c:ser>
        <c:ser>
          <c:idx val="11"/>
          <c:order val="11"/>
          <c:tx>
            <c:strRef>
              <c:f>Sheet1!$M$1</c:f>
              <c:strCache>
                <c:ptCount val="1"/>
                <c:pt idx="0">
                  <c:v>White and Asian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Sheet1!$M$2:$M$9</c:f>
              <c:numCache>
                <c:formatCode>0.00%</c:formatCode>
                <c:ptCount val="8"/>
                <c:pt idx="0">
                  <c:v>0.0</c:v>
                </c:pt>
                <c:pt idx="1">
                  <c:v>0.0</c:v>
                </c:pt>
                <c:pt idx="2">
                  <c:v>0.0</c:v>
                </c:pt>
                <c:pt idx="3">
                  <c:v>0.4</c:v>
                </c:pt>
                <c:pt idx="4">
                  <c:v>0.4</c:v>
                </c:pt>
                <c:pt idx="5">
                  <c:v>0.6</c:v>
                </c:pt>
                <c:pt idx="6">
                  <c:v>0.8</c:v>
                </c:pt>
                <c:pt idx="7">
                  <c:v>0.4</c:v>
                </c:pt>
              </c:numCache>
            </c:numRef>
          </c:val>
        </c:ser>
        <c:ser>
          <c:idx val="12"/>
          <c:order val="12"/>
          <c:tx>
            <c:strRef>
              <c:f>Sheet1!$N$1</c:f>
              <c:strCache>
                <c:ptCount val="1"/>
                <c:pt idx="0">
                  <c:v>White and 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Sheet1!$N$2:$N$9</c:f>
              <c:numCache>
                <c:formatCode>0.00%</c:formatCode>
                <c:ptCount val="8"/>
                <c:pt idx="0">
                  <c:v>0.0</c:v>
                </c:pt>
                <c:pt idx="1">
                  <c:v>0.0</c:v>
                </c:pt>
                <c:pt idx="2">
                  <c:v>0.0</c:v>
                </c:pt>
                <c:pt idx="3">
                  <c:v>0.0</c:v>
                </c:pt>
                <c:pt idx="4">
                  <c:v>1.0</c:v>
                </c:pt>
                <c:pt idx="5">
                  <c:v>0.5</c:v>
                </c:pt>
                <c:pt idx="6">
                  <c:v>0.5</c:v>
                </c:pt>
                <c:pt idx="7">
                  <c:v>0.5</c:v>
                </c:pt>
              </c:numCache>
            </c:numRef>
          </c:val>
        </c:ser>
        <c:ser>
          <c:idx val="13"/>
          <c:order val="13"/>
          <c:tx>
            <c:strRef>
              <c:f>Sheet1!$O$1</c:f>
              <c:strCache>
                <c:ptCount val="1"/>
                <c:pt idx="0">
                  <c:v>White and 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Sheet1!$O$2:$O$9</c:f>
              <c:numCache>
                <c:formatCode>0.00%</c:formatCode>
                <c:ptCount val="8"/>
                <c:pt idx="0">
                  <c:v>0.0</c:v>
                </c:pt>
                <c:pt idx="1">
                  <c:v>0.0</c:v>
                </c:pt>
                <c:pt idx="2">
                  <c:v>0.25</c:v>
                </c:pt>
                <c:pt idx="3">
                  <c:v>0.25</c:v>
                </c:pt>
                <c:pt idx="4">
                  <c:v>0.625</c:v>
                </c:pt>
                <c:pt idx="5">
                  <c:v>0.625</c:v>
                </c:pt>
                <c:pt idx="6">
                  <c:v>0.75</c:v>
                </c:pt>
                <c:pt idx="7">
                  <c:v>0.75</c:v>
                </c:pt>
              </c:numCache>
            </c:numRef>
          </c:val>
        </c:ser>
        <c:ser>
          <c:idx val="14"/>
          <c:order val="14"/>
          <c:tx>
            <c:strRef>
              <c:f>Sheet1!$P$1</c:f>
              <c:strCache>
                <c:ptCount val="1"/>
                <c:pt idx="0">
                  <c:v>Any other white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Sheet1!$P$2:$P$9</c:f>
              <c:numCache>
                <c:formatCode>0.00%</c:formatCode>
                <c:ptCount val="8"/>
                <c:pt idx="0">
                  <c:v>0.0526</c:v>
                </c:pt>
                <c:pt idx="1">
                  <c:v>0.2632</c:v>
                </c:pt>
                <c:pt idx="2">
                  <c:v>0.10529999999999999</c:v>
                </c:pt>
                <c:pt idx="3">
                  <c:v>0.10529999999999999</c:v>
                </c:pt>
                <c:pt idx="4">
                  <c:v>0.21050000000000002</c:v>
                </c:pt>
                <c:pt idx="5">
                  <c:v>0.5526</c:v>
                </c:pt>
                <c:pt idx="6">
                  <c:v>0.2895</c:v>
                </c:pt>
                <c:pt idx="7">
                  <c:v>0.2895</c:v>
                </c:pt>
              </c:numCache>
            </c:numRef>
          </c:val>
        </c:ser>
        <c:ser>
          <c:idx val="15"/>
          <c:order val="15"/>
          <c:tx>
            <c:strRef>
              <c:f>Sheet1!$Q$1</c:f>
              <c:strCache>
                <c:ptCount val="1"/>
                <c:pt idx="0">
                  <c:v>White European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Sheet1!$Q$2:$Q$9</c:f>
              <c:numCache>
                <c:formatCode>0.00%</c:formatCode>
                <c:ptCount val="8"/>
                <c:pt idx="0">
                  <c:v>0.0168</c:v>
                </c:pt>
                <c:pt idx="1">
                  <c:v>0.13970000000000002</c:v>
                </c:pt>
                <c:pt idx="2">
                  <c:v>0.1341</c:v>
                </c:pt>
                <c:pt idx="3">
                  <c:v>0.1732</c:v>
                </c:pt>
                <c:pt idx="4">
                  <c:v>0.2216</c:v>
                </c:pt>
                <c:pt idx="5">
                  <c:v>0.5968</c:v>
                </c:pt>
                <c:pt idx="6">
                  <c:v>0.5233</c:v>
                </c:pt>
                <c:pt idx="7">
                  <c:v>0.4022</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0.12</c:v>
                </c:pt>
                <c:pt idx="1">
                  <c:v>0.0</c:v>
                </c:pt>
                <c:pt idx="2">
                  <c:v>0.2</c:v>
                </c:pt>
                <c:pt idx="3">
                  <c:v>0.04</c:v>
                </c:pt>
                <c:pt idx="4">
                  <c:v>0.0</c:v>
                </c:pt>
                <c:pt idx="5">
                  <c:v>0.16</c:v>
                </c:pt>
                <c:pt idx="6">
                  <c:v>0.76</c:v>
                </c:pt>
                <c:pt idx="7">
                  <c:v>0.64</c:v>
                </c:pt>
                <c:pt idx="8">
                  <c:v>0.6</c:v>
                </c:pt>
              </c:numCache>
            </c:numRef>
          </c:val>
        </c:ser>
        <c:ser>
          <c:idx val="1"/>
          <c:order val="1"/>
          <c:tx>
            <c:strRef>
              <c:f>Sheet1!$C$1</c:f>
              <c:strCache>
                <c:ptCount val="1"/>
                <c:pt idx="0">
                  <c:v>Other ethnic group</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0.0</c:v>
                </c:pt>
                <c:pt idx="1">
                  <c:v>0.0</c:v>
                </c:pt>
                <c:pt idx="2">
                  <c:v>0.1176</c:v>
                </c:pt>
                <c:pt idx="3">
                  <c:v>0.0</c:v>
                </c:pt>
                <c:pt idx="4">
                  <c:v>0.0</c:v>
                </c:pt>
                <c:pt idx="5">
                  <c:v>0.0</c:v>
                </c:pt>
                <c:pt idx="6">
                  <c:v>0.9412</c:v>
                </c:pt>
                <c:pt idx="7">
                  <c:v>0.5294</c:v>
                </c:pt>
                <c:pt idx="8">
                  <c:v>0.9412</c:v>
                </c:pt>
              </c:numCache>
            </c:numRef>
          </c:val>
        </c:ser>
        <c:ser>
          <c:idx val="2"/>
          <c:order val="2"/>
          <c:tx>
            <c:strRef>
              <c:f>Sheet1!$D$1</c:f>
              <c:strCache>
                <c:ptCount val="1"/>
                <c:pt idx="0">
                  <c:v>Chinese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Sheet1!$D$2:$D$10</c:f>
              <c:numCache>
                <c:formatCode>0.00%</c:formatCode>
                <c:ptCount val="9"/>
                <c:pt idx="0">
                  <c:v>0.0909</c:v>
                </c:pt>
                <c:pt idx="1">
                  <c:v>0.0</c:v>
                </c:pt>
                <c:pt idx="2">
                  <c:v>0.0909</c:v>
                </c:pt>
                <c:pt idx="3">
                  <c:v>0.0</c:v>
                </c:pt>
                <c:pt idx="4">
                  <c:v>0.0</c:v>
                </c:pt>
                <c:pt idx="5">
                  <c:v>0.0</c:v>
                </c:pt>
                <c:pt idx="6">
                  <c:v>0.9091</c:v>
                </c:pt>
                <c:pt idx="7">
                  <c:v>0.5455</c:v>
                </c:pt>
                <c:pt idx="8">
                  <c:v>0.9091</c:v>
                </c:pt>
              </c:numCache>
            </c:numRef>
          </c:val>
        </c:ser>
        <c:ser>
          <c:idx val="3"/>
          <c:order val="3"/>
          <c:tx>
            <c:strRef>
              <c:f>Sheet1!$E$1</c:f>
              <c:strCache>
                <c:ptCount val="1"/>
                <c:pt idx="0">
                  <c:v>Any other black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Sheet1!$E$2:$E$10</c:f>
              <c:numCache>
                <c:formatCode>0.00%</c:formatCode>
                <c:ptCount val="9"/>
                <c:pt idx="0">
                  <c:v>0.0</c:v>
                </c:pt>
                <c:pt idx="1">
                  <c:v>0.0</c:v>
                </c:pt>
                <c:pt idx="2">
                  <c:v>1.0</c:v>
                </c:pt>
                <c:pt idx="3">
                  <c:v>0.0</c:v>
                </c:pt>
                <c:pt idx="4">
                  <c:v>0.0</c:v>
                </c:pt>
                <c:pt idx="5">
                  <c:v>0.0</c:v>
                </c:pt>
                <c:pt idx="6">
                  <c:v>1.0</c:v>
                </c:pt>
                <c:pt idx="7">
                  <c:v>1.0</c:v>
                </c:pt>
                <c:pt idx="8">
                  <c:v>1.0</c:v>
                </c:pt>
              </c:numCache>
            </c:numRef>
          </c:val>
        </c:ser>
        <c:ser>
          <c:idx val="4"/>
          <c:order val="4"/>
          <c:tx>
            <c:strRef>
              <c:f>Sheet1!$F$1</c:f>
              <c:strCache>
                <c:ptCount val="1"/>
                <c:pt idx="0">
                  <c:v>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Sheet1!$F$2:$F$10</c:f>
              <c:numCache>
                <c:formatCode>0.00%</c:formatCode>
                <c:ptCount val="9"/>
                <c:pt idx="0">
                  <c:v>0.0</c:v>
                </c:pt>
                <c:pt idx="1">
                  <c:v>0.0667</c:v>
                </c:pt>
                <c:pt idx="2">
                  <c:v>0.2</c:v>
                </c:pt>
                <c:pt idx="3">
                  <c:v>0.0</c:v>
                </c:pt>
                <c:pt idx="4">
                  <c:v>0.0</c:v>
                </c:pt>
                <c:pt idx="5">
                  <c:v>0.2</c:v>
                </c:pt>
                <c:pt idx="6">
                  <c:v>0.8667</c:v>
                </c:pt>
                <c:pt idx="7">
                  <c:v>0.4667</c:v>
                </c:pt>
                <c:pt idx="8">
                  <c:v>0.9333</c:v>
                </c:pt>
              </c:numCache>
            </c:numRef>
          </c:val>
        </c:ser>
        <c:ser>
          <c:idx val="5"/>
          <c:order val="5"/>
          <c:tx>
            <c:strRef>
              <c:f>Sheet1!$G$1</c:f>
              <c:strCache>
                <c:ptCount val="1"/>
                <c:pt idx="0">
                  <c:v>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Sheet1!$G$2:$G$10</c:f>
              <c:numCache>
                <c:formatCode>0.00%</c:formatCode>
                <c:ptCount val="9"/>
                <c:pt idx="0">
                  <c:v>0.25</c:v>
                </c:pt>
                <c:pt idx="1">
                  <c:v>0.0</c:v>
                </c:pt>
                <c:pt idx="2">
                  <c:v>0.0</c:v>
                </c:pt>
                <c:pt idx="3">
                  <c:v>0.0</c:v>
                </c:pt>
                <c:pt idx="4">
                  <c:v>0.0</c:v>
                </c:pt>
                <c:pt idx="5">
                  <c:v>0.0</c:v>
                </c:pt>
                <c:pt idx="6">
                  <c:v>0.5</c:v>
                </c:pt>
                <c:pt idx="7">
                  <c:v>0.5</c:v>
                </c:pt>
                <c:pt idx="8">
                  <c:v>0.75</c:v>
                </c:pt>
              </c:numCache>
            </c:numRef>
          </c:val>
        </c:ser>
        <c:ser>
          <c:idx val="6"/>
          <c:order val="6"/>
          <c:tx>
            <c:strRef>
              <c:f>Sheet1!$H$1</c:f>
              <c:strCache>
                <c:ptCount val="1"/>
                <c:pt idx="0">
                  <c:v>Any other Asian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Sheet1!$H$2:$H$10</c:f>
              <c:numCache>
                <c:formatCode>0.00%</c:formatCode>
                <c:ptCount val="9"/>
                <c:pt idx="0">
                  <c:v>0.0</c:v>
                </c:pt>
                <c:pt idx="1">
                  <c:v>0.1</c:v>
                </c:pt>
                <c:pt idx="2">
                  <c:v>0.3</c:v>
                </c:pt>
                <c:pt idx="3">
                  <c:v>0.1</c:v>
                </c:pt>
                <c:pt idx="4">
                  <c:v>0.2</c:v>
                </c:pt>
                <c:pt idx="5">
                  <c:v>0.0</c:v>
                </c:pt>
                <c:pt idx="6">
                  <c:v>1.0</c:v>
                </c:pt>
                <c:pt idx="7">
                  <c:v>0.5</c:v>
                </c:pt>
                <c:pt idx="8">
                  <c:v>0.9</c:v>
                </c:pt>
              </c:numCache>
            </c:numRef>
          </c:val>
        </c:ser>
        <c:ser>
          <c:idx val="7"/>
          <c:order val="7"/>
          <c:tx>
            <c:strRef>
              <c:f>Sheet1!$I$1</c:f>
              <c:strCache>
                <c:ptCount val="1"/>
                <c:pt idx="0">
                  <c:v>Bangladeshi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Sheet1!$I$2:$I$10</c:f>
              <c:numCache>
                <c:formatCode>0.00%</c:formatCode>
                <c:ptCount val="9"/>
                <c:pt idx="0">
                  <c:v>0.0</c:v>
                </c:pt>
                <c:pt idx="1">
                  <c:v>0.0</c:v>
                </c:pt>
                <c:pt idx="2">
                  <c:v>0.25</c:v>
                </c:pt>
                <c:pt idx="3">
                  <c:v>0.0</c:v>
                </c:pt>
                <c:pt idx="4">
                  <c:v>0.0</c:v>
                </c:pt>
                <c:pt idx="5">
                  <c:v>0.0</c:v>
                </c:pt>
                <c:pt idx="6">
                  <c:v>0.75</c:v>
                </c:pt>
                <c:pt idx="7">
                  <c:v>0.625</c:v>
                </c:pt>
                <c:pt idx="8">
                  <c:v>1.0</c:v>
                </c:pt>
              </c:numCache>
            </c:numRef>
          </c:val>
        </c:ser>
        <c:ser>
          <c:idx val="8"/>
          <c:order val="8"/>
          <c:tx>
            <c:strRef>
              <c:f>Sheet1!$J$1</c:f>
              <c:strCache>
                <c:ptCount val="1"/>
                <c:pt idx="0">
                  <c:v>Pakistani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Sheet1!$J$2:$J$10</c:f>
              <c:numCache>
                <c:formatCode>0.00%</c:formatCode>
                <c:ptCount val="9"/>
                <c:pt idx="0">
                  <c:v>0.0</c:v>
                </c:pt>
                <c:pt idx="1">
                  <c:v>0.07690000000000001</c:v>
                </c:pt>
                <c:pt idx="2">
                  <c:v>0.3846</c:v>
                </c:pt>
                <c:pt idx="3">
                  <c:v>0.15380000000000002</c:v>
                </c:pt>
                <c:pt idx="4">
                  <c:v>0.3077</c:v>
                </c:pt>
                <c:pt idx="5">
                  <c:v>0.07690000000000001</c:v>
                </c:pt>
                <c:pt idx="6">
                  <c:v>0.7692</c:v>
                </c:pt>
                <c:pt idx="7">
                  <c:v>0.6154</c:v>
                </c:pt>
                <c:pt idx="8">
                  <c:v>0.6923</c:v>
                </c:pt>
              </c:numCache>
            </c:numRef>
          </c:val>
        </c:ser>
        <c:ser>
          <c:idx val="9"/>
          <c:order val="9"/>
          <c:tx>
            <c:strRef>
              <c:f>Sheet1!$K$1</c:f>
              <c:strCache>
                <c:ptCount val="1"/>
                <c:pt idx="0">
                  <c:v>Indian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Sheet1!$K$2:$K$10</c:f>
              <c:numCache>
                <c:formatCode>0.00%</c:formatCode>
                <c:ptCount val="9"/>
                <c:pt idx="0">
                  <c:v>0.0968</c:v>
                </c:pt>
                <c:pt idx="1">
                  <c:v>0.0645</c:v>
                </c:pt>
                <c:pt idx="2">
                  <c:v>0.2581</c:v>
                </c:pt>
                <c:pt idx="3">
                  <c:v>0.0323</c:v>
                </c:pt>
                <c:pt idx="4">
                  <c:v>0.0645</c:v>
                </c:pt>
                <c:pt idx="5">
                  <c:v>0.129</c:v>
                </c:pt>
                <c:pt idx="6">
                  <c:v>0.871</c:v>
                </c:pt>
                <c:pt idx="7">
                  <c:v>0.6774</c:v>
                </c:pt>
                <c:pt idx="8">
                  <c:v>0.7742</c:v>
                </c:pt>
              </c:numCache>
            </c:numRef>
          </c:val>
        </c:ser>
        <c:ser>
          <c:idx val="10"/>
          <c:order val="10"/>
          <c:tx>
            <c:strRef>
              <c:f>Sheet1!$L$1</c:f>
              <c:strCache>
                <c:ptCount val="1"/>
                <c:pt idx="0">
                  <c:v>Any other mixed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Sheet1!$L$2:$L$10</c:f>
              <c:numCache>
                <c:formatCode>0.00%</c:formatCode>
                <c:ptCount val="9"/>
                <c:pt idx="0">
                  <c:v>0.0556</c:v>
                </c:pt>
                <c:pt idx="1">
                  <c:v>0.0</c:v>
                </c:pt>
                <c:pt idx="2">
                  <c:v>0.2778</c:v>
                </c:pt>
                <c:pt idx="3">
                  <c:v>0.0</c:v>
                </c:pt>
                <c:pt idx="4">
                  <c:v>0.0</c:v>
                </c:pt>
                <c:pt idx="5">
                  <c:v>0.0556</c:v>
                </c:pt>
                <c:pt idx="6">
                  <c:v>0.8332999999999999</c:v>
                </c:pt>
                <c:pt idx="7">
                  <c:v>0.5556</c:v>
                </c:pt>
                <c:pt idx="8">
                  <c:v>0.7778</c:v>
                </c:pt>
              </c:numCache>
            </c:numRef>
          </c:val>
        </c:ser>
        <c:ser>
          <c:idx val="11"/>
          <c:order val="11"/>
          <c:tx>
            <c:strRef>
              <c:f>Sheet1!$M$1</c:f>
              <c:strCache>
                <c:ptCount val="1"/>
                <c:pt idx="0">
                  <c:v>White and Asian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Sheet1!$M$2:$M$10</c:f>
              <c:numCache>
                <c:formatCode>0.00%</c:formatCode>
                <c:ptCount val="9"/>
                <c:pt idx="0">
                  <c:v>0.0</c:v>
                </c:pt>
                <c:pt idx="1">
                  <c:v>0.0</c:v>
                </c:pt>
                <c:pt idx="2">
                  <c:v>0.4</c:v>
                </c:pt>
                <c:pt idx="3">
                  <c:v>0.0</c:v>
                </c:pt>
                <c:pt idx="4">
                  <c:v>0.0</c:v>
                </c:pt>
                <c:pt idx="5">
                  <c:v>0.1</c:v>
                </c:pt>
                <c:pt idx="6">
                  <c:v>0.9</c:v>
                </c:pt>
                <c:pt idx="7">
                  <c:v>0.7</c:v>
                </c:pt>
                <c:pt idx="8">
                  <c:v>0.9</c:v>
                </c:pt>
              </c:numCache>
            </c:numRef>
          </c:val>
        </c:ser>
        <c:ser>
          <c:idx val="12"/>
          <c:order val="12"/>
          <c:tx>
            <c:strRef>
              <c:f>Sheet1!$N$1</c:f>
              <c:strCache>
                <c:ptCount val="1"/>
                <c:pt idx="0">
                  <c:v>White and 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Sheet1!$N$2:$N$10</c:f>
              <c:numCache>
                <c:formatCode>0.00%</c:formatCode>
                <c:ptCount val="9"/>
                <c:pt idx="0">
                  <c:v>0.2</c:v>
                </c:pt>
                <c:pt idx="1">
                  <c:v>0.0</c:v>
                </c:pt>
                <c:pt idx="2">
                  <c:v>0.0</c:v>
                </c:pt>
                <c:pt idx="3">
                  <c:v>0.2</c:v>
                </c:pt>
                <c:pt idx="4">
                  <c:v>0.2</c:v>
                </c:pt>
                <c:pt idx="5">
                  <c:v>0.4</c:v>
                </c:pt>
                <c:pt idx="6">
                  <c:v>0.4</c:v>
                </c:pt>
                <c:pt idx="7">
                  <c:v>0.2</c:v>
                </c:pt>
                <c:pt idx="8">
                  <c:v>0.2</c:v>
                </c:pt>
              </c:numCache>
            </c:numRef>
          </c:val>
        </c:ser>
        <c:ser>
          <c:idx val="13"/>
          <c:order val="13"/>
          <c:tx>
            <c:strRef>
              <c:f>Sheet1!$O$1</c:f>
              <c:strCache>
                <c:ptCount val="1"/>
                <c:pt idx="0">
                  <c:v>White and 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Sheet1!$O$2:$O$10</c:f>
              <c:numCache>
                <c:formatCode>0.00%</c:formatCode>
                <c:ptCount val="9"/>
                <c:pt idx="0">
                  <c:v>0.0</c:v>
                </c:pt>
                <c:pt idx="1">
                  <c:v>0.07139999999999999</c:v>
                </c:pt>
                <c:pt idx="2">
                  <c:v>0.35710000000000003</c:v>
                </c:pt>
                <c:pt idx="3">
                  <c:v>0.1429</c:v>
                </c:pt>
                <c:pt idx="4">
                  <c:v>0.07139999999999999</c:v>
                </c:pt>
                <c:pt idx="5">
                  <c:v>0.1429</c:v>
                </c:pt>
                <c:pt idx="6">
                  <c:v>0.9286</c:v>
                </c:pt>
                <c:pt idx="7">
                  <c:v>0.5714</c:v>
                </c:pt>
                <c:pt idx="8">
                  <c:v>0.9286</c:v>
                </c:pt>
              </c:numCache>
            </c:numRef>
          </c:val>
        </c:ser>
        <c:ser>
          <c:idx val="14"/>
          <c:order val="14"/>
          <c:tx>
            <c:strRef>
              <c:f>Sheet1!$P$1</c:f>
              <c:strCache>
                <c:ptCount val="1"/>
                <c:pt idx="0">
                  <c:v>Any other white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Sheet1!$P$2:$P$10</c:f>
              <c:numCache>
                <c:formatCode>0.00%</c:formatCode>
                <c:ptCount val="9"/>
                <c:pt idx="0">
                  <c:v>0.0172</c:v>
                </c:pt>
                <c:pt idx="1">
                  <c:v>0.0259</c:v>
                </c:pt>
                <c:pt idx="2">
                  <c:v>0.19829999999999998</c:v>
                </c:pt>
                <c:pt idx="3">
                  <c:v>0.0431</c:v>
                </c:pt>
                <c:pt idx="4">
                  <c:v>0.051699999999999996</c:v>
                </c:pt>
                <c:pt idx="5">
                  <c:v>0.0776</c:v>
                </c:pt>
                <c:pt idx="6">
                  <c:v>0.8879</c:v>
                </c:pt>
                <c:pt idx="7">
                  <c:v>0.5431</c:v>
                </c:pt>
                <c:pt idx="8">
                  <c:v>0.8103</c:v>
                </c:pt>
              </c:numCache>
            </c:numRef>
          </c:val>
        </c:ser>
        <c:ser>
          <c:idx val="15"/>
          <c:order val="15"/>
          <c:tx>
            <c:strRef>
              <c:f>Sheet1!$Q$1</c:f>
              <c:strCache>
                <c:ptCount val="1"/>
                <c:pt idx="0">
                  <c:v>White European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Sheet1!$Q$2:$Q$10</c:f>
              <c:numCache>
                <c:formatCode>0.00%</c:formatCode>
                <c:ptCount val="9"/>
                <c:pt idx="0">
                  <c:v>0.019799999999999998</c:v>
                </c:pt>
                <c:pt idx="1">
                  <c:v>0.0298</c:v>
                </c:pt>
                <c:pt idx="2">
                  <c:v>0.22820000000000001</c:v>
                </c:pt>
                <c:pt idx="3">
                  <c:v>0.0248</c:v>
                </c:pt>
                <c:pt idx="4">
                  <c:v>0.0226</c:v>
                </c:pt>
                <c:pt idx="5">
                  <c:v>0.0622</c:v>
                </c:pt>
                <c:pt idx="6">
                  <c:v>0.8886</c:v>
                </c:pt>
                <c:pt idx="7">
                  <c:v>0.6461</c:v>
                </c:pt>
                <c:pt idx="8">
                  <c:v>0.723</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2963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5/13/21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pic>
        <p:nvPicPr>
          <p:cNvPr id="8" name="Picture 7" descr="A picture containing logo&#10;&#10;Description automatically generated">
            <a:extLst>
              <a:ext uri="{FF2B5EF4-FFF2-40B4-BE49-F238E27FC236}">
                <a16:creationId xmlns:a16="http://schemas.microsoft.com/office/drawing/2014/main" id="{A7B3F9E6-8EA2-DD4D-B42A-17E5540CD5E8}"/>
              </a:ext>
            </a:extLst>
          </p:cNvPr>
          <p:cNvPicPr>
            <a:picLocks noChangeAspect="1"/>
          </p:cNvPicPr>
          <p:nvPr userDrawn="1"/>
        </p:nvPicPr>
        <p:blipFill>
          <a:blip r:embed="rId3"/>
          <a:stretch>
            <a:fillRect/>
          </a:stretch>
        </p:blipFill>
        <p:spPr>
          <a:xfrm>
            <a:off x="9234170" y="365125"/>
            <a:ext cx="2119630" cy="284196"/>
          </a:xfrm>
          <a:prstGeom prst="rect">
            <a:avLst/>
          </a:prstGeom>
        </p:spPr>
      </p:pic>
    </p:spTree>
    <p:extLst>
      <p:ext uri="{BB962C8B-B14F-4D97-AF65-F5344CB8AC3E}">
        <p14:creationId xmlns:p14="http://schemas.microsoft.com/office/powerpoint/2010/main" val="56693096"/>
      </p:ext>
    </p:extLst>
  </p:cSld>
  <p:clrMap bg1="lt1" tx1="dk1" bg2="lt2" tx2="dk2" accent1="accent1" accent2="accent2" accent3="accent3" accent4="accent4" accent5="accent5" accent6="accent6" hlink="hlink" folHlink="folHlink"/>
  <p:sldLayoutIdLst>
    <p:sldLayoutId id="214748387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(1567), Female (1539)</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(615), Female (585)</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(1567), Female (1539)</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(2783), Any other white background (116), White and Black Caribbean (14), White and Black African (5), White and Asian (10), Any other mixed background (18), Indian (31), Pakistani (13), Bangladeshi (8), Any other Asian background (10), Black Caribbean (4), Black African (15), Any other black background (1), Chinese (11), Other ethnic group (17), Prefer not to say (25)</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(1074), Any other white background (38), White and Black Caribbean (8), White and Black African (2), White and Asian (5), Any other mixed background (7), Indian (10), Pakistani (6), Bangladeshi (6), Any other Asian background (3), Black Caribbean (2), Black African (11), Any other black background (1), Chinese (2), Other ethnic group (5), Prefer not to say (9)</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(2783), Any other white background (116), White and Black Caribbean (14), White and Black African (5), White and Asian (10), Any other mixed background (18), Indian (31), Pakistani (13), Bangladeshi (8), Any other Asian background (10), Black Caribbean (4), Black African (15), Any other black background (1), Chinese (11), Other ethnic group (17), Prefer not to say (25)</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6E459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Info Datasmoothie</cp:lastModifiedBy>
  <cp:revision>19</cp:revision>
  <dcterms:created xsi:type="dcterms:W3CDTF">2017-12-20T13:50:22Z</dcterms:created>
  <dcterms:modified xsi:type="dcterms:W3CDTF">2021-05-13T11:30:31Z</dcterms:modified>
</cp:coreProperties>
</file>