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1"/>
  </p:normalViewPr>
  <p:slideViewPr>
    <p:cSldViewPr snapToGrid="0" snapToObjects="1">
      <p:cViewPr varScale="1">
        <p:scale>
          <a:sx n="125" d="100"/>
          <a:sy n="125" d="100"/>
        </p:scale>
        <p:origin x="4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0.04190000000000001</c:v>
                </c:pt>
                <c:pt idx="1">
                  <c:v>0.0252</c:v>
                </c:pt>
                <c:pt idx="2">
                  <c:v>0.0063</c:v>
                </c:pt>
                <c:pt idx="3">
                  <c:v>0.0</c:v>
                </c:pt>
                <c:pt idx="4">
                  <c:v>0.0126</c:v>
                </c:pt>
                <c:pt idx="5">
                  <c:v>0.0964</c:v>
                </c:pt>
                <c:pt idx="6">
                  <c:v>0.0797</c:v>
                </c:pt>
                <c:pt idx="7">
                  <c:v>0.0189</c:v>
                </c:pt>
                <c:pt idx="8">
                  <c:v>0.35850000000000004</c:v>
                </c:pt>
                <c:pt idx="9">
                  <c:v>0.2893</c:v>
                </c:pt>
                <c:pt idx="10">
                  <c:v>0.0545</c:v>
                </c:pt>
                <c:pt idx="11">
                  <c:v>0.0168</c:v>
                </c:pt>
              </c:numCache>
            </c:numRef>
          </c:val>
        </c:ser>
        <c:ser>
          <c:idx val="1"/>
          <c:order val="1"/>
          <c:tx>
            <c:strRef>
              <c:f>Sheet1!$C$1</c:f>
              <c:strCache>
                <c:ptCount val="1"/>
                <c:pt idx="0">
                  <c:v>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0.0625</c:v>
                </c:pt>
                <c:pt idx="1">
                  <c:v>0.011399999999999999</c:v>
                </c:pt>
                <c:pt idx="2">
                  <c:v>0.0085</c:v>
                </c:pt>
                <c:pt idx="3">
                  <c:v>0.0</c:v>
                </c:pt>
                <c:pt idx="4">
                  <c:v>0.017</c:v>
                </c:pt>
                <c:pt idx="5">
                  <c:v>0.1477</c:v>
                </c:pt>
                <c:pt idx="6">
                  <c:v>0.0398</c:v>
                </c:pt>
                <c:pt idx="7">
                  <c:v>0.028399999999999998</c:v>
                </c:pt>
                <c:pt idx="8">
                  <c:v>0.2841</c:v>
                </c:pt>
                <c:pt idx="9">
                  <c:v>0.2983</c:v>
                </c:pt>
                <c:pt idx="10">
                  <c:v>0.054000000000000006</c:v>
                </c:pt>
                <c:pt idx="11">
                  <c:v>0.0483</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0.0292</c:v>
                </c:pt>
                <c:pt idx="1">
                  <c:v>0.2281</c:v>
                </c:pt>
                <c:pt idx="2">
                  <c:v>0.1637</c:v>
                </c:pt>
                <c:pt idx="3">
                  <c:v>0.09359999999999999</c:v>
                </c:pt>
                <c:pt idx="4">
                  <c:v>0.2047</c:v>
                </c:pt>
                <c:pt idx="5">
                  <c:v>0.47369999999999995</c:v>
                </c:pt>
                <c:pt idx="6">
                  <c:v>0.2749</c:v>
                </c:pt>
                <c:pt idx="7">
                  <c:v>0.32159999999999994</c:v>
                </c:pt>
              </c:numCache>
            </c:numRef>
          </c:val>
        </c:ser>
        <c:ser>
          <c:idx val="1"/>
          <c:order val="1"/>
          <c:tx>
            <c:strRef>
              <c:f>Sheet1!$C$1</c:f>
              <c:strCache>
                <c:ptCount val="1"/>
                <c:pt idx="0">
                  <c:v>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0.01</c:v>
                </c:pt>
                <c:pt idx="1">
                  <c:v>0.24</c:v>
                </c:pt>
                <c:pt idx="2">
                  <c:v>0.15</c:v>
                </c:pt>
                <c:pt idx="3">
                  <c:v>0.19</c:v>
                </c:pt>
                <c:pt idx="4">
                  <c:v>0.28</c:v>
                </c:pt>
                <c:pt idx="5">
                  <c:v>0.55</c:v>
                </c:pt>
                <c:pt idx="6">
                  <c:v>0.45</c:v>
                </c:pt>
                <c:pt idx="7">
                  <c:v>0.4</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0.04190000000000001</c:v>
                </c:pt>
                <c:pt idx="1">
                  <c:v>0.0147</c:v>
                </c:pt>
                <c:pt idx="2">
                  <c:v>0.1426</c:v>
                </c:pt>
                <c:pt idx="3">
                  <c:v>0.0105</c:v>
                </c:pt>
                <c:pt idx="4">
                  <c:v>0.0231</c:v>
                </c:pt>
                <c:pt idx="5">
                  <c:v>0.0461</c:v>
                </c:pt>
                <c:pt idx="6">
                  <c:v>0.8344</c:v>
                </c:pt>
                <c:pt idx="7">
                  <c:v>0.4738</c:v>
                </c:pt>
                <c:pt idx="8">
                  <c:v>0.5597</c:v>
                </c:pt>
              </c:numCache>
            </c:numRef>
          </c:val>
        </c:ser>
        <c:ser>
          <c:idx val="1"/>
          <c:order val="1"/>
          <c:tx>
            <c:strRef>
              <c:f>Sheet1!$C$1</c:f>
              <c:strCache>
                <c:ptCount val="1"/>
                <c:pt idx="0">
                  <c:v>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0.0483</c:v>
                </c:pt>
                <c:pt idx="1">
                  <c:v>0.0341</c:v>
                </c:pt>
                <c:pt idx="2">
                  <c:v>0.16190000000000002</c:v>
                </c:pt>
                <c:pt idx="3">
                  <c:v>0.0227</c:v>
                </c:pt>
                <c:pt idx="4">
                  <c:v>0.0199</c:v>
                </c:pt>
                <c:pt idx="5">
                  <c:v>0.0653</c:v>
                </c:pt>
                <c:pt idx="6">
                  <c:v>0.8693000000000001</c:v>
                </c:pt>
                <c:pt idx="7">
                  <c:v>0.4403</c:v>
                </c:pt>
                <c:pt idx="8">
                  <c:v>0.5852</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0.22219999999999998</c:v>
                </c:pt>
                <c:pt idx="1">
                  <c:v>0.0</c:v>
                </c:pt>
                <c:pt idx="2">
                  <c:v>0.0</c:v>
                </c:pt>
                <c:pt idx="3">
                  <c:v>0.0</c:v>
                </c:pt>
                <c:pt idx="4">
                  <c:v>0.0</c:v>
                </c:pt>
                <c:pt idx="5">
                  <c:v>0.11109999999999999</c:v>
                </c:pt>
                <c:pt idx="6">
                  <c:v>0.11109999999999999</c:v>
                </c:pt>
                <c:pt idx="7">
                  <c:v>0.11109999999999999</c:v>
                </c:pt>
                <c:pt idx="8">
                  <c:v>0.0</c:v>
                </c:pt>
                <c:pt idx="9">
                  <c:v>0.3333</c:v>
                </c:pt>
                <c:pt idx="10">
                  <c:v>0.11109999999999999</c:v>
                </c:pt>
                <c:pt idx="11">
                  <c:v>0.0</c:v>
                </c:pt>
              </c:numCache>
            </c:numRef>
          </c:val>
        </c:ser>
        <c:ser>
          <c:idx val="1"/>
          <c:order val="1"/>
          <c:tx>
            <c:strRef>
              <c:f>Sheet1!$C$1</c:f>
              <c:strCache>
                <c:ptCount val="1"/>
                <c:pt idx="0">
                  <c:v>Other ethnic group</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0.2</c:v>
                </c:pt>
                <c:pt idx="1">
                  <c:v>0.0</c:v>
                </c:pt>
                <c:pt idx="2">
                  <c:v>0.2</c:v>
                </c:pt>
                <c:pt idx="3">
                  <c:v>0.0</c:v>
                </c:pt>
                <c:pt idx="4">
                  <c:v>0.0</c:v>
                </c:pt>
                <c:pt idx="5">
                  <c:v>0.0</c:v>
                </c:pt>
                <c:pt idx="6">
                  <c:v>0.0</c:v>
                </c:pt>
                <c:pt idx="7">
                  <c:v>0.0</c:v>
                </c:pt>
                <c:pt idx="8">
                  <c:v>0.0</c:v>
                </c:pt>
                <c:pt idx="9">
                  <c:v>0.6</c:v>
                </c:pt>
                <c:pt idx="10">
                  <c:v>0.0</c:v>
                </c:pt>
                <c:pt idx="11">
                  <c:v>0.0</c:v>
                </c:pt>
              </c:numCache>
            </c:numRef>
          </c:val>
        </c:ser>
        <c:ser>
          <c:idx val="2"/>
          <c:order val="2"/>
          <c:tx>
            <c:strRef>
              <c:f>Sheet1!$D$1</c:f>
              <c:strCache>
                <c:ptCount val="1"/>
                <c:pt idx="0">
                  <c:v>Chinese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Sheet1!$D$2:$D$13</c:f>
              <c:numCache>
                <c:formatCode>0.00%</c:formatCode>
                <c:ptCount val="12"/>
                <c:pt idx="0">
                  <c:v>0.0</c:v>
                </c:pt>
                <c:pt idx="1">
                  <c:v>0.0</c:v>
                </c:pt>
                <c:pt idx="2">
                  <c:v>0.0</c:v>
                </c:pt>
                <c:pt idx="3">
                  <c:v>0.0</c:v>
                </c:pt>
                <c:pt idx="4">
                  <c:v>0.0</c:v>
                </c:pt>
                <c:pt idx="5">
                  <c:v>0.0</c:v>
                </c:pt>
                <c:pt idx="6">
                  <c:v>0.0</c:v>
                </c:pt>
                <c:pt idx="7">
                  <c:v>1.0</c:v>
                </c:pt>
                <c:pt idx="8">
                  <c:v>0.0</c:v>
                </c:pt>
                <c:pt idx="9">
                  <c:v>0.0</c:v>
                </c:pt>
                <c:pt idx="10">
                  <c:v>0.0</c:v>
                </c:pt>
                <c:pt idx="11">
                  <c:v>0.0</c:v>
                </c:pt>
              </c:numCache>
            </c:numRef>
          </c:val>
        </c:ser>
        <c:ser>
          <c:idx val="3"/>
          <c:order val="3"/>
          <c:tx>
            <c:strRef>
              <c:f>Sheet1!$E$1</c:f>
              <c:strCache>
                <c:ptCount val="1"/>
                <c:pt idx="0">
                  <c:v>Any other black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Sheet1!$E$2:$E$13</c:f>
              <c:numCache>
                <c:formatCode>0.00%</c:formatCode>
                <c:ptCount val="12"/>
              </c:numCache>
            </c:numRef>
          </c:val>
        </c:ser>
        <c:ser>
          <c:idx val="4"/>
          <c:order val="4"/>
          <c:tx>
            <c:strRef>
              <c:f>Sheet1!$F$1</c:f>
              <c:strCache>
                <c:ptCount val="1"/>
                <c:pt idx="0">
                  <c:v>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Sheet1!$F$2:$F$13</c:f>
              <c:numCache>
                <c:formatCode>0.00%</c:formatCode>
                <c:ptCount val="12"/>
                <c:pt idx="0">
                  <c:v>0.0</c:v>
                </c:pt>
                <c:pt idx="1">
                  <c:v>0.0</c:v>
                </c:pt>
                <c:pt idx="2">
                  <c:v>0.0</c:v>
                </c:pt>
                <c:pt idx="3">
                  <c:v>0.0</c:v>
                </c:pt>
                <c:pt idx="4">
                  <c:v>0.0</c:v>
                </c:pt>
                <c:pt idx="5">
                  <c:v>0.0</c:v>
                </c:pt>
                <c:pt idx="6">
                  <c:v>0.0</c:v>
                </c:pt>
                <c:pt idx="7">
                  <c:v>0.0</c:v>
                </c:pt>
                <c:pt idx="8">
                  <c:v>0.3333</c:v>
                </c:pt>
                <c:pt idx="9">
                  <c:v>0.6667000000000001</c:v>
                </c:pt>
                <c:pt idx="10">
                  <c:v>0.0</c:v>
                </c:pt>
                <c:pt idx="11">
                  <c:v>0.0</c:v>
                </c:pt>
              </c:numCache>
            </c:numRef>
          </c:val>
        </c:ser>
        <c:ser>
          <c:idx val="5"/>
          <c:order val="5"/>
          <c:tx>
            <c:strRef>
              <c:f>Sheet1!$G$1</c:f>
              <c:strCache>
                <c:ptCount val="1"/>
                <c:pt idx="0">
                  <c:v>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Sheet1!$G$2:$G$13</c:f>
              <c:numCache>
                <c:formatCode>0.00%</c:formatCode>
                <c:ptCount val="12"/>
                <c:pt idx="0">
                  <c:v>0.0</c:v>
                </c:pt>
                <c:pt idx="1">
                  <c:v>0.0</c:v>
                </c:pt>
                <c:pt idx="2">
                  <c:v>0.0</c:v>
                </c:pt>
                <c:pt idx="3">
                  <c:v>0.0</c:v>
                </c:pt>
                <c:pt idx="4">
                  <c:v>0.0</c:v>
                </c:pt>
                <c:pt idx="5">
                  <c:v>0.0</c:v>
                </c:pt>
                <c:pt idx="6">
                  <c:v>0.3333</c:v>
                </c:pt>
                <c:pt idx="7">
                  <c:v>0.3333</c:v>
                </c:pt>
                <c:pt idx="8">
                  <c:v>0.0</c:v>
                </c:pt>
                <c:pt idx="9">
                  <c:v>0.3333</c:v>
                </c:pt>
                <c:pt idx="10">
                  <c:v>0.0</c:v>
                </c:pt>
                <c:pt idx="11">
                  <c:v>0.0</c:v>
                </c:pt>
              </c:numCache>
            </c:numRef>
          </c:val>
        </c:ser>
        <c:ser>
          <c:idx val="6"/>
          <c:order val="6"/>
          <c:tx>
            <c:strRef>
              <c:f>Sheet1!$H$1</c:f>
              <c:strCache>
                <c:ptCount val="1"/>
                <c:pt idx="0">
                  <c:v>Any other Asian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Sheet1!$H$2:$H$13</c:f>
              <c:numCache>
                <c:formatCode>0.00%</c:formatCode>
                <c:ptCount val="12"/>
                <c:pt idx="0">
                  <c:v>0.0</c:v>
                </c:pt>
                <c:pt idx="1">
                  <c:v>0.0</c:v>
                </c:pt>
                <c:pt idx="2">
                  <c:v>0.0</c:v>
                </c:pt>
                <c:pt idx="3">
                  <c:v>0.0</c:v>
                </c:pt>
                <c:pt idx="4">
                  <c:v>1.0</c:v>
                </c:pt>
                <c:pt idx="5">
                  <c:v>0.0</c:v>
                </c:pt>
                <c:pt idx="6">
                  <c:v>0.0</c:v>
                </c:pt>
                <c:pt idx="7">
                  <c:v>0.0</c:v>
                </c:pt>
                <c:pt idx="8">
                  <c:v>0.0</c:v>
                </c:pt>
                <c:pt idx="9">
                  <c:v>0.0</c:v>
                </c:pt>
                <c:pt idx="10">
                  <c:v>0.0</c:v>
                </c:pt>
                <c:pt idx="11">
                  <c:v>0.0</c:v>
                </c:pt>
              </c:numCache>
            </c:numRef>
          </c:val>
        </c:ser>
        <c:ser>
          <c:idx val="7"/>
          <c:order val="7"/>
          <c:tx>
            <c:strRef>
              <c:f>Sheet1!$I$1</c:f>
              <c:strCache>
                <c:ptCount val="1"/>
                <c:pt idx="0">
                  <c:v>Bangladeshi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Sheet1!$I$2:$I$13</c:f>
              <c:numCache>
                <c:formatCode>0.00%</c:formatCode>
                <c:ptCount val="12"/>
                <c:pt idx="0">
                  <c:v>0.0</c:v>
                </c:pt>
                <c:pt idx="1">
                  <c:v>0.0</c:v>
                </c:pt>
                <c:pt idx="2">
                  <c:v>0.0</c:v>
                </c:pt>
                <c:pt idx="3">
                  <c:v>0.0</c:v>
                </c:pt>
                <c:pt idx="4">
                  <c:v>0.0</c:v>
                </c:pt>
                <c:pt idx="5">
                  <c:v>0.0</c:v>
                </c:pt>
                <c:pt idx="6">
                  <c:v>0.0</c:v>
                </c:pt>
                <c:pt idx="7">
                  <c:v>0.0</c:v>
                </c:pt>
                <c:pt idx="8">
                  <c:v>0.75</c:v>
                </c:pt>
                <c:pt idx="9">
                  <c:v>0.25</c:v>
                </c:pt>
                <c:pt idx="10">
                  <c:v>0.0</c:v>
                </c:pt>
                <c:pt idx="11">
                  <c:v>0.0</c:v>
                </c:pt>
              </c:numCache>
            </c:numRef>
          </c:val>
        </c:ser>
        <c:ser>
          <c:idx val="8"/>
          <c:order val="8"/>
          <c:tx>
            <c:strRef>
              <c:f>Sheet1!$J$1</c:f>
              <c:strCache>
                <c:ptCount val="1"/>
                <c:pt idx="0">
                  <c:v>Pakistani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Sheet1!$J$2:$J$13</c:f>
              <c:numCache>
                <c:formatCode>0.00%</c:formatCode>
                <c:ptCount val="12"/>
              </c:numCache>
            </c:numRef>
          </c:val>
        </c:ser>
        <c:ser>
          <c:idx val="9"/>
          <c:order val="9"/>
          <c:tx>
            <c:strRef>
              <c:f>Sheet1!$K$1</c:f>
              <c:strCache>
                <c:ptCount val="1"/>
                <c:pt idx="0">
                  <c:v>Indian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Sheet1!$K$2:$K$13</c:f>
              <c:numCache>
                <c:formatCode>0.00%</c:formatCode>
                <c:ptCount val="12"/>
                <c:pt idx="0">
                  <c:v>0.0</c:v>
                </c:pt>
                <c:pt idx="1">
                  <c:v>0.0</c:v>
                </c:pt>
                <c:pt idx="2">
                  <c:v>0.0</c:v>
                </c:pt>
                <c:pt idx="3">
                  <c:v>0.0</c:v>
                </c:pt>
                <c:pt idx="4">
                  <c:v>0.0</c:v>
                </c:pt>
                <c:pt idx="5">
                  <c:v>0.0</c:v>
                </c:pt>
                <c:pt idx="6">
                  <c:v>0.0</c:v>
                </c:pt>
                <c:pt idx="7">
                  <c:v>0.0</c:v>
                </c:pt>
                <c:pt idx="8">
                  <c:v>0.8332999999999999</c:v>
                </c:pt>
                <c:pt idx="9">
                  <c:v>0.16670000000000001</c:v>
                </c:pt>
                <c:pt idx="10">
                  <c:v>0.0</c:v>
                </c:pt>
                <c:pt idx="11">
                  <c:v>0.0</c:v>
                </c:pt>
              </c:numCache>
            </c:numRef>
          </c:val>
        </c:ser>
        <c:ser>
          <c:idx val="10"/>
          <c:order val="10"/>
          <c:tx>
            <c:strRef>
              <c:f>Sheet1!$L$1</c:f>
              <c:strCache>
                <c:ptCount val="1"/>
                <c:pt idx="0">
                  <c:v>Any other mixed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Sheet1!$L$2:$L$13</c:f>
              <c:numCache>
                <c:formatCode>0.00%</c:formatCode>
                <c:ptCount val="12"/>
                <c:pt idx="0">
                  <c:v>0.0</c:v>
                </c:pt>
                <c:pt idx="1">
                  <c:v>0.0</c:v>
                </c:pt>
                <c:pt idx="2">
                  <c:v>0.0</c:v>
                </c:pt>
                <c:pt idx="3">
                  <c:v>0.0</c:v>
                </c:pt>
                <c:pt idx="4">
                  <c:v>0.0</c:v>
                </c:pt>
                <c:pt idx="5">
                  <c:v>0.0</c:v>
                </c:pt>
                <c:pt idx="6">
                  <c:v>0.0</c:v>
                </c:pt>
                <c:pt idx="7">
                  <c:v>0.0</c:v>
                </c:pt>
                <c:pt idx="8">
                  <c:v>0.0</c:v>
                </c:pt>
                <c:pt idx="9">
                  <c:v>1.0</c:v>
                </c:pt>
                <c:pt idx="10">
                  <c:v>0.0</c:v>
                </c:pt>
                <c:pt idx="11">
                  <c:v>0.0</c:v>
                </c:pt>
              </c:numCache>
            </c:numRef>
          </c:val>
        </c:ser>
        <c:ser>
          <c:idx val="11"/>
          <c:order val="11"/>
          <c:tx>
            <c:strRef>
              <c:f>Sheet1!$M$1</c:f>
              <c:strCache>
                <c:ptCount val="1"/>
                <c:pt idx="0">
                  <c:v>White and Asian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Sheet1!$M$2:$M$13</c:f>
              <c:numCache>
                <c:formatCode>0.00%</c:formatCode>
                <c:ptCount val="12"/>
                <c:pt idx="0">
                  <c:v>0.0</c:v>
                </c:pt>
                <c:pt idx="1">
                  <c:v>0.0</c:v>
                </c:pt>
                <c:pt idx="2">
                  <c:v>0.0</c:v>
                </c:pt>
                <c:pt idx="3">
                  <c:v>0.0</c:v>
                </c:pt>
                <c:pt idx="4">
                  <c:v>0.0</c:v>
                </c:pt>
                <c:pt idx="5">
                  <c:v>0.0</c:v>
                </c:pt>
                <c:pt idx="6">
                  <c:v>0.0</c:v>
                </c:pt>
                <c:pt idx="7">
                  <c:v>0.3333</c:v>
                </c:pt>
                <c:pt idx="8">
                  <c:v>0.6667000000000001</c:v>
                </c:pt>
                <c:pt idx="9">
                  <c:v>0.0</c:v>
                </c:pt>
                <c:pt idx="10">
                  <c:v>0.0</c:v>
                </c:pt>
                <c:pt idx="11">
                  <c:v>0.0</c:v>
                </c:pt>
              </c:numCache>
            </c:numRef>
          </c:val>
        </c:ser>
        <c:ser>
          <c:idx val="12"/>
          <c:order val="12"/>
          <c:tx>
            <c:strRef>
              <c:f>Sheet1!$N$1</c:f>
              <c:strCache>
                <c:ptCount val="1"/>
                <c:pt idx="0">
                  <c:v>White and 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Sheet1!$N$2:$N$13</c:f>
              <c:numCache>
                <c:formatCode>0.00%</c:formatCode>
                <c:ptCount val="12"/>
                <c:pt idx="0">
                  <c:v>0.0</c:v>
                </c:pt>
                <c:pt idx="1">
                  <c:v>0.0</c:v>
                </c:pt>
                <c:pt idx="2">
                  <c:v>0.0</c:v>
                </c:pt>
                <c:pt idx="3">
                  <c:v>0.0</c:v>
                </c:pt>
                <c:pt idx="4">
                  <c:v>0.0</c:v>
                </c:pt>
                <c:pt idx="5">
                  <c:v>0.0</c:v>
                </c:pt>
                <c:pt idx="6">
                  <c:v>0.0</c:v>
                </c:pt>
                <c:pt idx="7">
                  <c:v>0.0</c:v>
                </c:pt>
                <c:pt idx="8">
                  <c:v>0.0</c:v>
                </c:pt>
                <c:pt idx="9">
                  <c:v>1.0</c:v>
                </c:pt>
                <c:pt idx="10">
                  <c:v>0.0</c:v>
                </c:pt>
                <c:pt idx="11">
                  <c:v>0.0</c:v>
                </c:pt>
              </c:numCache>
            </c:numRef>
          </c:val>
        </c:ser>
        <c:ser>
          <c:idx val="13"/>
          <c:order val="13"/>
          <c:tx>
            <c:strRef>
              <c:f>Sheet1!$O$1</c:f>
              <c:strCache>
                <c:ptCount val="1"/>
                <c:pt idx="0">
                  <c:v>White and 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Sheet1!$O$2:$O$13</c:f>
              <c:numCache>
                <c:formatCode>0.00%</c:formatCode>
                <c:ptCount val="12"/>
                <c:pt idx="0">
                  <c:v>0.0</c:v>
                </c:pt>
                <c:pt idx="1">
                  <c:v>0.0</c:v>
                </c:pt>
                <c:pt idx="2">
                  <c:v>0.0</c:v>
                </c:pt>
                <c:pt idx="3">
                  <c:v>0.0</c:v>
                </c:pt>
                <c:pt idx="4">
                  <c:v>0.0</c:v>
                </c:pt>
                <c:pt idx="5">
                  <c:v>0.3333</c:v>
                </c:pt>
                <c:pt idx="6">
                  <c:v>0.0</c:v>
                </c:pt>
                <c:pt idx="7">
                  <c:v>0.0</c:v>
                </c:pt>
                <c:pt idx="8">
                  <c:v>0.3333</c:v>
                </c:pt>
                <c:pt idx="9">
                  <c:v>0.3333</c:v>
                </c:pt>
                <c:pt idx="10">
                  <c:v>0.0</c:v>
                </c:pt>
                <c:pt idx="11">
                  <c:v>0.0</c:v>
                </c:pt>
              </c:numCache>
            </c:numRef>
          </c:val>
        </c:ser>
        <c:ser>
          <c:idx val="14"/>
          <c:order val="14"/>
          <c:tx>
            <c:strRef>
              <c:f>Sheet1!$P$1</c:f>
              <c:strCache>
                <c:ptCount val="1"/>
                <c:pt idx="0">
                  <c:v>Any other white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Sheet1!$P$2:$P$13</c:f>
              <c:numCache>
                <c:formatCode>0.00%</c:formatCode>
                <c:ptCount val="12"/>
                <c:pt idx="0">
                  <c:v>0.20829999999999999</c:v>
                </c:pt>
                <c:pt idx="1">
                  <c:v>0.0</c:v>
                </c:pt>
                <c:pt idx="2">
                  <c:v>0.0417</c:v>
                </c:pt>
                <c:pt idx="3">
                  <c:v>0.0</c:v>
                </c:pt>
                <c:pt idx="4">
                  <c:v>0.0417</c:v>
                </c:pt>
                <c:pt idx="5">
                  <c:v>0.0833</c:v>
                </c:pt>
                <c:pt idx="6">
                  <c:v>0.0833</c:v>
                </c:pt>
                <c:pt idx="7">
                  <c:v>0.0</c:v>
                </c:pt>
                <c:pt idx="8">
                  <c:v>0.0417</c:v>
                </c:pt>
                <c:pt idx="9">
                  <c:v>0.375</c:v>
                </c:pt>
                <c:pt idx="10">
                  <c:v>0.0417</c:v>
                </c:pt>
                <c:pt idx="11">
                  <c:v>0.0833</c:v>
                </c:pt>
              </c:numCache>
            </c:numRef>
          </c:val>
        </c:ser>
        <c:ser>
          <c:idx val="15"/>
          <c:order val="15"/>
          <c:tx>
            <c:strRef>
              <c:f>Sheet1!$Q$1</c:f>
              <c:strCache>
                <c:ptCount val="1"/>
                <c:pt idx="0">
                  <c:v>White European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Sheet1!$Q$2:$Q$13</c:f>
              <c:numCache>
                <c:formatCode>0.00%</c:formatCode>
                <c:ptCount val="12"/>
                <c:pt idx="0">
                  <c:v>0.0447</c:v>
                </c:pt>
                <c:pt idx="1">
                  <c:v>0.021</c:v>
                </c:pt>
                <c:pt idx="2">
                  <c:v>0.0053</c:v>
                </c:pt>
                <c:pt idx="3">
                  <c:v>0.0</c:v>
                </c:pt>
                <c:pt idx="4">
                  <c:v>0.0131</c:v>
                </c:pt>
                <c:pt idx="5">
                  <c:v>0.1235</c:v>
                </c:pt>
                <c:pt idx="6">
                  <c:v>0.06309999999999999</c:v>
                </c:pt>
                <c:pt idx="7">
                  <c:v>0.0197</c:v>
                </c:pt>
                <c:pt idx="8">
                  <c:v>0.33899999999999997</c:v>
                </c:pt>
                <c:pt idx="9">
                  <c:v>0.2838</c:v>
                </c:pt>
                <c:pt idx="10">
                  <c:v>0.0565</c:v>
                </c:pt>
                <c:pt idx="11">
                  <c:v>0.0302</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numCache>
            </c:numRef>
          </c:val>
        </c:ser>
        <c:ser>
          <c:idx val="1"/>
          <c:order val="1"/>
          <c:tx>
            <c:strRef>
              <c:f>Sheet1!$C$1</c:f>
              <c:strCache>
                <c:ptCount val="1"/>
                <c:pt idx="0">
                  <c:v>Other ethnic group</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numCache>
            </c:numRef>
          </c:val>
        </c:ser>
        <c:ser>
          <c:idx val="2"/>
          <c:order val="2"/>
          <c:tx>
            <c:strRef>
              <c:f>Sheet1!$D$1</c:f>
              <c:strCache>
                <c:ptCount val="1"/>
                <c:pt idx="0">
                  <c:v>Chinese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Sheet1!$D$2:$D$9</c:f>
              <c:numCache>
                <c:formatCode>0.00%</c:formatCode>
                <c:ptCount val="8"/>
              </c:numCache>
            </c:numRef>
          </c:val>
        </c:ser>
        <c:ser>
          <c:idx val="3"/>
          <c:order val="3"/>
          <c:tx>
            <c:strRef>
              <c:f>Sheet1!$E$1</c:f>
              <c:strCache>
                <c:ptCount val="1"/>
                <c:pt idx="0">
                  <c:v>Any other black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Sheet1!$E$2:$E$9</c:f>
              <c:numCache>
                <c:formatCode>0.00%</c:formatCode>
                <c:ptCount val="8"/>
              </c:numCache>
            </c:numRef>
          </c:val>
        </c:ser>
        <c:ser>
          <c:idx val="4"/>
          <c:order val="4"/>
          <c:tx>
            <c:strRef>
              <c:f>Sheet1!$F$1</c:f>
              <c:strCache>
                <c:ptCount val="1"/>
                <c:pt idx="0">
                  <c:v>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Sheet1!$F$2:$F$9</c:f>
              <c:numCache>
                <c:formatCode>0.00%</c:formatCode>
                <c:ptCount val="8"/>
                <c:pt idx="0">
                  <c:v>0.0</c:v>
                </c:pt>
                <c:pt idx="1">
                  <c:v>0.0</c:v>
                </c:pt>
                <c:pt idx="2">
                  <c:v>1.0</c:v>
                </c:pt>
                <c:pt idx="3">
                  <c:v>0.0</c:v>
                </c:pt>
                <c:pt idx="4">
                  <c:v>0.0</c:v>
                </c:pt>
                <c:pt idx="5">
                  <c:v>0.0</c:v>
                </c:pt>
                <c:pt idx="6">
                  <c:v>0.0</c:v>
                </c:pt>
                <c:pt idx="7">
                  <c:v>1.0</c:v>
                </c:pt>
              </c:numCache>
            </c:numRef>
          </c:val>
        </c:ser>
        <c:ser>
          <c:idx val="5"/>
          <c:order val="5"/>
          <c:tx>
            <c:strRef>
              <c:f>Sheet1!$G$1</c:f>
              <c:strCache>
                <c:ptCount val="1"/>
                <c:pt idx="0">
                  <c:v>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Sheet1!$G$2:$G$9</c:f>
              <c:numCache>
                <c:formatCode>0.00%</c:formatCode>
                <c:ptCount val="8"/>
              </c:numCache>
            </c:numRef>
          </c:val>
        </c:ser>
        <c:ser>
          <c:idx val="6"/>
          <c:order val="6"/>
          <c:tx>
            <c:strRef>
              <c:f>Sheet1!$H$1</c:f>
              <c:strCache>
                <c:ptCount val="1"/>
                <c:pt idx="0">
                  <c:v>Any other Asian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Sheet1!$H$2:$H$9</c:f>
              <c:numCache>
                <c:formatCode>0.00%</c:formatCode>
                <c:ptCount val="8"/>
              </c:numCache>
            </c:numRef>
          </c:val>
        </c:ser>
        <c:ser>
          <c:idx val="7"/>
          <c:order val="7"/>
          <c:tx>
            <c:strRef>
              <c:f>Sheet1!$I$1</c:f>
              <c:strCache>
                <c:ptCount val="1"/>
                <c:pt idx="0">
                  <c:v>Bangladeshi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Sheet1!$I$2:$I$9</c:f>
              <c:numCache>
                <c:formatCode>0.00%</c:formatCode>
                <c:ptCount val="8"/>
                <c:pt idx="0">
                  <c:v>0.0</c:v>
                </c:pt>
                <c:pt idx="1">
                  <c:v>0.6667000000000001</c:v>
                </c:pt>
                <c:pt idx="2">
                  <c:v>0.0</c:v>
                </c:pt>
                <c:pt idx="3">
                  <c:v>0.0</c:v>
                </c:pt>
                <c:pt idx="4">
                  <c:v>0.0</c:v>
                </c:pt>
                <c:pt idx="5">
                  <c:v>0.3333</c:v>
                </c:pt>
                <c:pt idx="6">
                  <c:v>0.0</c:v>
                </c:pt>
                <c:pt idx="7">
                  <c:v>0.0</c:v>
                </c:pt>
              </c:numCache>
            </c:numRef>
          </c:val>
        </c:ser>
        <c:ser>
          <c:idx val="8"/>
          <c:order val="8"/>
          <c:tx>
            <c:strRef>
              <c:f>Sheet1!$J$1</c:f>
              <c:strCache>
                <c:ptCount val="1"/>
                <c:pt idx="0">
                  <c:v>Pakistani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Sheet1!$J$2:$J$9</c:f>
              <c:numCache>
                <c:formatCode>0.00%</c:formatCode>
                <c:ptCount val="8"/>
              </c:numCache>
            </c:numRef>
          </c:val>
        </c:ser>
        <c:ser>
          <c:idx val="9"/>
          <c:order val="9"/>
          <c:tx>
            <c:strRef>
              <c:f>Sheet1!$K$1</c:f>
              <c:strCache>
                <c:ptCount val="1"/>
                <c:pt idx="0">
                  <c:v>Indian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Sheet1!$K$2:$K$9</c:f>
              <c:numCache>
                <c:formatCode>0.00%</c:formatCode>
                <c:ptCount val="8"/>
                <c:pt idx="0">
                  <c:v>0.2</c:v>
                </c:pt>
                <c:pt idx="1">
                  <c:v>0.2</c:v>
                </c:pt>
                <c:pt idx="2">
                  <c:v>0.2</c:v>
                </c:pt>
                <c:pt idx="3">
                  <c:v>0.0</c:v>
                </c:pt>
                <c:pt idx="4">
                  <c:v>0.2</c:v>
                </c:pt>
                <c:pt idx="5">
                  <c:v>0.6</c:v>
                </c:pt>
                <c:pt idx="6">
                  <c:v>0.2</c:v>
                </c:pt>
                <c:pt idx="7">
                  <c:v>0.0</c:v>
                </c:pt>
              </c:numCache>
            </c:numRef>
          </c:val>
        </c:ser>
        <c:ser>
          <c:idx val="10"/>
          <c:order val="10"/>
          <c:tx>
            <c:strRef>
              <c:f>Sheet1!$L$1</c:f>
              <c:strCache>
                <c:ptCount val="1"/>
                <c:pt idx="0">
                  <c:v>Any other mixed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Sheet1!$L$2:$L$9</c:f>
              <c:numCache>
                <c:formatCode>0.00%</c:formatCode>
                <c:ptCount val="8"/>
              </c:numCache>
            </c:numRef>
          </c:val>
        </c:ser>
        <c:ser>
          <c:idx val="11"/>
          <c:order val="11"/>
          <c:tx>
            <c:strRef>
              <c:f>Sheet1!$M$1</c:f>
              <c:strCache>
                <c:ptCount val="1"/>
                <c:pt idx="0">
                  <c:v>White and Asian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Sheet1!$M$2:$M$9</c:f>
              <c:numCache>
                <c:formatCode>0.00%</c:formatCode>
                <c:ptCount val="8"/>
                <c:pt idx="0">
                  <c:v>0.0</c:v>
                </c:pt>
                <c:pt idx="1">
                  <c:v>0.5</c:v>
                </c:pt>
                <c:pt idx="2">
                  <c:v>0.0</c:v>
                </c:pt>
                <c:pt idx="3">
                  <c:v>0.0</c:v>
                </c:pt>
                <c:pt idx="4">
                  <c:v>0.5</c:v>
                </c:pt>
                <c:pt idx="5">
                  <c:v>0.0</c:v>
                </c:pt>
                <c:pt idx="6">
                  <c:v>0.0</c:v>
                </c:pt>
                <c:pt idx="7">
                  <c:v>0.0</c:v>
                </c:pt>
              </c:numCache>
            </c:numRef>
          </c:val>
        </c:ser>
        <c:ser>
          <c:idx val="12"/>
          <c:order val="12"/>
          <c:tx>
            <c:strRef>
              <c:f>Sheet1!$N$1</c:f>
              <c:strCache>
                <c:ptCount val="1"/>
                <c:pt idx="0">
                  <c:v>White and 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Sheet1!$N$2:$N$9</c:f>
              <c:numCache>
                <c:formatCode>0.00%</c:formatCode>
                <c:ptCount val="8"/>
              </c:numCache>
            </c:numRef>
          </c:val>
        </c:ser>
        <c:ser>
          <c:idx val="13"/>
          <c:order val="13"/>
          <c:tx>
            <c:strRef>
              <c:f>Sheet1!$O$1</c:f>
              <c:strCache>
                <c:ptCount val="1"/>
                <c:pt idx="0">
                  <c:v>White and 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Sheet1!$O$2:$O$9</c:f>
              <c:numCache>
                <c:formatCode>0.00%</c:formatCode>
                <c:ptCount val="8"/>
                <c:pt idx="0">
                  <c:v>0.0</c:v>
                </c:pt>
                <c:pt idx="1">
                  <c:v>0.0</c:v>
                </c:pt>
                <c:pt idx="2">
                  <c:v>0.0</c:v>
                </c:pt>
                <c:pt idx="3">
                  <c:v>1.0</c:v>
                </c:pt>
                <c:pt idx="4">
                  <c:v>1.0</c:v>
                </c:pt>
                <c:pt idx="5">
                  <c:v>0.0</c:v>
                </c:pt>
                <c:pt idx="6">
                  <c:v>0.0</c:v>
                </c:pt>
                <c:pt idx="7">
                  <c:v>1.0</c:v>
                </c:pt>
              </c:numCache>
            </c:numRef>
          </c:val>
        </c:ser>
        <c:ser>
          <c:idx val="14"/>
          <c:order val="14"/>
          <c:tx>
            <c:strRef>
              <c:f>Sheet1!$P$1</c:f>
              <c:strCache>
                <c:ptCount val="1"/>
                <c:pt idx="0">
                  <c:v>Any other white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Sheet1!$P$2:$P$9</c:f>
              <c:numCache>
                <c:formatCode>0.00%</c:formatCode>
                <c:ptCount val="8"/>
                <c:pt idx="0">
                  <c:v>0.0</c:v>
                </c:pt>
                <c:pt idx="1">
                  <c:v>0.0</c:v>
                </c:pt>
                <c:pt idx="2">
                  <c:v>0.0</c:v>
                </c:pt>
                <c:pt idx="3">
                  <c:v>0.0</c:v>
                </c:pt>
                <c:pt idx="4">
                  <c:v>1.0</c:v>
                </c:pt>
                <c:pt idx="5">
                  <c:v>1.0</c:v>
                </c:pt>
                <c:pt idx="6">
                  <c:v>1.0</c:v>
                </c:pt>
                <c:pt idx="7">
                  <c:v>0.0</c:v>
                </c:pt>
              </c:numCache>
            </c:numRef>
          </c:val>
        </c:ser>
        <c:ser>
          <c:idx val="15"/>
          <c:order val="15"/>
          <c:tx>
            <c:strRef>
              <c:f>Sheet1!$Q$1</c:f>
              <c:strCache>
                <c:ptCount val="1"/>
                <c:pt idx="0">
                  <c:v>White European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Sheet1!$Q$2:$Q$9</c:f>
              <c:numCache>
                <c:formatCode>0.00%</c:formatCode>
                <c:ptCount val="8"/>
                <c:pt idx="0">
                  <c:v>0.0194</c:v>
                </c:pt>
                <c:pt idx="1">
                  <c:v>0.22870000000000001</c:v>
                </c:pt>
                <c:pt idx="2">
                  <c:v>0.1589</c:v>
                </c:pt>
                <c:pt idx="3">
                  <c:v>0.1318</c:v>
                </c:pt>
                <c:pt idx="4">
                  <c:v>0.22870000000000001</c:v>
                </c:pt>
                <c:pt idx="5">
                  <c:v>0.5078</c:v>
                </c:pt>
                <c:pt idx="6">
                  <c:v>0.3488</c:v>
                </c:pt>
                <c:pt idx="7">
                  <c:v>0.3605</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0.3333</c:v>
                </c:pt>
                <c:pt idx="1">
                  <c:v>0.0</c:v>
                </c:pt>
                <c:pt idx="2">
                  <c:v>0.0</c:v>
                </c:pt>
                <c:pt idx="3">
                  <c:v>0.0</c:v>
                </c:pt>
                <c:pt idx="4">
                  <c:v>0.0</c:v>
                </c:pt>
                <c:pt idx="5">
                  <c:v>0.0</c:v>
                </c:pt>
                <c:pt idx="6">
                  <c:v>0.5556</c:v>
                </c:pt>
                <c:pt idx="7">
                  <c:v>0.11109999999999999</c:v>
                </c:pt>
                <c:pt idx="8">
                  <c:v>0.44439999999999996</c:v>
                </c:pt>
              </c:numCache>
            </c:numRef>
          </c:val>
        </c:ser>
        <c:ser>
          <c:idx val="1"/>
          <c:order val="1"/>
          <c:tx>
            <c:strRef>
              <c:f>Sheet1!$C$1</c:f>
              <c:strCache>
                <c:ptCount val="1"/>
                <c:pt idx="0">
                  <c:v>Other ethnic group</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0.2</c:v>
                </c:pt>
                <c:pt idx="1">
                  <c:v>0.0</c:v>
                </c:pt>
                <c:pt idx="2">
                  <c:v>0.4</c:v>
                </c:pt>
                <c:pt idx="3">
                  <c:v>0.0</c:v>
                </c:pt>
                <c:pt idx="4">
                  <c:v>0.2</c:v>
                </c:pt>
                <c:pt idx="5">
                  <c:v>0.0</c:v>
                </c:pt>
                <c:pt idx="6">
                  <c:v>0.6</c:v>
                </c:pt>
                <c:pt idx="7">
                  <c:v>0.2</c:v>
                </c:pt>
                <c:pt idx="8">
                  <c:v>0.4</c:v>
                </c:pt>
              </c:numCache>
            </c:numRef>
          </c:val>
        </c:ser>
        <c:ser>
          <c:idx val="2"/>
          <c:order val="2"/>
          <c:tx>
            <c:strRef>
              <c:f>Sheet1!$D$1</c:f>
              <c:strCache>
                <c:ptCount val="1"/>
                <c:pt idx="0">
                  <c:v>Chinese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Sheet1!$D$2:$D$10</c:f>
              <c:numCache>
                <c:formatCode>0.00%</c:formatCode>
                <c:ptCount val="9"/>
                <c:pt idx="0">
                  <c:v>0.0</c:v>
                </c:pt>
                <c:pt idx="1">
                  <c:v>0.0</c:v>
                </c:pt>
                <c:pt idx="2">
                  <c:v>0.0</c:v>
                </c:pt>
                <c:pt idx="3">
                  <c:v>0.0</c:v>
                </c:pt>
                <c:pt idx="4">
                  <c:v>0.0</c:v>
                </c:pt>
                <c:pt idx="5">
                  <c:v>0.0</c:v>
                </c:pt>
                <c:pt idx="6">
                  <c:v>1.0</c:v>
                </c:pt>
                <c:pt idx="7">
                  <c:v>1.0</c:v>
                </c:pt>
                <c:pt idx="8">
                  <c:v>1.0</c:v>
                </c:pt>
              </c:numCache>
            </c:numRef>
          </c:val>
        </c:ser>
        <c:ser>
          <c:idx val="3"/>
          <c:order val="3"/>
          <c:tx>
            <c:strRef>
              <c:f>Sheet1!$E$1</c:f>
              <c:strCache>
                <c:ptCount val="1"/>
                <c:pt idx="0">
                  <c:v>Any other black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Sheet1!$E$2:$E$10</c:f>
              <c:numCache>
                <c:formatCode>0.00%</c:formatCode>
                <c:ptCount val="9"/>
              </c:numCache>
            </c:numRef>
          </c:val>
        </c:ser>
        <c:ser>
          <c:idx val="4"/>
          <c:order val="4"/>
          <c:tx>
            <c:strRef>
              <c:f>Sheet1!$F$1</c:f>
              <c:strCache>
                <c:ptCount val="1"/>
                <c:pt idx="0">
                  <c:v>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Sheet1!$F$2:$F$10</c:f>
              <c:numCache>
                <c:formatCode>0.00%</c:formatCode>
                <c:ptCount val="9"/>
                <c:pt idx="0">
                  <c:v>0.0</c:v>
                </c:pt>
                <c:pt idx="1">
                  <c:v>0.0</c:v>
                </c:pt>
                <c:pt idx="2">
                  <c:v>0.6667000000000001</c:v>
                </c:pt>
                <c:pt idx="3">
                  <c:v>0.0</c:v>
                </c:pt>
                <c:pt idx="4">
                  <c:v>0.3333</c:v>
                </c:pt>
                <c:pt idx="5">
                  <c:v>0.0</c:v>
                </c:pt>
                <c:pt idx="6">
                  <c:v>0.6667000000000001</c:v>
                </c:pt>
                <c:pt idx="7">
                  <c:v>0.6667000000000001</c:v>
                </c:pt>
                <c:pt idx="8">
                  <c:v>1.0</c:v>
                </c:pt>
              </c:numCache>
            </c:numRef>
          </c:val>
        </c:ser>
        <c:ser>
          <c:idx val="5"/>
          <c:order val="5"/>
          <c:tx>
            <c:strRef>
              <c:f>Sheet1!$G$1</c:f>
              <c:strCache>
                <c:ptCount val="1"/>
                <c:pt idx="0">
                  <c:v>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Sheet1!$G$2:$G$10</c:f>
              <c:numCache>
                <c:formatCode>0.00%</c:formatCode>
                <c:ptCount val="9"/>
                <c:pt idx="0">
                  <c:v>0.3333</c:v>
                </c:pt>
                <c:pt idx="1">
                  <c:v>0.0</c:v>
                </c:pt>
                <c:pt idx="2">
                  <c:v>0.0</c:v>
                </c:pt>
                <c:pt idx="3">
                  <c:v>0.0</c:v>
                </c:pt>
                <c:pt idx="4">
                  <c:v>0.0</c:v>
                </c:pt>
                <c:pt idx="5">
                  <c:v>0.0</c:v>
                </c:pt>
                <c:pt idx="6">
                  <c:v>0.6667000000000001</c:v>
                </c:pt>
                <c:pt idx="7">
                  <c:v>0.3333</c:v>
                </c:pt>
                <c:pt idx="8">
                  <c:v>0.6667000000000001</c:v>
                </c:pt>
              </c:numCache>
            </c:numRef>
          </c:val>
        </c:ser>
        <c:ser>
          <c:idx val="6"/>
          <c:order val="6"/>
          <c:tx>
            <c:strRef>
              <c:f>Sheet1!$H$1</c:f>
              <c:strCache>
                <c:ptCount val="1"/>
                <c:pt idx="0">
                  <c:v>Any other Asian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Sheet1!$H$2:$H$10</c:f>
              <c:numCache>
                <c:formatCode>0.00%</c:formatCode>
                <c:ptCount val="9"/>
                <c:pt idx="0">
                  <c:v>0.0</c:v>
                </c:pt>
                <c:pt idx="1">
                  <c:v>0.0</c:v>
                </c:pt>
                <c:pt idx="2">
                  <c:v>0.0</c:v>
                </c:pt>
                <c:pt idx="3">
                  <c:v>0.0</c:v>
                </c:pt>
                <c:pt idx="4">
                  <c:v>0.0</c:v>
                </c:pt>
                <c:pt idx="5">
                  <c:v>0.0</c:v>
                </c:pt>
                <c:pt idx="6">
                  <c:v>1.0</c:v>
                </c:pt>
                <c:pt idx="7">
                  <c:v>0.0</c:v>
                </c:pt>
                <c:pt idx="8">
                  <c:v>0.0</c:v>
                </c:pt>
              </c:numCache>
            </c:numRef>
          </c:val>
        </c:ser>
        <c:ser>
          <c:idx val="7"/>
          <c:order val="7"/>
          <c:tx>
            <c:strRef>
              <c:f>Sheet1!$I$1</c:f>
              <c:strCache>
                <c:ptCount val="1"/>
                <c:pt idx="0">
                  <c:v>Bangladeshi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Sheet1!$I$2:$I$10</c:f>
              <c:numCache>
                <c:formatCode>0.00%</c:formatCode>
                <c:ptCount val="9"/>
                <c:pt idx="0">
                  <c:v>0.0</c:v>
                </c:pt>
                <c:pt idx="1">
                  <c:v>0.0</c:v>
                </c:pt>
                <c:pt idx="2">
                  <c:v>0.0</c:v>
                </c:pt>
                <c:pt idx="3">
                  <c:v>0.0</c:v>
                </c:pt>
                <c:pt idx="4">
                  <c:v>0.0</c:v>
                </c:pt>
                <c:pt idx="5">
                  <c:v>0.0</c:v>
                </c:pt>
                <c:pt idx="6">
                  <c:v>0.75</c:v>
                </c:pt>
                <c:pt idx="7">
                  <c:v>0.25</c:v>
                </c:pt>
                <c:pt idx="8">
                  <c:v>0.75</c:v>
                </c:pt>
              </c:numCache>
            </c:numRef>
          </c:val>
        </c:ser>
        <c:ser>
          <c:idx val="8"/>
          <c:order val="8"/>
          <c:tx>
            <c:strRef>
              <c:f>Sheet1!$J$1</c:f>
              <c:strCache>
                <c:ptCount val="1"/>
                <c:pt idx="0">
                  <c:v>Pakistani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Sheet1!$J$2:$J$10</c:f>
              <c:numCache>
                <c:formatCode>0.00%</c:formatCode>
                <c:ptCount val="9"/>
              </c:numCache>
            </c:numRef>
          </c:val>
        </c:ser>
        <c:ser>
          <c:idx val="9"/>
          <c:order val="9"/>
          <c:tx>
            <c:strRef>
              <c:f>Sheet1!$K$1</c:f>
              <c:strCache>
                <c:ptCount val="1"/>
                <c:pt idx="0">
                  <c:v>Indian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Sheet1!$K$2:$K$10</c:f>
              <c:numCache>
                <c:formatCode>0.00%</c:formatCode>
                <c:ptCount val="9"/>
                <c:pt idx="0">
                  <c:v>0.0</c:v>
                </c:pt>
                <c:pt idx="1">
                  <c:v>0.0</c:v>
                </c:pt>
                <c:pt idx="2">
                  <c:v>0.0</c:v>
                </c:pt>
                <c:pt idx="3">
                  <c:v>0.0</c:v>
                </c:pt>
                <c:pt idx="4">
                  <c:v>0.0</c:v>
                </c:pt>
                <c:pt idx="5">
                  <c:v>0.0</c:v>
                </c:pt>
                <c:pt idx="6">
                  <c:v>0.6667000000000001</c:v>
                </c:pt>
                <c:pt idx="7">
                  <c:v>0.5</c:v>
                </c:pt>
                <c:pt idx="8">
                  <c:v>0.5</c:v>
                </c:pt>
              </c:numCache>
            </c:numRef>
          </c:val>
        </c:ser>
        <c:ser>
          <c:idx val="10"/>
          <c:order val="10"/>
          <c:tx>
            <c:strRef>
              <c:f>Sheet1!$L$1</c:f>
              <c:strCache>
                <c:ptCount val="1"/>
                <c:pt idx="0">
                  <c:v>Any other mixed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Sheet1!$L$2:$L$10</c:f>
              <c:numCache>
                <c:formatCode>0.00%</c:formatCode>
                <c:ptCount val="9"/>
                <c:pt idx="0">
                  <c:v>0.0</c:v>
                </c:pt>
                <c:pt idx="1">
                  <c:v>0.0</c:v>
                </c:pt>
                <c:pt idx="2">
                  <c:v>0.0</c:v>
                </c:pt>
                <c:pt idx="3">
                  <c:v>0.0</c:v>
                </c:pt>
                <c:pt idx="4">
                  <c:v>0.0</c:v>
                </c:pt>
                <c:pt idx="5">
                  <c:v>0.0</c:v>
                </c:pt>
                <c:pt idx="6">
                  <c:v>1.0</c:v>
                </c:pt>
                <c:pt idx="7">
                  <c:v>0.0</c:v>
                </c:pt>
                <c:pt idx="8">
                  <c:v>1.0</c:v>
                </c:pt>
              </c:numCache>
            </c:numRef>
          </c:val>
        </c:ser>
        <c:ser>
          <c:idx val="11"/>
          <c:order val="11"/>
          <c:tx>
            <c:strRef>
              <c:f>Sheet1!$M$1</c:f>
              <c:strCache>
                <c:ptCount val="1"/>
                <c:pt idx="0">
                  <c:v>White and Asian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Sheet1!$M$2:$M$10</c:f>
              <c:numCache>
                <c:formatCode>0.00%</c:formatCode>
                <c:ptCount val="9"/>
                <c:pt idx="0">
                  <c:v>0.0</c:v>
                </c:pt>
                <c:pt idx="1">
                  <c:v>0.3333</c:v>
                </c:pt>
                <c:pt idx="2">
                  <c:v>0.0</c:v>
                </c:pt>
                <c:pt idx="3">
                  <c:v>0.0</c:v>
                </c:pt>
                <c:pt idx="4">
                  <c:v>0.0</c:v>
                </c:pt>
                <c:pt idx="5">
                  <c:v>0.0</c:v>
                </c:pt>
                <c:pt idx="6">
                  <c:v>0.3333</c:v>
                </c:pt>
                <c:pt idx="7">
                  <c:v>0.3333</c:v>
                </c:pt>
                <c:pt idx="8">
                  <c:v>1.0</c:v>
                </c:pt>
              </c:numCache>
            </c:numRef>
          </c:val>
        </c:ser>
        <c:ser>
          <c:idx val="12"/>
          <c:order val="12"/>
          <c:tx>
            <c:strRef>
              <c:f>Sheet1!$N$1</c:f>
              <c:strCache>
                <c:ptCount val="1"/>
                <c:pt idx="0">
                  <c:v>White and 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Sheet1!$N$2:$N$10</c:f>
              <c:numCache>
                <c:formatCode>0.00%</c:formatCode>
                <c:ptCount val="9"/>
                <c:pt idx="0">
                  <c:v>0.0</c:v>
                </c:pt>
                <c:pt idx="1">
                  <c:v>0.0</c:v>
                </c:pt>
                <c:pt idx="2">
                  <c:v>0.0</c:v>
                </c:pt>
                <c:pt idx="3">
                  <c:v>0.0</c:v>
                </c:pt>
                <c:pt idx="4">
                  <c:v>0.0</c:v>
                </c:pt>
                <c:pt idx="5">
                  <c:v>0.3333</c:v>
                </c:pt>
                <c:pt idx="6">
                  <c:v>1.0</c:v>
                </c:pt>
                <c:pt idx="7">
                  <c:v>0.0</c:v>
                </c:pt>
                <c:pt idx="8">
                  <c:v>0.3333</c:v>
                </c:pt>
              </c:numCache>
            </c:numRef>
          </c:val>
        </c:ser>
        <c:ser>
          <c:idx val="13"/>
          <c:order val="13"/>
          <c:tx>
            <c:strRef>
              <c:f>Sheet1!$O$1</c:f>
              <c:strCache>
                <c:ptCount val="1"/>
                <c:pt idx="0">
                  <c:v>White and 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Sheet1!$O$2:$O$10</c:f>
              <c:numCache>
                <c:formatCode>0.00%</c:formatCode>
                <c:ptCount val="9"/>
                <c:pt idx="0">
                  <c:v>0.0</c:v>
                </c:pt>
                <c:pt idx="1">
                  <c:v>0.0</c:v>
                </c:pt>
                <c:pt idx="2">
                  <c:v>0.0</c:v>
                </c:pt>
                <c:pt idx="3">
                  <c:v>0.6667000000000001</c:v>
                </c:pt>
                <c:pt idx="4">
                  <c:v>0.0</c:v>
                </c:pt>
                <c:pt idx="5">
                  <c:v>0.3333</c:v>
                </c:pt>
                <c:pt idx="6">
                  <c:v>1.0</c:v>
                </c:pt>
                <c:pt idx="7">
                  <c:v>0.0</c:v>
                </c:pt>
                <c:pt idx="8">
                  <c:v>0.6667000000000001</c:v>
                </c:pt>
              </c:numCache>
            </c:numRef>
          </c:val>
        </c:ser>
        <c:ser>
          <c:idx val="14"/>
          <c:order val="14"/>
          <c:tx>
            <c:strRef>
              <c:f>Sheet1!$P$1</c:f>
              <c:strCache>
                <c:ptCount val="1"/>
                <c:pt idx="0">
                  <c:v>Any other white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Sheet1!$P$2:$P$10</c:f>
              <c:numCache>
                <c:formatCode>0.00%</c:formatCode>
                <c:ptCount val="9"/>
                <c:pt idx="0">
                  <c:v>0.0417</c:v>
                </c:pt>
                <c:pt idx="1">
                  <c:v>0.0417</c:v>
                </c:pt>
                <c:pt idx="2">
                  <c:v>0.16670000000000001</c:v>
                </c:pt>
                <c:pt idx="3">
                  <c:v>0.0</c:v>
                </c:pt>
                <c:pt idx="4">
                  <c:v>0.0</c:v>
                </c:pt>
                <c:pt idx="5">
                  <c:v>0.125</c:v>
                </c:pt>
                <c:pt idx="6">
                  <c:v>0.9582999999999999</c:v>
                </c:pt>
                <c:pt idx="7">
                  <c:v>0.2917</c:v>
                </c:pt>
                <c:pt idx="8">
                  <c:v>0.4167</c:v>
                </c:pt>
              </c:numCache>
            </c:numRef>
          </c:val>
        </c:ser>
        <c:ser>
          <c:idx val="15"/>
          <c:order val="15"/>
          <c:tx>
            <c:strRef>
              <c:f>Sheet1!$Q$1</c:f>
              <c:strCache>
                <c:ptCount val="1"/>
                <c:pt idx="0">
                  <c:v>White European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Sheet1!$Q$2:$Q$10</c:f>
              <c:numCache>
                <c:formatCode>0.00%</c:formatCode>
                <c:ptCount val="9"/>
                <c:pt idx="0">
                  <c:v>0.0407</c:v>
                </c:pt>
                <c:pt idx="1">
                  <c:v>0.0223</c:v>
                </c:pt>
                <c:pt idx="2">
                  <c:v>0.1537</c:v>
                </c:pt>
                <c:pt idx="3">
                  <c:v>0.014499999999999999</c:v>
                </c:pt>
                <c:pt idx="4">
                  <c:v>0.021</c:v>
                </c:pt>
                <c:pt idx="5">
                  <c:v>0.0526</c:v>
                </c:pt>
                <c:pt idx="6">
                  <c:v>0.8541</c:v>
                </c:pt>
                <c:pt idx="7">
                  <c:v>0.4757</c:v>
                </c:pt>
                <c:pt idx="8">
                  <c:v>0.5756</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296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7" descr="A picture containing logo&#10;&#10;Description automatically generated">
            <a:extLst>
              <a:ext uri="{FF2B5EF4-FFF2-40B4-BE49-F238E27FC236}">
                <a16:creationId xmlns:a16="http://schemas.microsoft.com/office/drawing/2014/main" id="{A7B3F9E6-8EA2-DD4D-B42A-17E5540CD5E8}"/>
              </a:ext>
            </a:extLst>
          </p:cNvPr>
          <p:cNvPicPr>
            <a:picLocks noChangeAspect="1"/>
          </p:cNvPicPr>
          <p:nvPr userDrawn="1"/>
        </p:nvPicPr>
        <p:blipFill>
          <a:blip r:embed="rId3"/>
          <a:stretch>
            <a:fillRect/>
          </a:stretch>
        </p:blipFill>
        <p:spPr>
          <a:xfrm>
            <a:off x="9234170" y="365125"/>
            <a:ext cx="2119630" cy="284196"/>
          </a:xfrm>
          <a:prstGeom prst="rect">
            <a:avLst/>
          </a:prstGeom>
        </p:spPr>
      </p:pic>
    </p:spTree>
    <p:extLst>
      <p:ext uri="{BB962C8B-B14F-4D97-AF65-F5344CB8AC3E}">
        <p14:creationId xmlns:p14="http://schemas.microsoft.com/office/powerpoint/2010/main" val="56693096"/>
      </p:ext>
    </p:extLst>
  </p:cSld>
  <p:clrMap bg1="lt1" tx1="dk1" bg2="lt2" tx2="dk2" accent1="accent1" accent2="accent2" accent3="accent3" accent4="accent4" accent5="accent5" accent6="accent6" hlink="hlink" folHlink="folHlink"/>
  <p:sldLayoutIdLst>
    <p:sldLayoutId id="21474838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(352), Female (477)</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(100), Female (171)</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(352), Female (477)</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(761), Any other white background (24), White and Black Caribbean (3), White and Black African (3), White and Asian (3), Any other mixed background (1), Indian (6), Pakistani (0), Bangladeshi (4), Any other Asian background (1), Black Caribbean (3), Black African (3), Any other black background (0), Chinese (1), Other ethnic group (5), Prefer not to say (9)</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(258), Any other white background (1), White and Black Caribbean (1), White and Black African (0), White and Asian (2), Any other mixed background (0), Indian (5), Pakistani (0), Bangladeshi (3), Any other Asian background (0), Black Caribbean (0), Black African (1), Any other black background (0), Chinese (0), Other ethnic group (0), Prefer not to say (0)</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(761), Any other white background (24), White and Black Caribbean (3), White and Black African (3), White and Asian (3), Any other mixed background (1), Indian (6), Pakistani (0), Bangladeshi (4), Any other Asian background (1), Black Caribbean (3), Black African (3), Any other black background (0), Chinese (1), Other ethnic group (5), Prefer not to say (9)</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6E459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Info Datasmoothie</cp:lastModifiedBy>
  <cp:revision>19</cp:revision>
  <dcterms:created xsi:type="dcterms:W3CDTF">2017-12-20T13:50:22Z</dcterms:created>
  <dcterms:modified xsi:type="dcterms:W3CDTF">2021-05-13T11:30:31Z</dcterms:modified>
</cp:coreProperties>
</file>