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sldIdLst>
    <p:sldId id="256" r:id="rId6"/>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51"/>
  </p:normalViewPr>
  <p:slideViewPr>
    <p:cSldViewPr snapToGrid="0" snapToObjects="1">
      <p:cViewPr varScale="1">
        <p:scale>
          <a:sx n="125" d="100"/>
          <a:sy n="125" d="100"/>
        </p:scale>
        <p:origin x="488"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Female</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Sheet1!$B$2:$B$13</c:f>
              <c:numCache>
                <c:formatCode>0.00%</c:formatCode>
                <c:ptCount val="12"/>
                <c:pt idx="0">
                  <c:v>0.0466</c:v>
                </c:pt>
                <c:pt idx="1">
                  <c:v>0.013000000000000001</c:v>
                </c:pt>
                <c:pt idx="2">
                  <c:v>0.0207</c:v>
                </c:pt>
                <c:pt idx="3">
                  <c:v>0.0</c:v>
                </c:pt>
                <c:pt idx="4">
                  <c:v>0.0155</c:v>
                </c:pt>
                <c:pt idx="5">
                  <c:v>0.1373</c:v>
                </c:pt>
                <c:pt idx="6">
                  <c:v>0.0622</c:v>
                </c:pt>
                <c:pt idx="7">
                  <c:v>0.0285</c:v>
                </c:pt>
                <c:pt idx="8">
                  <c:v>0.37560000000000004</c:v>
                </c:pt>
                <c:pt idx="9">
                  <c:v>0.24609999999999999</c:v>
                </c:pt>
                <c:pt idx="10">
                  <c:v>0.0337</c:v>
                </c:pt>
                <c:pt idx="11">
                  <c:v>0.0207</c:v>
                </c:pt>
              </c:numCache>
            </c:numRef>
          </c:val>
        </c:ser>
        <c:ser>
          <c:idx val="1"/>
          <c:order val="1"/>
          <c:tx>
            <c:strRef>
              <c:f>Sheet1!$C$1</c:f>
              <c:strCache>
                <c:ptCount val="1"/>
                <c:pt idx="0">
                  <c:v>Male</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Sheet1!$C$2:$C$13</c:f>
              <c:numCache>
                <c:formatCode>0.00%</c:formatCode>
                <c:ptCount val="12"/>
                <c:pt idx="0">
                  <c:v>0.0753</c:v>
                </c:pt>
                <c:pt idx="1">
                  <c:v>0.0151</c:v>
                </c:pt>
                <c:pt idx="2">
                  <c:v>0.003</c:v>
                </c:pt>
                <c:pt idx="3">
                  <c:v>0.0</c:v>
                </c:pt>
                <c:pt idx="4">
                  <c:v>0.0271</c:v>
                </c:pt>
                <c:pt idx="5">
                  <c:v>0.1024</c:v>
                </c:pt>
                <c:pt idx="6">
                  <c:v>0.0693</c:v>
                </c:pt>
                <c:pt idx="7">
                  <c:v>0.021099999999999997</c:v>
                </c:pt>
                <c:pt idx="8">
                  <c:v>0.3765</c:v>
                </c:pt>
                <c:pt idx="9">
                  <c:v>0.24100000000000002</c:v>
                </c:pt>
                <c:pt idx="10">
                  <c:v>0.0482</c:v>
                </c:pt>
                <c:pt idx="11">
                  <c:v>0.021099999999999997</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Female</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Sheet1!$B$2:$B$9</c:f>
              <c:numCache>
                <c:formatCode>0.00%</c:formatCode>
                <c:ptCount val="8"/>
                <c:pt idx="0">
                  <c:v>0.0207</c:v>
                </c:pt>
                <c:pt idx="1">
                  <c:v>0.2138</c:v>
                </c:pt>
                <c:pt idx="2">
                  <c:v>0.1724</c:v>
                </c:pt>
                <c:pt idx="3">
                  <c:v>0.069</c:v>
                </c:pt>
                <c:pt idx="4">
                  <c:v>0.1724</c:v>
                </c:pt>
                <c:pt idx="5">
                  <c:v>0.4966</c:v>
                </c:pt>
                <c:pt idx="6">
                  <c:v>0.3448</c:v>
                </c:pt>
                <c:pt idx="7">
                  <c:v>0.3517</c:v>
                </c:pt>
              </c:numCache>
            </c:numRef>
          </c:val>
        </c:ser>
        <c:ser>
          <c:idx val="1"/>
          <c:order val="1"/>
          <c:tx>
            <c:strRef>
              <c:f>Sheet1!$C$1</c:f>
              <c:strCache>
                <c:ptCount val="1"/>
                <c:pt idx="0">
                  <c:v>Male</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Sheet1!$C$2:$C$9</c:f>
              <c:numCache>
                <c:formatCode>0.00%</c:formatCode>
                <c:ptCount val="8"/>
                <c:pt idx="0">
                  <c:v>0.016</c:v>
                </c:pt>
                <c:pt idx="1">
                  <c:v>0.136</c:v>
                </c:pt>
                <c:pt idx="2">
                  <c:v>0.14400000000000002</c:v>
                </c:pt>
                <c:pt idx="3">
                  <c:v>0.136</c:v>
                </c:pt>
                <c:pt idx="4">
                  <c:v>0.24</c:v>
                </c:pt>
                <c:pt idx="5">
                  <c:v>0.584</c:v>
                </c:pt>
                <c:pt idx="6">
                  <c:v>0.41600000000000004</c:v>
                </c:pt>
                <c:pt idx="7">
                  <c:v>0.384</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Female</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Sheet1!$B$2:$B$10</c:f>
              <c:numCache>
                <c:formatCode>0.00%</c:formatCode>
                <c:ptCount val="9"/>
                <c:pt idx="0">
                  <c:v>0.0285</c:v>
                </c:pt>
                <c:pt idx="1">
                  <c:v>0.0337</c:v>
                </c:pt>
                <c:pt idx="2">
                  <c:v>0.1943</c:v>
                </c:pt>
                <c:pt idx="3">
                  <c:v>0.0078000000000000005</c:v>
                </c:pt>
                <c:pt idx="4">
                  <c:v>0.0155</c:v>
                </c:pt>
                <c:pt idx="5">
                  <c:v>0.1192</c:v>
                </c:pt>
                <c:pt idx="6">
                  <c:v>0.8472</c:v>
                </c:pt>
                <c:pt idx="7">
                  <c:v>0.513</c:v>
                </c:pt>
                <c:pt idx="8">
                  <c:v>0.6812999999999999</c:v>
                </c:pt>
              </c:numCache>
            </c:numRef>
          </c:val>
        </c:ser>
        <c:ser>
          <c:idx val="1"/>
          <c:order val="1"/>
          <c:tx>
            <c:strRef>
              <c:f>Sheet1!$C$1</c:f>
              <c:strCache>
                <c:ptCount val="1"/>
                <c:pt idx="0">
                  <c:v>Male</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Sheet1!$C$2:$C$10</c:f>
              <c:numCache>
                <c:formatCode>0.00%</c:formatCode>
                <c:ptCount val="9"/>
                <c:pt idx="0">
                  <c:v>0.0452</c:v>
                </c:pt>
                <c:pt idx="1">
                  <c:v>0.009000000000000001</c:v>
                </c:pt>
                <c:pt idx="2">
                  <c:v>0.1506</c:v>
                </c:pt>
                <c:pt idx="3">
                  <c:v>0.003</c:v>
                </c:pt>
                <c:pt idx="4">
                  <c:v>0.006</c:v>
                </c:pt>
                <c:pt idx="5">
                  <c:v>0.0452</c:v>
                </c:pt>
                <c:pt idx="6">
                  <c:v>0.8283</c:v>
                </c:pt>
                <c:pt idx="7">
                  <c:v>0.488</c:v>
                </c:pt>
                <c:pt idx="8">
                  <c:v>0.6386</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Prefer not to say</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Sheet1!$B$2:$B$13</c:f>
              <c:numCache>
                <c:formatCode>0.00%</c:formatCode>
                <c:ptCount val="12"/>
                <c:pt idx="0">
                  <c:v>0.4167</c:v>
                </c:pt>
                <c:pt idx="1">
                  <c:v>0.0</c:v>
                </c:pt>
                <c:pt idx="2">
                  <c:v>0.0</c:v>
                </c:pt>
                <c:pt idx="3">
                  <c:v>0.0</c:v>
                </c:pt>
                <c:pt idx="4">
                  <c:v>0.0</c:v>
                </c:pt>
                <c:pt idx="5">
                  <c:v>0.16670000000000001</c:v>
                </c:pt>
                <c:pt idx="6">
                  <c:v>0.0</c:v>
                </c:pt>
                <c:pt idx="7">
                  <c:v>0.0833</c:v>
                </c:pt>
                <c:pt idx="8">
                  <c:v>0.0833</c:v>
                </c:pt>
                <c:pt idx="9">
                  <c:v>0.16670000000000001</c:v>
                </c:pt>
                <c:pt idx="10">
                  <c:v>0.0</c:v>
                </c:pt>
                <c:pt idx="11">
                  <c:v>0.0833</c:v>
                </c:pt>
              </c:numCache>
            </c:numRef>
          </c:val>
        </c:ser>
        <c:ser>
          <c:idx val="1"/>
          <c:order val="1"/>
          <c:tx>
            <c:strRef>
              <c:f>Sheet1!$C$1</c:f>
              <c:strCache>
                <c:ptCount val="1"/>
                <c:pt idx="0">
                  <c:v>Other ethnic group</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Sheet1!$C$2:$C$13</c:f>
              <c:numCache>
                <c:formatCode>0.00%</c:formatCode>
                <c:ptCount val="12"/>
                <c:pt idx="0">
                  <c:v>0.25</c:v>
                </c:pt>
                <c:pt idx="1">
                  <c:v>0.0</c:v>
                </c:pt>
                <c:pt idx="2">
                  <c:v>0.0</c:v>
                </c:pt>
                <c:pt idx="3">
                  <c:v>0.0</c:v>
                </c:pt>
                <c:pt idx="4">
                  <c:v>0.0</c:v>
                </c:pt>
                <c:pt idx="5">
                  <c:v>0.0</c:v>
                </c:pt>
                <c:pt idx="6">
                  <c:v>0.0</c:v>
                </c:pt>
                <c:pt idx="7">
                  <c:v>0.0</c:v>
                </c:pt>
                <c:pt idx="8">
                  <c:v>0.0</c:v>
                </c:pt>
                <c:pt idx="9">
                  <c:v>0.75</c:v>
                </c:pt>
                <c:pt idx="10">
                  <c:v>0.0</c:v>
                </c:pt>
                <c:pt idx="11">
                  <c:v>0.0</c:v>
                </c:pt>
              </c:numCache>
            </c:numRef>
          </c:val>
        </c:ser>
        <c:ser>
          <c:idx val="2"/>
          <c:order val="2"/>
          <c:tx>
            <c:strRef>
              <c:f>Sheet1!$D$1</c:f>
              <c:strCache>
                <c:ptCount val="1"/>
                <c:pt idx="0">
                  <c:v>Chinese</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Sheet1!$D$2:$D$13</c:f>
              <c:numCache>
                <c:formatCode>0.00%</c:formatCode>
                <c:ptCount val="12"/>
                <c:pt idx="0">
                  <c:v>0.0</c:v>
                </c:pt>
                <c:pt idx="1">
                  <c:v>0.0</c:v>
                </c:pt>
                <c:pt idx="2">
                  <c:v>0.25</c:v>
                </c:pt>
                <c:pt idx="3">
                  <c:v>0.0</c:v>
                </c:pt>
                <c:pt idx="4">
                  <c:v>0.0</c:v>
                </c:pt>
                <c:pt idx="5">
                  <c:v>0.0</c:v>
                </c:pt>
                <c:pt idx="6">
                  <c:v>0.25</c:v>
                </c:pt>
                <c:pt idx="7">
                  <c:v>0.0</c:v>
                </c:pt>
                <c:pt idx="8">
                  <c:v>0.0</c:v>
                </c:pt>
                <c:pt idx="9">
                  <c:v>0.5</c:v>
                </c:pt>
                <c:pt idx="10">
                  <c:v>0.0</c:v>
                </c:pt>
                <c:pt idx="11">
                  <c:v>0.0</c:v>
                </c:pt>
              </c:numCache>
            </c:numRef>
          </c:val>
        </c:ser>
        <c:ser>
          <c:idx val="3"/>
          <c:order val="3"/>
          <c:tx>
            <c:strRef>
              <c:f>Sheet1!$E$1</c:f>
              <c:strCache>
                <c:ptCount val="1"/>
                <c:pt idx="0">
                  <c:v>Any other black background</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Sheet1!$E$2:$E$13</c:f>
              <c:numCache>
                <c:formatCode>0.00%</c:formatCode>
                <c:ptCount val="12"/>
              </c:numCache>
            </c:numRef>
          </c:val>
        </c:ser>
        <c:ser>
          <c:idx val="4"/>
          <c:order val="4"/>
          <c:tx>
            <c:strRef>
              <c:f>Sheet1!$F$1</c:f>
              <c:strCache>
                <c:ptCount val="1"/>
                <c:pt idx="0">
                  <c:v>Black African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Sheet1!$F$2:$F$13</c:f>
              <c:numCache>
                <c:formatCode>0.00%</c:formatCode>
                <c:ptCount val="12"/>
                <c:pt idx="0">
                  <c:v>0.0</c:v>
                </c:pt>
                <c:pt idx="1">
                  <c:v>0.0</c:v>
                </c:pt>
                <c:pt idx="2">
                  <c:v>0.0</c:v>
                </c:pt>
                <c:pt idx="3">
                  <c:v>0.0</c:v>
                </c:pt>
                <c:pt idx="4">
                  <c:v>0.0</c:v>
                </c:pt>
                <c:pt idx="5">
                  <c:v>0.0</c:v>
                </c:pt>
                <c:pt idx="6">
                  <c:v>0.0</c:v>
                </c:pt>
                <c:pt idx="7">
                  <c:v>0.0</c:v>
                </c:pt>
                <c:pt idx="8">
                  <c:v>0.0</c:v>
                </c:pt>
                <c:pt idx="9">
                  <c:v>1.0</c:v>
                </c:pt>
                <c:pt idx="10">
                  <c:v>0.0</c:v>
                </c:pt>
                <c:pt idx="11">
                  <c:v>0.0</c:v>
                </c:pt>
              </c:numCache>
            </c:numRef>
          </c:val>
        </c:ser>
        <c:ser>
          <c:idx val="5"/>
          <c:order val="5"/>
          <c:tx>
            <c:strRef>
              <c:f>Sheet1!$G$1</c:f>
              <c:strCache>
                <c:ptCount val="1"/>
                <c:pt idx="0">
                  <c:v>Black Caribbean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Sheet1!$G$2:$G$13</c:f>
              <c:numCache>
                <c:formatCode>0.00%</c:formatCode>
                <c:ptCount val="12"/>
                <c:pt idx="0">
                  <c:v>0.0</c:v>
                </c:pt>
                <c:pt idx="1">
                  <c:v>0.0</c:v>
                </c:pt>
                <c:pt idx="2">
                  <c:v>0.0</c:v>
                </c:pt>
                <c:pt idx="3">
                  <c:v>0.0</c:v>
                </c:pt>
                <c:pt idx="4">
                  <c:v>0.0</c:v>
                </c:pt>
                <c:pt idx="5">
                  <c:v>0.0</c:v>
                </c:pt>
                <c:pt idx="6">
                  <c:v>0.3333</c:v>
                </c:pt>
                <c:pt idx="7">
                  <c:v>0.0</c:v>
                </c:pt>
                <c:pt idx="8">
                  <c:v>0.6667000000000001</c:v>
                </c:pt>
                <c:pt idx="9">
                  <c:v>0.0</c:v>
                </c:pt>
                <c:pt idx="10">
                  <c:v>0.0</c:v>
                </c:pt>
                <c:pt idx="11">
                  <c:v>0.0</c:v>
                </c:pt>
              </c:numCache>
            </c:numRef>
          </c:val>
        </c:ser>
        <c:ser>
          <c:idx val="6"/>
          <c:order val="6"/>
          <c:tx>
            <c:strRef>
              <c:f>Sheet1!$H$1</c:f>
              <c:strCache>
                <c:ptCount val="1"/>
                <c:pt idx="0">
                  <c:v>Any other Asian background</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Sheet1!$H$2:$H$13</c:f>
              <c:numCache>
                <c:formatCode>0.00%</c:formatCode>
                <c:ptCount val="12"/>
                <c:pt idx="0">
                  <c:v>0.0</c:v>
                </c:pt>
                <c:pt idx="1">
                  <c:v>0.0</c:v>
                </c:pt>
                <c:pt idx="2">
                  <c:v>0.0</c:v>
                </c:pt>
                <c:pt idx="3">
                  <c:v>0.0</c:v>
                </c:pt>
                <c:pt idx="4">
                  <c:v>0.0</c:v>
                </c:pt>
                <c:pt idx="5">
                  <c:v>0.0</c:v>
                </c:pt>
                <c:pt idx="6">
                  <c:v>0.0</c:v>
                </c:pt>
                <c:pt idx="7">
                  <c:v>0.2857</c:v>
                </c:pt>
                <c:pt idx="8">
                  <c:v>0.2857</c:v>
                </c:pt>
                <c:pt idx="9">
                  <c:v>0.1429</c:v>
                </c:pt>
                <c:pt idx="10">
                  <c:v>0.1429</c:v>
                </c:pt>
                <c:pt idx="11">
                  <c:v>0.1429</c:v>
                </c:pt>
              </c:numCache>
            </c:numRef>
          </c:val>
        </c:ser>
        <c:ser>
          <c:idx val="7"/>
          <c:order val="7"/>
          <c:tx>
            <c:strRef>
              <c:f>Sheet1!$I$1</c:f>
              <c:strCache>
                <c:ptCount val="1"/>
                <c:pt idx="0">
                  <c:v>Bangladeshi</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Sheet1!$I$2:$I$13</c:f>
              <c:numCache>
                <c:formatCode>0.00%</c:formatCode>
                <c:ptCount val="12"/>
                <c:pt idx="0">
                  <c:v>0.0</c:v>
                </c:pt>
                <c:pt idx="1">
                  <c:v>0.0</c:v>
                </c:pt>
                <c:pt idx="2">
                  <c:v>0.0</c:v>
                </c:pt>
                <c:pt idx="3">
                  <c:v>0.0</c:v>
                </c:pt>
                <c:pt idx="4">
                  <c:v>0.0</c:v>
                </c:pt>
                <c:pt idx="5">
                  <c:v>0.0</c:v>
                </c:pt>
                <c:pt idx="6">
                  <c:v>0.0</c:v>
                </c:pt>
                <c:pt idx="7">
                  <c:v>0.0</c:v>
                </c:pt>
                <c:pt idx="8">
                  <c:v>0.5</c:v>
                </c:pt>
                <c:pt idx="9">
                  <c:v>0.0</c:v>
                </c:pt>
                <c:pt idx="10">
                  <c:v>0.0</c:v>
                </c:pt>
                <c:pt idx="11">
                  <c:v>0.5</c:v>
                </c:pt>
              </c:numCache>
            </c:numRef>
          </c:val>
        </c:ser>
        <c:ser>
          <c:idx val="8"/>
          <c:order val="8"/>
          <c:tx>
            <c:strRef>
              <c:f>Sheet1!$J$1</c:f>
              <c:strCache>
                <c:ptCount val="1"/>
                <c:pt idx="0">
                  <c:v>Pakistani</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Sheet1!$J$2:$J$13</c:f>
              <c:numCache>
                <c:formatCode>0.00%</c:formatCode>
                <c:ptCount val="12"/>
                <c:pt idx="0">
                  <c:v>0.0</c:v>
                </c:pt>
                <c:pt idx="1">
                  <c:v>0.0</c:v>
                </c:pt>
                <c:pt idx="2">
                  <c:v>0.0</c:v>
                </c:pt>
                <c:pt idx="3">
                  <c:v>0.0</c:v>
                </c:pt>
                <c:pt idx="4">
                  <c:v>0.0</c:v>
                </c:pt>
                <c:pt idx="5">
                  <c:v>0.0</c:v>
                </c:pt>
                <c:pt idx="6">
                  <c:v>0.25</c:v>
                </c:pt>
                <c:pt idx="7">
                  <c:v>0.0</c:v>
                </c:pt>
                <c:pt idx="8">
                  <c:v>0.5</c:v>
                </c:pt>
                <c:pt idx="9">
                  <c:v>0.25</c:v>
                </c:pt>
                <c:pt idx="10">
                  <c:v>0.0</c:v>
                </c:pt>
                <c:pt idx="11">
                  <c:v>0.0</c:v>
                </c:pt>
              </c:numCache>
            </c:numRef>
          </c:val>
        </c:ser>
        <c:ser>
          <c:idx val="9"/>
          <c:order val="9"/>
          <c:tx>
            <c:strRef>
              <c:f>Sheet1!$K$1</c:f>
              <c:strCache>
                <c:ptCount val="1"/>
                <c:pt idx="0">
                  <c:v>Indian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Sheet1!$K$2:$K$13</c:f>
              <c:numCache>
                <c:formatCode>0.00%</c:formatCode>
                <c:ptCount val="12"/>
                <c:pt idx="0">
                  <c:v>0.0</c:v>
                </c:pt>
                <c:pt idx="1">
                  <c:v>0.0</c:v>
                </c:pt>
                <c:pt idx="2">
                  <c:v>0.0</c:v>
                </c:pt>
                <c:pt idx="3">
                  <c:v>0.0</c:v>
                </c:pt>
                <c:pt idx="4">
                  <c:v>0.16670000000000001</c:v>
                </c:pt>
                <c:pt idx="5">
                  <c:v>0.0</c:v>
                </c:pt>
                <c:pt idx="6">
                  <c:v>0.0</c:v>
                </c:pt>
                <c:pt idx="7">
                  <c:v>0.0</c:v>
                </c:pt>
                <c:pt idx="8">
                  <c:v>0.5</c:v>
                </c:pt>
                <c:pt idx="9">
                  <c:v>0.3333</c:v>
                </c:pt>
                <c:pt idx="10">
                  <c:v>0.0</c:v>
                </c:pt>
                <c:pt idx="11">
                  <c:v>0.0</c:v>
                </c:pt>
              </c:numCache>
            </c:numRef>
          </c:val>
        </c:ser>
        <c:ser>
          <c:idx val="10"/>
          <c:order val="10"/>
          <c:tx>
            <c:strRef>
              <c:f>Sheet1!$L$1</c:f>
              <c:strCache>
                <c:ptCount val="1"/>
                <c:pt idx="0">
                  <c:v>Any other mixed background</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Sheet1!$L$2:$L$13</c:f>
              <c:numCache>
                <c:formatCode>0.00%</c:formatCode>
                <c:ptCount val="12"/>
                <c:pt idx="0">
                  <c:v>0.0</c:v>
                </c:pt>
                <c:pt idx="1">
                  <c:v>0.0</c:v>
                </c:pt>
                <c:pt idx="2">
                  <c:v>0.0</c:v>
                </c:pt>
                <c:pt idx="3">
                  <c:v>0.0</c:v>
                </c:pt>
                <c:pt idx="4">
                  <c:v>0.0</c:v>
                </c:pt>
                <c:pt idx="5">
                  <c:v>0.0</c:v>
                </c:pt>
                <c:pt idx="6">
                  <c:v>0.0</c:v>
                </c:pt>
                <c:pt idx="7">
                  <c:v>0.0</c:v>
                </c:pt>
                <c:pt idx="8">
                  <c:v>1.0</c:v>
                </c:pt>
                <c:pt idx="9">
                  <c:v>0.0</c:v>
                </c:pt>
                <c:pt idx="10">
                  <c:v>0.0</c:v>
                </c:pt>
                <c:pt idx="11">
                  <c:v>0.0</c:v>
                </c:pt>
              </c:numCache>
            </c:numRef>
          </c:val>
        </c:ser>
        <c:ser>
          <c:idx val="11"/>
          <c:order val="11"/>
          <c:tx>
            <c:strRef>
              <c:f>Sheet1!$M$1</c:f>
              <c:strCache>
                <c:ptCount val="1"/>
                <c:pt idx="0">
                  <c:v>White and Asian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Sheet1!$M$2:$M$13</c:f>
              <c:numCache>
                <c:formatCode>0.00%</c:formatCode>
                <c:ptCount val="12"/>
                <c:pt idx="0">
                  <c:v>0.0</c:v>
                </c:pt>
                <c:pt idx="1">
                  <c:v>0.0</c:v>
                </c:pt>
                <c:pt idx="2">
                  <c:v>0.0</c:v>
                </c:pt>
                <c:pt idx="3">
                  <c:v>0.0</c:v>
                </c:pt>
                <c:pt idx="4">
                  <c:v>0.0</c:v>
                </c:pt>
                <c:pt idx="5">
                  <c:v>1.0</c:v>
                </c:pt>
                <c:pt idx="6">
                  <c:v>0.0</c:v>
                </c:pt>
                <c:pt idx="7">
                  <c:v>0.0</c:v>
                </c:pt>
                <c:pt idx="8">
                  <c:v>0.0</c:v>
                </c:pt>
                <c:pt idx="9">
                  <c:v>0.0</c:v>
                </c:pt>
                <c:pt idx="10">
                  <c:v>0.0</c:v>
                </c:pt>
                <c:pt idx="11">
                  <c:v>0.0</c:v>
                </c:pt>
              </c:numCache>
            </c:numRef>
          </c:val>
        </c:ser>
        <c:ser>
          <c:idx val="12"/>
          <c:order val="12"/>
          <c:tx>
            <c:strRef>
              <c:f>Sheet1!$N$1</c:f>
              <c:strCache>
                <c:ptCount val="1"/>
                <c:pt idx="0">
                  <c:v>White and Black African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Sheet1!$N$2:$N$13</c:f>
              <c:numCache>
                <c:formatCode>0.00%</c:formatCode>
                <c:ptCount val="12"/>
              </c:numCache>
            </c:numRef>
          </c:val>
        </c:ser>
        <c:ser>
          <c:idx val="13"/>
          <c:order val="13"/>
          <c:tx>
            <c:strRef>
              <c:f>Sheet1!$O$1</c:f>
              <c:strCache>
                <c:ptCount val="1"/>
                <c:pt idx="0">
                  <c:v>White and Black Caribbean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Sheet1!$O$2:$O$13</c:f>
              <c:numCache>
                <c:formatCode>0.00%</c:formatCode>
                <c:ptCount val="12"/>
              </c:numCache>
            </c:numRef>
          </c:val>
        </c:ser>
        <c:ser>
          <c:idx val="14"/>
          <c:order val="14"/>
          <c:tx>
            <c:strRef>
              <c:f>Sheet1!$P$1</c:f>
              <c:strCache>
                <c:ptCount val="1"/>
                <c:pt idx="0">
                  <c:v>Any other white background</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Sheet1!$P$2:$P$13</c:f>
              <c:numCache>
                <c:formatCode>0.00%</c:formatCode>
                <c:ptCount val="12"/>
                <c:pt idx="0">
                  <c:v>0.20829999999999999</c:v>
                </c:pt>
                <c:pt idx="1">
                  <c:v>0.0</c:v>
                </c:pt>
                <c:pt idx="2">
                  <c:v>0.0</c:v>
                </c:pt>
                <c:pt idx="3">
                  <c:v>0.0</c:v>
                </c:pt>
                <c:pt idx="4">
                  <c:v>0.0</c:v>
                </c:pt>
                <c:pt idx="5">
                  <c:v>0.0417</c:v>
                </c:pt>
                <c:pt idx="6">
                  <c:v>0.125</c:v>
                </c:pt>
                <c:pt idx="7">
                  <c:v>0.0</c:v>
                </c:pt>
                <c:pt idx="8">
                  <c:v>0.2917</c:v>
                </c:pt>
                <c:pt idx="9">
                  <c:v>0.25</c:v>
                </c:pt>
                <c:pt idx="10">
                  <c:v>0.0417</c:v>
                </c:pt>
                <c:pt idx="11">
                  <c:v>0.0417</c:v>
                </c:pt>
              </c:numCache>
            </c:numRef>
          </c:val>
        </c:ser>
        <c:ser>
          <c:idx val="15"/>
          <c:order val="15"/>
          <c:tx>
            <c:strRef>
              <c:f>Sheet1!$Q$1</c:f>
              <c:strCache>
                <c:ptCount val="1"/>
                <c:pt idx="0">
                  <c:v>White European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Sheet1!$Q$2:$Q$13</c:f>
              <c:numCache>
                <c:formatCode>0.00%</c:formatCode>
                <c:ptCount val="12"/>
                <c:pt idx="0">
                  <c:v>0.0495</c:v>
                </c:pt>
                <c:pt idx="1">
                  <c:v>0.0155</c:v>
                </c:pt>
                <c:pt idx="2">
                  <c:v>0.0124</c:v>
                </c:pt>
                <c:pt idx="3">
                  <c:v>0.0</c:v>
                </c:pt>
                <c:pt idx="4">
                  <c:v>0.0216</c:v>
                </c:pt>
                <c:pt idx="5">
                  <c:v>0.1267</c:v>
                </c:pt>
                <c:pt idx="6">
                  <c:v>0.0634</c:v>
                </c:pt>
                <c:pt idx="7">
                  <c:v>0.0232</c:v>
                </c:pt>
                <c:pt idx="8">
                  <c:v>0.38789999999999997</c:v>
                </c:pt>
                <c:pt idx="9">
                  <c:v>0.24109999999999998</c:v>
                </c:pt>
                <c:pt idx="10">
                  <c:v>0.0417</c:v>
                </c:pt>
                <c:pt idx="11">
                  <c:v>0.017</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Prefer not to say</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Sheet1!$B$2:$B$9</c:f>
              <c:numCache>
                <c:formatCode>0.00%</c:formatCode>
                <c:ptCount val="8"/>
                <c:pt idx="0">
                  <c:v>0.0</c:v>
                </c:pt>
                <c:pt idx="1">
                  <c:v>1.0</c:v>
                </c:pt>
                <c:pt idx="2">
                  <c:v>0.0</c:v>
                </c:pt>
                <c:pt idx="3">
                  <c:v>0.0</c:v>
                </c:pt>
                <c:pt idx="4">
                  <c:v>0.0</c:v>
                </c:pt>
                <c:pt idx="5">
                  <c:v>0.0</c:v>
                </c:pt>
                <c:pt idx="6">
                  <c:v>0.0</c:v>
                </c:pt>
                <c:pt idx="7">
                  <c:v>0.0</c:v>
                </c:pt>
              </c:numCache>
            </c:numRef>
          </c:val>
        </c:ser>
        <c:ser>
          <c:idx val="1"/>
          <c:order val="1"/>
          <c:tx>
            <c:strRef>
              <c:f>Sheet1!$C$1</c:f>
              <c:strCache>
                <c:ptCount val="1"/>
                <c:pt idx="0">
                  <c:v>Other ethnic group</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Sheet1!$C$2:$C$9</c:f>
              <c:numCache>
                <c:formatCode>0.00%</c:formatCode>
                <c:ptCount val="8"/>
              </c:numCache>
            </c:numRef>
          </c:val>
        </c:ser>
        <c:ser>
          <c:idx val="2"/>
          <c:order val="2"/>
          <c:tx>
            <c:strRef>
              <c:f>Sheet1!$D$1</c:f>
              <c:strCache>
                <c:ptCount val="1"/>
                <c:pt idx="0">
                  <c:v>Chinese</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Sheet1!$D$2:$D$9</c:f>
              <c:numCache>
                <c:formatCode>0.00%</c:formatCode>
                <c:ptCount val="8"/>
              </c:numCache>
            </c:numRef>
          </c:val>
        </c:ser>
        <c:ser>
          <c:idx val="3"/>
          <c:order val="3"/>
          <c:tx>
            <c:strRef>
              <c:f>Sheet1!$E$1</c:f>
              <c:strCache>
                <c:ptCount val="1"/>
                <c:pt idx="0">
                  <c:v>Any other black background</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Sheet1!$E$2:$E$9</c:f>
              <c:numCache>
                <c:formatCode>0.00%</c:formatCode>
                <c:ptCount val="8"/>
              </c:numCache>
            </c:numRef>
          </c:val>
        </c:ser>
        <c:ser>
          <c:idx val="4"/>
          <c:order val="4"/>
          <c:tx>
            <c:strRef>
              <c:f>Sheet1!$F$1</c:f>
              <c:strCache>
                <c:ptCount val="1"/>
                <c:pt idx="0">
                  <c:v>Black African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Sheet1!$F$2:$F$9</c:f>
              <c:numCache>
                <c:formatCode>0.00%</c:formatCode>
                <c:ptCount val="8"/>
              </c:numCache>
            </c:numRef>
          </c:val>
        </c:ser>
        <c:ser>
          <c:idx val="5"/>
          <c:order val="5"/>
          <c:tx>
            <c:strRef>
              <c:f>Sheet1!$G$1</c:f>
              <c:strCache>
                <c:ptCount val="1"/>
                <c:pt idx="0">
                  <c:v>Black Caribbean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Sheet1!$G$2:$G$9</c:f>
              <c:numCache>
                <c:formatCode>0.00%</c:formatCode>
                <c:ptCount val="8"/>
                <c:pt idx="0">
                  <c:v>0.0</c:v>
                </c:pt>
                <c:pt idx="1">
                  <c:v>0.0</c:v>
                </c:pt>
                <c:pt idx="2">
                  <c:v>0.0</c:v>
                </c:pt>
                <c:pt idx="3">
                  <c:v>0.5</c:v>
                </c:pt>
                <c:pt idx="4">
                  <c:v>0.0</c:v>
                </c:pt>
                <c:pt idx="5">
                  <c:v>0.5</c:v>
                </c:pt>
                <c:pt idx="6">
                  <c:v>0.5</c:v>
                </c:pt>
                <c:pt idx="7">
                  <c:v>0.5</c:v>
                </c:pt>
              </c:numCache>
            </c:numRef>
          </c:val>
        </c:ser>
        <c:ser>
          <c:idx val="6"/>
          <c:order val="6"/>
          <c:tx>
            <c:strRef>
              <c:f>Sheet1!$H$1</c:f>
              <c:strCache>
                <c:ptCount val="1"/>
                <c:pt idx="0">
                  <c:v>Any other Asian background</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Sheet1!$H$2:$H$9</c:f>
              <c:numCache>
                <c:formatCode>0.00%</c:formatCode>
                <c:ptCount val="8"/>
                <c:pt idx="0">
                  <c:v>0.0</c:v>
                </c:pt>
                <c:pt idx="1">
                  <c:v>0.0</c:v>
                </c:pt>
                <c:pt idx="2">
                  <c:v>0.0</c:v>
                </c:pt>
                <c:pt idx="3">
                  <c:v>0.0</c:v>
                </c:pt>
                <c:pt idx="4">
                  <c:v>0.0</c:v>
                </c:pt>
                <c:pt idx="5">
                  <c:v>1.0</c:v>
                </c:pt>
                <c:pt idx="6">
                  <c:v>0.0</c:v>
                </c:pt>
                <c:pt idx="7">
                  <c:v>0.0</c:v>
                </c:pt>
              </c:numCache>
            </c:numRef>
          </c:val>
        </c:ser>
        <c:ser>
          <c:idx val="7"/>
          <c:order val="7"/>
          <c:tx>
            <c:strRef>
              <c:f>Sheet1!$I$1</c:f>
              <c:strCache>
                <c:ptCount val="1"/>
                <c:pt idx="0">
                  <c:v>Bangladeshi</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Sheet1!$I$2:$I$9</c:f>
              <c:numCache>
                <c:formatCode>0.00%</c:formatCode>
                <c:ptCount val="8"/>
                <c:pt idx="0">
                  <c:v>0.0</c:v>
                </c:pt>
                <c:pt idx="1">
                  <c:v>0.0</c:v>
                </c:pt>
                <c:pt idx="2">
                  <c:v>0.0</c:v>
                </c:pt>
                <c:pt idx="3">
                  <c:v>0.0</c:v>
                </c:pt>
                <c:pt idx="4">
                  <c:v>0.0</c:v>
                </c:pt>
                <c:pt idx="5">
                  <c:v>1.0</c:v>
                </c:pt>
                <c:pt idx="6">
                  <c:v>0.0</c:v>
                </c:pt>
                <c:pt idx="7">
                  <c:v>0.0</c:v>
                </c:pt>
              </c:numCache>
            </c:numRef>
          </c:val>
        </c:ser>
        <c:ser>
          <c:idx val="8"/>
          <c:order val="8"/>
          <c:tx>
            <c:strRef>
              <c:f>Sheet1!$J$1</c:f>
              <c:strCache>
                <c:ptCount val="1"/>
                <c:pt idx="0">
                  <c:v>Pakistani</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Sheet1!$J$2:$J$9</c:f>
              <c:numCache>
                <c:formatCode>0.00%</c:formatCode>
                <c:ptCount val="8"/>
                <c:pt idx="0">
                  <c:v>0.0</c:v>
                </c:pt>
                <c:pt idx="1">
                  <c:v>0.0</c:v>
                </c:pt>
                <c:pt idx="2">
                  <c:v>0.5</c:v>
                </c:pt>
                <c:pt idx="3">
                  <c:v>0.5</c:v>
                </c:pt>
                <c:pt idx="4">
                  <c:v>0.5</c:v>
                </c:pt>
                <c:pt idx="5">
                  <c:v>0.5</c:v>
                </c:pt>
                <c:pt idx="6">
                  <c:v>1.0</c:v>
                </c:pt>
                <c:pt idx="7">
                  <c:v>0.5</c:v>
                </c:pt>
              </c:numCache>
            </c:numRef>
          </c:val>
        </c:ser>
        <c:ser>
          <c:idx val="9"/>
          <c:order val="9"/>
          <c:tx>
            <c:strRef>
              <c:f>Sheet1!$K$1</c:f>
              <c:strCache>
                <c:ptCount val="1"/>
                <c:pt idx="0">
                  <c:v>Indian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Sheet1!$K$2:$K$9</c:f>
              <c:numCache>
                <c:formatCode>0.00%</c:formatCode>
                <c:ptCount val="8"/>
                <c:pt idx="0">
                  <c:v>0.0</c:v>
                </c:pt>
                <c:pt idx="1">
                  <c:v>0.3333</c:v>
                </c:pt>
                <c:pt idx="2">
                  <c:v>0.0</c:v>
                </c:pt>
                <c:pt idx="3">
                  <c:v>0.0</c:v>
                </c:pt>
                <c:pt idx="4">
                  <c:v>0.0</c:v>
                </c:pt>
                <c:pt idx="5">
                  <c:v>0.6667000000000001</c:v>
                </c:pt>
                <c:pt idx="6">
                  <c:v>0.3333</c:v>
                </c:pt>
                <c:pt idx="7">
                  <c:v>0.3333</c:v>
                </c:pt>
              </c:numCache>
            </c:numRef>
          </c:val>
        </c:ser>
        <c:ser>
          <c:idx val="10"/>
          <c:order val="10"/>
          <c:tx>
            <c:strRef>
              <c:f>Sheet1!$L$1</c:f>
              <c:strCache>
                <c:ptCount val="1"/>
                <c:pt idx="0">
                  <c:v>Any other mixed background</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Sheet1!$L$2:$L$9</c:f>
              <c:numCache>
                <c:formatCode>0.00%</c:formatCode>
                <c:ptCount val="8"/>
                <c:pt idx="0">
                  <c:v>0.0</c:v>
                </c:pt>
                <c:pt idx="1">
                  <c:v>1.0</c:v>
                </c:pt>
                <c:pt idx="2">
                  <c:v>0.0</c:v>
                </c:pt>
                <c:pt idx="3">
                  <c:v>0.0</c:v>
                </c:pt>
                <c:pt idx="4">
                  <c:v>0.0</c:v>
                </c:pt>
                <c:pt idx="5">
                  <c:v>0.0</c:v>
                </c:pt>
                <c:pt idx="6">
                  <c:v>0.0</c:v>
                </c:pt>
                <c:pt idx="7">
                  <c:v>0.0</c:v>
                </c:pt>
              </c:numCache>
            </c:numRef>
          </c:val>
        </c:ser>
        <c:ser>
          <c:idx val="11"/>
          <c:order val="11"/>
          <c:tx>
            <c:strRef>
              <c:f>Sheet1!$M$1</c:f>
              <c:strCache>
                <c:ptCount val="1"/>
                <c:pt idx="0">
                  <c:v>White and Asian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Sheet1!$M$2:$M$9</c:f>
              <c:numCache>
                <c:formatCode>0.00%</c:formatCode>
                <c:ptCount val="8"/>
              </c:numCache>
            </c:numRef>
          </c:val>
        </c:ser>
        <c:ser>
          <c:idx val="12"/>
          <c:order val="12"/>
          <c:tx>
            <c:strRef>
              <c:f>Sheet1!$N$1</c:f>
              <c:strCache>
                <c:ptCount val="1"/>
                <c:pt idx="0">
                  <c:v>White and Black African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Sheet1!$N$2:$N$9</c:f>
              <c:numCache>
                <c:formatCode>0.00%</c:formatCode>
                <c:ptCount val="8"/>
              </c:numCache>
            </c:numRef>
          </c:val>
        </c:ser>
        <c:ser>
          <c:idx val="13"/>
          <c:order val="13"/>
          <c:tx>
            <c:strRef>
              <c:f>Sheet1!$O$1</c:f>
              <c:strCache>
                <c:ptCount val="1"/>
                <c:pt idx="0">
                  <c:v>White and Black Caribbean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Sheet1!$O$2:$O$9</c:f>
              <c:numCache>
                <c:formatCode>0.00%</c:formatCode>
                <c:ptCount val="8"/>
              </c:numCache>
            </c:numRef>
          </c:val>
        </c:ser>
        <c:ser>
          <c:idx val="14"/>
          <c:order val="14"/>
          <c:tx>
            <c:strRef>
              <c:f>Sheet1!$P$1</c:f>
              <c:strCache>
                <c:ptCount val="1"/>
                <c:pt idx="0">
                  <c:v>Any other white background</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Sheet1!$P$2:$P$9</c:f>
              <c:numCache>
                <c:formatCode>0.00%</c:formatCode>
                <c:ptCount val="8"/>
                <c:pt idx="0">
                  <c:v>0.1429</c:v>
                </c:pt>
                <c:pt idx="1">
                  <c:v>0.0</c:v>
                </c:pt>
                <c:pt idx="2">
                  <c:v>0.2857</c:v>
                </c:pt>
                <c:pt idx="3">
                  <c:v>0.1429</c:v>
                </c:pt>
                <c:pt idx="4">
                  <c:v>0.2857</c:v>
                </c:pt>
                <c:pt idx="5">
                  <c:v>0.4286</c:v>
                </c:pt>
                <c:pt idx="6">
                  <c:v>0.4286</c:v>
                </c:pt>
                <c:pt idx="7">
                  <c:v>0.2857</c:v>
                </c:pt>
              </c:numCache>
            </c:numRef>
          </c:val>
        </c:ser>
        <c:ser>
          <c:idx val="15"/>
          <c:order val="15"/>
          <c:tx>
            <c:strRef>
              <c:f>Sheet1!$Q$1</c:f>
              <c:strCache>
                <c:ptCount val="1"/>
                <c:pt idx="0">
                  <c:v>White European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Sheet1!$Q$2:$Q$9</c:f>
              <c:numCache>
                <c:formatCode>0.00%</c:formatCode>
                <c:ptCount val="8"/>
                <c:pt idx="0">
                  <c:v>0.0159</c:v>
                </c:pt>
                <c:pt idx="1">
                  <c:v>0.1793</c:v>
                </c:pt>
                <c:pt idx="2">
                  <c:v>0.1594</c:v>
                </c:pt>
                <c:pt idx="3">
                  <c:v>0.0956</c:v>
                </c:pt>
                <c:pt idx="4">
                  <c:v>0.2072</c:v>
                </c:pt>
                <c:pt idx="5">
                  <c:v>0.5378000000000001</c:v>
                </c:pt>
                <c:pt idx="6">
                  <c:v>0.3785</c:v>
                </c:pt>
                <c:pt idx="7">
                  <c:v>0.37450000000000006</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Prefer not to say</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Sheet1!$B$2:$B$10</c:f>
              <c:numCache>
                <c:formatCode>0.00%</c:formatCode>
                <c:ptCount val="9"/>
                <c:pt idx="0">
                  <c:v>0.16670000000000001</c:v>
                </c:pt>
                <c:pt idx="1">
                  <c:v>0.0</c:v>
                </c:pt>
                <c:pt idx="2">
                  <c:v>0.0833</c:v>
                </c:pt>
                <c:pt idx="3">
                  <c:v>0.0</c:v>
                </c:pt>
                <c:pt idx="4">
                  <c:v>0.0</c:v>
                </c:pt>
                <c:pt idx="5">
                  <c:v>0.0</c:v>
                </c:pt>
                <c:pt idx="6">
                  <c:v>0.8332999999999999</c:v>
                </c:pt>
                <c:pt idx="7">
                  <c:v>0.25</c:v>
                </c:pt>
                <c:pt idx="8">
                  <c:v>0.4167</c:v>
                </c:pt>
              </c:numCache>
            </c:numRef>
          </c:val>
        </c:ser>
        <c:ser>
          <c:idx val="1"/>
          <c:order val="1"/>
          <c:tx>
            <c:strRef>
              <c:f>Sheet1!$C$1</c:f>
              <c:strCache>
                <c:ptCount val="1"/>
                <c:pt idx="0">
                  <c:v>Other ethnic group</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Sheet1!$C$2:$C$10</c:f>
              <c:numCache>
                <c:formatCode>0.00%</c:formatCode>
                <c:ptCount val="9"/>
                <c:pt idx="0">
                  <c:v>0.25</c:v>
                </c:pt>
                <c:pt idx="1">
                  <c:v>0.0</c:v>
                </c:pt>
                <c:pt idx="2">
                  <c:v>0.5</c:v>
                </c:pt>
                <c:pt idx="3">
                  <c:v>0.0</c:v>
                </c:pt>
                <c:pt idx="4">
                  <c:v>0.0</c:v>
                </c:pt>
                <c:pt idx="5">
                  <c:v>0.0</c:v>
                </c:pt>
                <c:pt idx="6">
                  <c:v>0.75</c:v>
                </c:pt>
                <c:pt idx="7">
                  <c:v>0.25</c:v>
                </c:pt>
                <c:pt idx="8">
                  <c:v>0.25</c:v>
                </c:pt>
              </c:numCache>
            </c:numRef>
          </c:val>
        </c:ser>
        <c:ser>
          <c:idx val="2"/>
          <c:order val="2"/>
          <c:tx>
            <c:strRef>
              <c:f>Sheet1!$D$1</c:f>
              <c:strCache>
                <c:ptCount val="1"/>
                <c:pt idx="0">
                  <c:v>Chinese</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Sheet1!$D$2:$D$10</c:f>
              <c:numCache>
                <c:formatCode>0.00%</c:formatCode>
                <c:ptCount val="9"/>
                <c:pt idx="0">
                  <c:v>0.0</c:v>
                </c:pt>
                <c:pt idx="1">
                  <c:v>0.0</c:v>
                </c:pt>
                <c:pt idx="2">
                  <c:v>0.5</c:v>
                </c:pt>
                <c:pt idx="3">
                  <c:v>0.0</c:v>
                </c:pt>
                <c:pt idx="4">
                  <c:v>0.0</c:v>
                </c:pt>
                <c:pt idx="5">
                  <c:v>0.25</c:v>
                </c:pt>
                <c:pt idx="6">
                  <c:v>0.5</c:v>
                </c:pt>
                <c:pt idx="7">
                  <c:v>0.5</c:v>
                </c:pt>
                <c:pt idx="8">
                  <c:v>0.5</c:v>
                </c:pt>
              </c:numCache>
            </c:numRef>
          </c:val>
        </c:ser>
        <c:ser>
          <c:idx val="3"/>
          <c:order val="3"/>
          <c:tx>
            <c:strRef>
              <c:f>Sheet1!$E$1</c:f>
              <c:strCache>
                <c:ptCount val="1"/>
                <c:pt idx="0">
                  <c:v>Any other black background</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Sheet1!$E$2:$E$10</c:f>
              <c:numCache>
                <c:formatCode>0.00%</c:formatCode>
                <c:ptCount val="9"/>
              </c:numCache>
            </c:numRef>
          </c:val>
        </c:ser>
        <c:ser>
          <c:idx val="4"/>
          <c:order val="4"/>
          <c:tx>
            <c:strRef>
              <c:f>Sheet1!$F$1</c:f>
              <c:strCache>
                <c:ptCount val="1"/>
                <c:pt idx="0">
                  <c:v>Black African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Sheet1!$F$2:$F$10</c:f>
              <c:numCache>
                <c:formatCode>0.00%</c:formatCode>
                <c:ptCount val="9"/>
                <c:pt idx="0">
                  <c:v>0.0</c:v>
                </c:pt>
                <c:pt idx="1">
                  <c:v>0.0</c:v>
                </c:pt>
                <c:pt idx="2">
                  <c:v>0.0</c:v>
                </c:pt>
                <c:pt idx="3">
                  <c:v>0.0</c:v>
                </c:pt>
                <c:pt idx="4">
                  <c:v>0.0</c:v>
                </c:pt>
                <c:pt idx="5">
                  <c:v>0.0</c:v>
                </c:pt>
                <c:pt idx="6">
                  <c:v>1.0</c:v>
                </c:pt>
                <c:pt idx="7">
                  <c:v>0.0</c:v>
                </c:pt>
                <c:pt idx="8">
                  <c:v>1.0</c:v>
                </c:pt>
              </c:numCache>
            </c:numRef>
          </c:val>
        </c:ser>
        <c:ser>
          <c:idx val="5"/>
          <c:order val="5"/>
          <c:tx>
            <c:strRef>
              <c:f>Sheet1!$G$1</c:f>
              <c:strCache>
                <c:ptCount val="1"/>
                <c:pt idx="0">
                  <c:v>Black Caribbean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Sheet1!$G$2:$G$10</c:f>
              <c:numCache>
                <c:formatCode>0.00%</c:formatCode>
                <c:ptCount val="9"/>
                <c:pt idx="0">
                  <c:v>0.0</c:v>
                </c:pt>
                <c:pt idx="1">
                  <c:v>0.0</c:v>
                </c:pt>
                <c:pt idx="2">
                  <c:v>0.0</c:v>
                </c:pt>
                <c:pt idx="3">
                  <c:v>0.0</c:v>
                </c:pt>
                <c:pt idx="4">
                  <c:v>0.0</c:v>
                </c:pt>
                <c:pt idx="5">
                  <c:v>0.3333</c:v>
                </c:pt>
                <c:pt idx="6">
                  <c:v>0.3333</c:v>
                </c:pt>
                <c:pt idx="7">
                  <c:v>0.6667000000000001</c:v>
                </c:pt>
                <c:pt idx="8">
                  <c:v>0.3333</c:v>
                </c:pt>
              </c:numCache>
            </c:numRef>
          </c:val>
        </c:ser>
        <c:ser>
          <c:idx val="6"/>
          <c:order val="6"/>
          <c:tx>
            <c:strRef>
              <c:f>Sheet1!$H$1</c:f>
              <c:strCache>
                <c:ptCount val="1"/>
                <c:pt idx="0">
                  <c:v>Any other Asian background</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Sheet1!$H$2:$H$10</c:f>
              <c:numCache>
                <c:formatCode>0.00%</c:formatCode>
                <c:ptCount val="9"/>
                <c:pt idx="0">
                  <c:v>0.0</c:v>
                </c:pt>
                <c:pt idx="1">
                  <c:v>0.0</c:v>
                </c:pt>
                <c:pt idx="2">
                  <c:v>0.2857</c:v>
                </c:pt>
                <c:pt idx="3">
                  <c:v>0.0</c:v>
                </c:pt>
                <c:pt idx="4">
                  <c:v>0.0</c:v>
                </c:pt>
                <c:pt idx="5">
                  <c:v>0.0</c:v>
                </c:pt>
                <c:pt idx="6">
                  <c:v>0.8571</c:v>
                </c:pt>
                <c:pt idx="7">
                  <c:v>0.8571</c:v>
                </c:pt>
                <c:pt idx="8">
                  <c:v>0.7143</c:v>
                </c:pt>
              </c:numCache>
            </c:numRef>
          </c:val>
        </c:ser>
        <c:ser>
          <c:idx val="7"/>
          <c:order val="7"/>
          <c:tx>
            <c:strRef>
              <c:f>Sheet1!$I$1</c:f>
              <c:strCache>
                <c:ptCount val="1"/>
                <c:pt idx="0">
                  <c:v>Bangladeshi</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Sheet1!$I$2:$I$10</c:f>
              <c:numCache>
                <c:formatCode>0.00%</c:formatCode>
                <c:ptCount val="9"/>
                <c:pt idx="0">
                  <c:v>0.0</c:v>
                </c:pt>
                <c:pt idx="1">
                  <c:v>0.0</c:v>
                </c:pt>
                <c:pt idx="2">
                  <c:v>0.0</c:v>
                </c:pt>
                <c:pt idx="3">
                  <c:v>0.0</c:v>
                </c:pt>
                <c:pt idx="4">
                  <c:v>0.5</c:v>
                </c:pt>
                <c:pt idx="5">
                  <c:v>0.0</c:v>
                </c:pt>
                <c:pt idx="6">
                  <c:v>1.0</c:v>
                </c:pt>
                <c:pt idx="7">
                  <c:v>0.5</c:v>
                </c:pt>
                <c:pt idx="8">
                  <c:v>1.0</c:v>
                </c:pt>
              </c:numCache>
            </c:numRef>
          </c:val>
        </c:ser>
        <c:ser>
          <c:idx val="8"/>
          <c:order val="8"/>
          <c:tx>
            <c:strRef>
              <c:f>Sheet1!$J$1</c:f>
              <c:strCache>
                <c:ptCount val="1"/>
                <c:pt idx="0">
                  <c:v>Pakistani</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Sheet1!$J$2:$J$10</c:f>
              <c:numCache>
                <c:formatCode>0.00%</c:formatCode>
                <c:ptCount val="9"/>
                <c:pt idx="0">
                  <c:v>0.0</c:v>
                </c:pt>
                <c:pt idx="1">
                  <c:v>0.0</c:v>
                </c:pt>
                <c:pt idx="2">
                  <c:v>0.25</c:v>
                </c:pt>
                <c:pt idx="3">
                  <c:v>0.0</c:v>
                </c:pt>
                <c:pt idx="4">
                  <c:v>0.0</c:v>
                </c:pt>
                <c:pt idx="5">
                  <c:v>0.25</c:v>
                </c:pt>
                <c:pt idx="6">
                  <c:v>0.75</c:v>
                </c:pt>
                <c:pt idx="7">
                  <c:v>1.0</c:v>
                </c:pt>
                <c:pt idx="8">
                  <c:v>0.5</c:v>
                </c:pt>
              </c:numCache>
            </c:numRef>
          </c:val>
        </c:ser>
        <c:ser>
          <c:idx val="9"/>
          <c:order val="9"/>
          <c:tx>
            <c:strRef>
              <c:f>Sheet1!$K$1</c:f>
              <c:strCache>
                <c:ptCount val="1"/>
                <c:pt idx="0">
                  <c:v>Indian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Sheet1!$K$2:$K$10</c:f>
              <c:numCache>
                <c:formatCode>0.00%</c:formatCode>
                <c:ptCount val="9"/>
                <c:pt idx="0">
                  <c:v>0.0</c:v>
                </c:pt>
                <c:pt idx="1">
                  <c:v>0.16670000000000001</c:v>
                </c:pt>
                <c:pt idx="2">
                  <c:v>0.0</c:v>
                </c:pt>
                <c:pt idx="3">
                  <c:v>0.0</c:v>
                </c:pt>
                <c:pt idx="4">
                  <c:v>0.0</c:v>
                </c:pt>
                <c:pt idx="5">
                  <c:v>0.0</c:v>
                </c:pt>
                <c:pt idx="6">
                  <c:v>1.0</c:v>
                </c:pt>
                <c:pt idx="7">
                  <c:v>0.8332999999999999</c:v>
                </c:pt>
                <c:pt idx="8">
                  <c:v>0.8332999999999999</c:v>
                </c:pt>
              </c:numCache>
            </c:numRef>
          </c:val>
        </c:ser>
        <c:ser>
          <c:idx val="10"/>
          <c:order val="10"/>
          <c:tx>
            <c:strRef>
              <c:f>Sheet1!$L$1</c:f>
              <c:strCache>
                <c:ptCount val="1"/>
                <c:pt idx="0">
                  <c:v>Any other mixed background</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Sheet1!$L$2:$L$10</c:f>
              <c:numCache>
                <c:formatCode>0.00%</c:formatCode>
                <c:ptCount val="9"/>
                <c:pt idx="0">
                  <c:v>0.0</c:v>
                </c:pt>
                <c:pt idx="1">
                  <c:v>0.0</c:v>
                </c:pt>
                <c:pt idx="2">
                  <c:v>1.0</c:v>
                </c:pt>
                <c:pt idx="3">
                  <c:v>0.0</c:v>
                </c:pt>
                <c:pt idx="4">
                  <c:v>0.0</c:v>
                </c:pt>
                <c:pt idx="5">
                  <c:v>0.0</c:v>
                </c:pt>
                <c:pt idx="6">
                  <c:v>1.0</c:v>
                </c:pt>
                <c:pt idx="7">
                  <c:v>1.0</c:v>
                </c:pt>
                <c:pt idx="8">
                  <c:v>0.0</c:v>
                </c:pt>
              </c:numCache>
            </c:numRef>
          </c:val>
        </c:ser>
        <c:ser>
          <c:idx val="11"/>
          <c:order val="11"/>
          <c:tx>
            <c:strRef>
              <c:f>Sheet1!$M$1</c:f>
              <c:strCache>
                <c:ptCount val="1"/>
                <c:pt idx="0">
                  <c:v>White and Asian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Sheet1!$M$2:$M$10</c:f>
              <c:numCache>
                <c:formatCode>0.00%</c:formatCode>
                <c:ptCount val="9"/>
                <c:pt idx="0">
                  <c:v>0.0</c:v>
                </c:pt>
                <c:pt idx="1">
                  <c:v>0.0</c:v>
                </c:pt>
                <c:pt idx="2">
                  <c:v>0.5</c:v>
                </c:pt>
                <c:pt idx="3">
                  <c:v>0.0</c:v>
                </c:pt>
                <c:pt idx="4">
                  <c:v>0.0</c:v>
                </c:pt>
                <c:pt idx="5">
                  <c:v>0.0</c:v>
                </c:pt>
                <c:pt idx="6">
                  <c:v>0.5</c:v>
                </c:pt>
                <c:pt idx="7">
                  <c:v>0.5</c:v>
                </c:pt>
                <c:pt idx="8">
                  <c:v>0.5</c:v>
                </c:pt>
              </c:numCache>
            </c:numRef>
          </c:val>
        </c:ser>
        <c:ser>
          <c:idx val="12"/>
          <c:order val="12"/>
          <c:tx>
            <c:strRef>
              <c:f>Sheet1!$N$1</c:f>
              <c:strCache>
                <c:ptCount val="1"/>
                <c:pt idx="0">
                  <c:v>White and Black African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Sheet1!$N$2:$N$10</c:f>
              <c:numCache>
                <c:formatCode>0.00%</c:formatCode>
                <c:ptCount val="9"/>
              </c:numCache>
            </c:numRef>
          </c:val>
        </c:ser>
        <c:ser>
          <c:idx val="13"/>
          <c:order val="13"/>
          <c:tx>
            <c:strRef>
              <c:f>Sheet1!$O$1</c:f>
              <c:strCache>
                <c:ptCount val="1"/>
                <c:pt idx="0">
                  <c:v>White and Black Caribbean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Sheet1!$O$2:$O$10</c:f>
              <c:numCache>
                <c:formatCode>0.00%</c:formatCode>
                <c:ptCount val="9"/>
              </c:numCache>
            </c:numRef>
          </c:val>
        </c:ser>
        <c:ser>
          <c:idx val="14"/>
          <c:order val="14"/>
          <c:tx>
            <c:strRef>
              <c:f>Sheet1!$P$1</c:f>
              <c:strCache>
                <c:ptCount val="1"/>
                <c:pt idx="0">
                  <c:v>Any other white background</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Sheet1!$P$2:$P$10</c:f>
              <c:numCache>
                <c:formatCode>0.00%</c:formatCode>
                <c:ptCount val="9"/>
                <c:pt idx="0">
                  <c:v>0.0</c:v>
                </c:pt>
                <c:pt idx="1">
                  <c:v>0.0417</c:v>
                </c:pt>
                <c:pt idx="2">
                  <c:v>0.16670000000000001</c:v>
                </c:pt>
                <c:pt idx="3">
                  <c:v>0.0</c:v>
                </c:pt>
                <c:pt idx="4">
                  <c:v>0.0</c:v>
                </c:pt>
                <c:pt idx="5">
                  <c:v>0.0833</c:v>
                </c:pt>
                <c:pt idx="6">
                  <c:v>0.9167000000000001</c:v>
                </c:pt>
                <c:pt idx="7">
                  <c:v>0.4167</c:v>
                </c:pt>
                <c:pt idx="8">
                  <c:v>0.7917000000000001</c:v>
                </c:pt>
              </c:numCache>
            </c:numRef>
          </c:val>
        </c:ser>
        <c:ser>
          <c:idx val="15"/>
          <c:order val="15"/>
          <c:tx>
            <c:strRef>
              <c:f>Sheet1!$Q$1</c:f>
              <c:strCache>
                <c:ptCount val="1"/>
                <c:pt idx="0">
                  <c:v>White European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Sheet1!$Q$2:$Q$10</c:f>
              <c:numCache>
                <c:formatCode>0.00%</c:formatCode>
                <c:ptCount val="9"/>
                <c:pt idx="0">
                  <c:v>0.0355</c:v>
                </c:pt>
                <c:pt idx="1">
                  <c:v>0.0216</c:v>
                </c:pt>
                <c:pt idx="2">
                  <c:v>0.1716</c:v>
                </c:pt>
                <c:pt idx="3">
                  <c:v>0.0062</c:v>
                </c:pt>
                <c:pt idx="4">
                  <c:v>0.0108</c:v>
                </c:pt>
                <c:pt idx="5">
                  <c:v>0.0866</c:v>
                </c:pt>
                <c:pt idx="6">
                  <c:v>0.8393</c:v>
                </c:pt>
                <c:pt idx="7">
                  <c:v>0.49920000000000003</c:v>
                </c:pt>
                <c:pt idx="8">
                  <c:v>0.6662</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5/13/21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2042963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5/13/21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pic>
        <p:nvPicPr>
          <p:cNvPr id="8" name="Picture 7" descr="A picture containing logo&#10;&#10;Description automatically generated">
            <a:extLst>
              <a:ext uri="{FF2B5EF4-FFF2-40B4-BE49-F238E27FC236}">
                <a16:creationId xmlns:a16="http://schemas.microsoft.com/office/drawing/2014/main" id="{A7B3F9E6-8EA2-DD4D-B42A-17E5540CD5E8}"/>
              </a:ext>
            </a:extLst>
          </p:cNvPr>
          <p:cNvPicPr>
            <a:picLocks noChangeAspect="1"/>
          </p:cNvPicPr>
          <p:nvPr userDrawn="1"/>
        </p:nvPicPr>
        <p:blipFill>
          <a:blip r:embed="rId3"/>
          <a:stretch>
            <a:fillRect/>
          </a:stretch>
        </p:blipFill>
        <p:spPr>
          <a:xfrm>
            <a:off x="9234170" y="365125"/>
            <a:ext cx="2119630" cy="284196"/>
          </a:xfrm>
          <a:prstGeom prst="rect">
            <a:avLst/>
          </a:prstGeom>
        </p:spPr>
      </p:pic>
    </p:spTree>
    <p:extLst>
      <p:ext uri="{BB962C8B-B14F-4D97-AF65-F5344CB8AC3E}">
        <p14:creationId xmlns:p14="http://schemas.microsoft.com/office/powerpoint/2010/main" val="56693096"/>
      </p:ext>
    </p:extLst>
  </p:cSld>
  <p:clrMap bg1="lt1" tx1="dk1" bg2="lt2" tx2="dk2" accent1="accent1" accent2="accent2" accent3="accent3" accent4="accent4" accent5="accent5" accent6="accent6" hlink="hlink" folHlink="folHlink"/>
  <p:sldLayoutIdLst>
    <p:sldLayoutId id="2147483871"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What is your main fitness activity?</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900" b="1" i="0">
                <a:latin typeface="DejaVu Sans"/>
              </a:rPr>
              <a:t>Base Male (332), Female (386)</a:t>
            </a:r>
            <a:endParaRPr sz="9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Which, if any, of these other sports have you ever participated in?</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900" b="1" i="0">
                <a:latin typeface="DejaVu Sans"/>
              </a:rPr>
              <a:t>Base Male (125), Female (145)</a:t>
            </a:r>
            <a:endParaRPr sz="9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Which of these pieces of sports equipment are owned by anyone in your household?</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900" b="1" i="0">
                <a:latin typeface="DejaVu Sans"/>
              </a:rPr>
              <a:t>Base Male (332), Female (386)</a:t>
            </a:r>
            <a:endParaRPr sz="9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What is your main fitness activity?</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700" b="1" i="0">
                <a:latin typeface="DejaVu Sans"/>
              </a:rPr>
              <a:t>Base White European (647), Any other white background (24), White and Black Caribbean (0), White and Black African (0), White and Asian (2), Any other mixed background (1), Indian (6), Pakistani (4), Bangladeshi (2), Any other Asian background (7), Black Caribbean (3), Black African (1), Any other black background (0), Chinese (4), Other ethnic group (4), Prefer not to say (12)</a:t>
            </a:r>
            <a:endParaRPr sz="7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Which, if any, of these other sports have you ever participated in?</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700" b="1" i="0">
                <a:latin typeface="DejaVu Sans"/>
              </a:rPr>
              <a:t>Base White European (251), Any other white background (7), White and Black Caribbean (0), White and Black African (0), White and Asian (0), Any other mixed background (1), Indian (3), Pakistani (2), Bangladeshi (1), Any other Asian background (2), Black Caribbean (2), Black African (0), Any other black background (0), Chinese (0), Other ethnic group (0), Prefer not to say (1)</a:t>
            </a:r>
            <a:endParaRPr sz="7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Which of these pieces of sports equipment are owned by anyone in your household?</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700" b="1" i="0">
                <a:latin typeface="DejaVu Sans"/>
              </a:rPr>
              <a:t>Base White European (647), Any other white background (24), White and Black Caribbean (0), White and Black African (0), White and Asian (2), Any other mixed background (1), Indian (6), Pakistani (4), Bangladeshi (2), Any other Asian background (7), Black Caribbean (3), Black African (1), Any other black background (0), Chinese (4), Other ethnic group (4), Prefer not to say (12)</a:t>
            </a:r>
            <a:endParaRPr sz="7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6E459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Calibri</vt:lpstr>
      <vt:lpstr>Calibri Light</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Microsoft Office User</dc:creator>
  <cp:lastModifiedBy>Info Datasmoothie</cp:lastModifiedBy>
  <cp:revision>19</cp:revision>
  <dcterms:created xsi:type="dcterms:W3CDTF">2017-12-20T13:50:22Z</dcterms:created>
  <dcterms:modified xsi:type="dcterms:W3CDTF">2021-05-13T11:30:31Z</dcterms:modified>
</cp:coreProperties>
</file>