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sldIdLst>
    <p:sldId id="256" r:id="rId6"/>
    <p:sldId id="25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51"/>
  </p:normalViewPr>
  <p:slideViewPr>
    <p:cSldViewPr snapToGrid="0" snapToObjects="1">
      <p:cViewPr varScale="1">
        <p:scale>
          <a:sx n="125" d="100"/>
          <a:sy n="125" d="100"/>
        </p:scale>
        <p:origin x="488"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Female</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Sheet1!$B$2:$B$13</c:f>
              <c:numCache>
                <c:formatCode>0.00%</c:formatCode>
                <c:ptCount val="12"/>
                <c:pt idx="0">
                  <c:v>0.0608</c:v>
                </c:pt>
                <c:pt idx="1">
                  <c:v>0.009300000000000001</c:v>
                </c:pt>
                <c:pt idx="2">
                  <c:v>0.0076</c:v>
                </c:pt>
                <c:pt idx="3">
                  <c:v>0.0</c:v>
                </c:pt>
                <c:pt idx="4">
                  <c:v>0.0127</c:v>
                </c:pt>
                <c:pt idx="5">
                  <c:v>0.098</c:v>
                </c:pt>
                <c:pt idx="6">
                  <c:v>0.0642</c:v>
                </c:pt>
                <c:pt idx="7">
                  <c:v>0.022799999999999997</c:v>
                </c:pt>
                <c:pt idx="8">
                  <c:v>0.3345</c:v>
                </c:pt>
                <c:pt idx="9">
                  <c:v>0.31329999999999997</c:v>
                </c:pt>
                <c:pt idx="10">
                  <c:v>0.045599999999999995</c:v>
                </c:pt>
                <c:pt idx="11">
                  <c:v>0.031200000000000002</c:v>
                </c:pt>
              </c:numCache>
            </c:numRef>
          </c:val>
        </c:ser>
        <c:ser>
          <c:idx val="1"/>
          <c:order val="1"/>
          <c:tx>
            <c:strRef>
              <c:f>Sheet1!$C$1</c:f>
              <c:strCache>
                <c:ptCount val="1"/>
                <c:pt idx="0">
                  <c:v>Male</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Sheet1!$C$2:$C$13</c:f>
              <c:numCache>
                <c:formatCode>0.00%</c:formatCode>
                <c:ptCount val="12"/>
                <c:pt idx="0">
                  <c:v>0.056600000000000004</c:v>
                </c:pt>
                <c:pt idx="1">
                  <c:v>0.0104</c:v>
                </c:pt>
                <c:pt idx="2">
                  <c:v>0.0141</c:v>
                </c:pt>
                <c:pt idx="3">
                  <c:v>0.0009</c:v>
                </c:pt>
                <c:pt idx="4">
                  <c:v>0.0189</c:v>
                </c:pt>
                <c:pt idx="5">
                  <c:v>0.11779999999999999</c:v>
                </c:pt>
                <c:pt idx="6">
                  <c:v>0.0481</c:v>
                </c:pt>
                <c:pt idx="7">
                  <c:v>0.0207</c:v>
                </c:pt>
                <c:pt idx="8">
                  <c:v>0.3497</c:v>
                </c:pt>
                <c:pt idx="9">
                  <c:v>0.2828</c:v>
                </c:pt>
                <c:pt idx="10">
                  <c:v>0.0471</c:v>
                </c:pt>
                <c:pt idx="11">
                  <c:v>0.033</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Female</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Sheet1!$B$2:$B$9</c:f>
              <c:numCache>
                <c:formatCode>0.00%</c:formatCode>
                <c:ptCount val="8"/>
                <c:pt idx="0">
                  <c:v>0.0152</c:v>
                </c:pt>
                <c:pt idx="1">
                  <c:v>0.19190000000000002</c:v>
                </c:pt>
                <c:pt idx="2">
                  <c:v>0.1591</c:v>
                </c:pt>
                <c:pt idx="3">
                  <c:v>0.1288</c:v>
                </c:pt>
                <c:pt idx="4">
                  <c:v>0.19699999999999998</c:v>
                </c:pt>
                <c:pt idx="5">
                  <c:v>0.5732</c:v>
                </c:pt>
                <c:pt idx="6">
                  <c:v>0.39899999999999997</c:v>
                </c:pt>
                <c:pt idx="7">
                  <c:v>0.35609999999999997</c:v>
                </c:pt>
              </c:numCache>
            </c:numRef>
          </c:val>
        </c:ser>
        <c:ser>
          <c:idx val="1"/>
          <c:order val="1"/>
          <c:tx>
            <c:strRef>
              <c:f>Sheet1!$C$1</c:f>
              <c:strCache>
                <c:ptCount val="1"/>
                <c:pt idx="0">
                  <c:v>Male</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Sheet1!$C$2:$C$9</c:f>
              <c:numCache>
                <c:formatCode>0.00%</c:formatCode>
                <c:ptCount val="8"/>
                <c:pt idx="0">
                  <c:v>0.0189</c:v>
                </c:pt>
                <c:pt idx="1">
                  <c:v>0.159</c:v>
                </c:pt>
                <c:pt idx="2">
                  <c:v>0.1051</c:v>
                </c:pt>
                <c:pt idx="3">
                  <c:v>0.159</c:v>
                </c:pt>
                <c:pt idx="4">
                  <c:v>0.19140000000000001</c:v>
                </c:pt>
                <c:pt idx="5">
                  <c:v>0.6146</c:v>
                </c:pt>
                <c:pt idx="6">
                  <c:v>0.49060000000000004</c:v>
                </c:pt>
                <c:pt idx="7">
                  <c:v>0.35850000000000004</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Female</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Sheet1!$B$2:$B$10</c:f>
              <c:numCache>
                <c:formatCode>0.00%</c:formatCode>
                <c:ptCount val="9"/>
                <c:pt idx="0">
                  <c:v>0.0262</c:v>
                </c:pt>
                <c:pt idx="1">
                  <c:v>0.022000000000000002</c:v>
                </c:pt>
                <c:pt idx="2">
                  <c:v>0.17309999999999998</c:v>
                </c:pt>
                <c:pt idx="3">
                  <c:v>0.0101</c:v>
                </c:pt>
                <c:pt idx="4">
                  <c:v>0.0253</c:v>
                </c:pt>
                <c:pt idx="5">
                  <c:v>0.0785</c:v>
                </c:pt>
                <c:pt idx="6">
                  <c:v>0.8674</c:v>
                </c:pt>
                <c:pt idx="7">
                  <c:v>0.5861</c:v>
                </c:pt>
                <c:pt idx="8">
                  <c:v>0.6968000000000001</c:v>
                </c:pt>
              </c:numCache>
            </c:numRef>
          </c:val>
        </c:ser>
        <c:ser>
          <c:idx val="1"/>
          <c:order val="1"/>
          <c:tx>
            <c:strRef>
              <c:f>Sheet1!$C$1</c:f>
              <c:strCache>
                <c:ptCount val="1"/>
                <c:pt idx="0">
                  <c:v>Male</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Sheet1!$C$2:$C$10</c:f>
              <c:numCache>
                <c:formatCode>0.00%</c:formatCode>
                <c:ptCount val="9"/>
                <c:pt idx="0">
                  <c:v>0.0273</c:v>
                </c:pt>
                <c:pt idx="1">
                  <c:v>0.0349</c:v>
                </c:pt>
                <c:pt idx="2">
                  <c:v>0.2347</c:v>
                </c:pt>
                <c:pt idx="3">
                  <c:v>0.019799999999999998</c:v>
                </c:pt>
                <c:pt idx="4">
                  <c:v>0.0226</c:v>
                </c:pt>
                <c:pt idx="5">
                  <c:v>0.0745</c:v>
                </c:pt>
                <c:pt idx="6">
                  <c:v>0.9067000000000001</c:v>
                </c:pt>
                <c:pt idx="7">
                  <c:v>0.5919</c:v>
                </c:pt>
                <c:pt idx="8">
                  <c:v>0.737</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Prefer not to say</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Sheet1!$B$2:$B$13</c:f>
              <c:numCache>
                <c:formatCode>0.00%</c:formatCode>
                <c:ptCount val="12"/>
                <c:pt idx="0">
                  <c:v>0.1481</c:v>
                </c:pt>
                <c:pt idx="1">
                  <c:v>0.037000000000000005</c:v>
                </c:pt>
                <c:pt idx="2">
                  <c:v>0.0</c:v>
                </c:pt>
                <c:pt idx="3">
                  <c:v>0.0</c:v>
                </c:pt>
                <c:pt idx="4">
                  <c:v>0.0</c:v>
                </c:pt>
                <c:pt idx="5">
                  <c:v>0.0741</c:v>
                </c:pt>
                <c:pt idx="6">
                  <c:v>0.037000000000000005</c:v>
                </c:pt>
                <c:pt idx="7">
                  <c:v>0.037000000000000005</c:v>
                </c:pt>
                <c:pt idx="8">
                  <c:v>0.2593</c:v>
                </c:pt>
                <c:pt idx="9">
                  <c:v>0.3704</c:v>
                </c:pt>
                <c:pt idx="10">
                  <c:v>0.037000000000000005</c:v>
                </c:pt>
                <c:pt idx="11">
                  <c:v>0.0</c:v>
                </c:pt>
              </c:numCache>
            </c:numRef>
          </c:val>
        </c:ser>
        <c:ser>
          <c:idx val="1"/>
          <c:order val="1"/>
          <c:tx>
            <c:strRef>
              <c:f>Sheet1!$C$1</c:f>
              <c:strCache>
                <c:ptCount val="1"/>
                <c:pt idx="0">
                  <c:v>Other ethnic group</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Sheet1!$C$2:$C$13</c:f>
              <c:numCache>
                <c:formatCode>0.00%</c:formatCode>
                <c:ptCount val="12"/>
                <c:pt idx="0">
                  <c:v>0.1875</c:v>
                </c:pt>
                <c:pt idx="1">
                  <c:v>0.0</c:v>
                </c:pt>
                <c:pt idx="2">
                  <c:v>0.0</c:v>
                </c:pt>
                <c:pt idx="3">
                  <c:v>0.0</c:v>
                </c:pt>
                <c:pt idx="4">
                  <c:v>0.0</c:v>
                </c:pt>
                <c:pt idx="5">
                  <c:v>0.1875</c:v>
                </c:pt>
                <c:pt idx="6">
                  <c:v>0.0</c:v>
                </c:pt>
                <c:pt idx="7">
                  <c:v>0.0</c:v>
                </c:pt>
                <c:pt idx="8">
                  <c:v>0.5</c:v>
                </c:pt>
                <c:pt idx="9">
                  <c:v>0.125</c:v>
                </c:pt>
                <c:pt idx="10">
                  <c:v>0.0</c:v>
                </c:pt>
                <c:pt idx="11">
                  <c:v>0.0</c:v>
                </c:pt>
              </c:numCache>
            </c:numRef>
          </c:val>
        </c:ser>
        <c:ser>
          <c:idx val="2"/>
          <c:order val="2"/>
          <c:tx>
            <c:strRef>
              <c:f>Sheet1!$D$1</c:f>
              <c:strCache>
                <c:ptCount val="1"/>
                <c:pt idx="0">
                  <c:v>Chinese</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Sheet1!$D$2:$D$13</c:f>
              <c:numCache>
                <c:formatCode>0.00%</c:formatCode>
                <c:ptCount val="12"/>
                <c:pt idx="0">
                  <c:v>0.1429</c:v>
                </c:pt>
                <c:pt idx="1">
                  <c:v>0.07139999999999999</c:v>
                </c:pt>
                <c:pt idx="2">
                  <c:v>0.0</c:v>
                </c:pt>
                <c:pt idx="3">
                  <c:v>0.0</c:v>
                </c:pt>
                <c:pt idx="4">
                  <c:v>0.0</c:v>
                </c:pt>
                <c:pt idx="5">
                  <c:v>0.07139999999999999</c:v>
                </c:pt>
                <c:pt idx="6">
                  <c:v>0.1429</c:v>
                </c:pt>
                <c:pt idx="7">
                  <c:v>0.0</c:v>
                </c:pt>
                <c:pt idx="8">
                  <c:v>0.2857</c:v>
                </c:pt>
                <c:pt idx="9">
                  <c:v>0.1429</c:v>
                </c:pt>
                <c:pt idx="10">
                  <c:v>0.07139999999999999</c:v>
                </c:pt>
                <c:pt idx="11">
                  <c:v>0.07139999999999999</c:v>
                </c:pt>
              </c:numCache>
            </c:numRef>
          </c:val>
        </c:ser>
        <c:ser>
          <c:idx val="3"/>
          <c:order val="3"/>
          <c:tx>
            <c:strRef>
              <c:f>Sheet1!$E$1</c:f>
              <c:strCache>
                <c:ptCount val="1"/>
                <c:pt idx="0">
                  <c:v>Any other black background</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Sheet1!$E$2:$E$13</c:f>
              <c:numCache>
                <c:formatCode>0.00%</c:formatCode>
                <c:ptCount val="12"/>
                <c:pt idx="0">
                  <c:v>0.0</c:v>
                </c:pt>
                <c:pt idx="1">
                  <c:v>0.0</c:v>
                </c:pt>
                <c:pt idx="2">
                  <c:v>0.0</c:v>
                </c:pt>
                <c:pt idx="3">
                  <c:v>0.0</c:v>
                </c:pt>
                <c:pt idx="4">
                  <c:v>0.0</c:v>
                </c:pt>
                <c:pt idx="5">
                  <c:v>0.0</c:v>
                </c:pt>
                <c:pt idx="6">
                  <c:v>0.0</c:v>
                </c:pt>
                <c:pt idx="7">
                  <c:v>0.5</c:v>
                </c:pt>
                <c:pt idx="8">
                  <c:v>0.0</c:v>
                </c:pt>
                <c:pt idx="9">
                  <c:v>0.0</c:v>
                </c:pt>
                <c:pt idx="10">
                  <c:v>0.5</c:v>
                </c:pt>
                <c:pt idx="11">
                  <c:v>0.0</c:v>
                </c:pt>
              </c:numCache>
            </c:numRef>
          </c:val>
        </c:ser>
        <c:ser>
          <c:idx val="4"/>
          <c:order val="4"/>
          <c:tx>
            <c:strRef>
              <c:f>Sheet1!$F$1</c:f>
              <c:strCache>
                <c:ptCount val="1"/>
                <c:pt idx="0">
                  <c:v>Black African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Sheet1!$F$2:$F$13</c:f>
              <c:numCache>
                <c:formatCode>0.00%</c:formatCode>
                <c:ptCount val="12"/>
                <c:pt idx="0">
                  <c:v>0.0</c:v>
                </c:pt>
                <c:pt idx="1">
                  <c:v>0.0</c:v>
                </c:pt>
                <c:pt idx="2">
                  <c:v>0.0</c:v>
                </c:pt>
                <c:pt idx="3">
                  <c:v>0.0</c:v>
                </c:pt>
                <c:pt idx="4">
                  <c:v>0.0</c:v>
                </c:pt>
                <c:pt idx="5">
                  <c:v>0.1</c:v>
                </c:pt>
                <c:pt idx="6">
                  <c:v>0.2</c:v>
                </c:pt>
                <c:pt idx="7">
                  <c:v>0.0</c:v>
                </c:pt>
                <c:pt idx="8">
                  <c:v>0.3</c:v>
                </c:pt>
                <c:pt idx="9">
                  <c:v>0.4</c:v>
                </c:pt>
                <c:pt idx="10">
                  <c:v>0.0</c:v>
                </c:pt>
                <c:pt idx="11">
                  <c:v>0.0</c:v>
                </c:pt>
              </c:numCache>
            </c:numRef>
          </c:val>
        </c:ser>
        <c:ser>
          <c:idx val="5"/>
          <c:order val="5"/>
          <c:tx>
            <c:strRef>
              <c:f>Sheet1!$G$1</c:f>
              <c:strCache>
                <c:ptCount val="1"/>
                <c:pt idx="0">
                  <c:v>Black Caribbean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Sheet1!$G$2:$G$13</c:f>
              <c:numCache>
                <c:formatCode>0.00%</c:formatCode>
                <c:ptCount val="12"/>
                <c:pt idx="0">
                  <c:v>0.0</c:v>
                </c:pt>
                <c:pt idx="1">
                  <c:v>0.07690000000000001</c:v>
                </c:pt>
                <c:pt idx="2">
                  <c:v>0.0</c:v>
                </c:pt>
                <c:pt idx="3">
                  <c:v>0.0</c:v>
                </c:pt>
                <c:pt idx="4">
                  <c:v>0.0</c:v>
                </c:pt>
                <c:pt idx="5">
                  <c:v>0.07690000000000001</c:v>
                </c:pt>
                <c:pt idx="6">
                  <c:v>0.0</c:v>
                </c:pt>
                <c:pt idx="7">
                  <c:v>0.0</c:v>
                </c:pt>
                <c:pt idx="8">
                  <c:v>0.3077</c:v>
                </c:pt>
                <c:pt idx="9">
                  <c:v>0.5385</c:v>
                </c:pt>
                <c:pt idx="10">
                  <c:v>0.0</c:v>
                </c:pt>
                <c:pt idx="11">
                  <c:v>0.0</c:v>
                </c:pt>
              </c:numCache>
            </c:numRef>
          </c:val>
        </c:ser>
        <c:ser>
          <c:idx val="6"/>
          <c:order val="6"/>
          <c:tx>
            <c:strRef>
              <c:f>Sheet1!$H$1</c:f>
              <c:strCache>
                <c:ptCount val="1"/>
                <c:pt idx="0">
                  <c:v>Any other Asian background</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Sheet1!$H$2:$H$13</c:f>
              <c:numCache>
                <c:formatCode>0.00%</c:formatCode>
                <c:ptCount val="12"/>
                <c:pt idx="0">
                  <c:v>0.16670000000000001</c:v>
                </c:pt>
                <c:pt idx="1">
                  <c:v>0.0</c:v>
                </c:pt>
                <c:pt idx="2">
                  <c:v>0.0</c:v>
                </c:pt>
                <c:pt idx="3">
                  <c:v>0.0</c:v>
                </c:pt>
                <c:pt idx="4">
                  <c:v>0.16670000000000001</c:v>
                </c:pt>
                <c:pt idx="5">
                  <c:v>0.16670000000000001</c:v>
                </c:pt>
                <c:pt idx="6">
                  <c:v>0.0</c:v>
                </c:pt>
                <c:pt idx="7">
                  <c:v>0.0</c:v>
                </c:pt>
                <c:pt idx="8">
                  <c:v>0.16670000000000001</c:v>
                </c:pt>
                <c:pt idx="9">
                  <c:v>0.3333</c:v>
                </c:pt>
                <c:pt idx="10">
                  <c:v>0.0</c:v>
                </c:pt>
                <c:pt idx="11">
                  <c:v>0.0</c:v>
                </c:pt>
              </c:numCache>
            </c:numRef>
          </c:val>
        </c:ser>
        <c:ser>
          <c:idx val="7"/>
          <c:order val="7"/>
          <c:tx>
            <c:strRef>
              <c:f>Sheet1!$I$1</c:f>
              <c:strCache>
                <c:ptCount val="1"/>
                <c:pt idx="0">
                  <c:v>Bangladeshi</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Sheet1!$I$2:$I$13</c:f>
              <c:numCache>
                <c:formatCode>0.00%</c:formatCode>
                <c:ptCount val="12"/>
                <c:pt idx="0">
                  <c:v>0.0</c:v>
                </c:pt>
                <c:pt idx="1">
                  <c:v>0.0</c:v>
                </c:pt>
                <c:pt idx="2">
                  <c:v>0.0</c:v>
                </c:pt>
                <c:pt idx="3">
                  <c:v>0.0</c:v>
                </c:pt>
                <c:pt idx="4">
                  <c:v>0.0</c:v>
                </c:pt>
                <c:pt idx="5">
                  <c:v>0.0</c:v>
                </c:pt>
                <c:pt idx="6">
                  <c:v>0.0</c:v>
                </c:pt>
                <c:pt idx="7">
                  <c:v>0.0</c:v>
                </c:pt>
                <c:pt idx="8">
                  <c:v>0.7</c:v>
                </c:pt>
                <c:pt idx="9">
                  <c:v>0.3</c:v>
                </c:pt>
                <c:pt idx="10">
                  <c:v>0.0</c:v>
                </c:pt>
                <c:pt idx="11">
                  <c:v>0.0</c:v>
                </c:pt>
              </c:numCache>
            </c:numRef>
          </c:val>
        </c:ser>
        <c:ser>
          <c:idx val="8"/>
          <c:order val="8"/>
          <c:tx>
            <c:strRef>
              <c:f>Sheet1!$J$1</c:f>
              <c:strCache>
                <c:ptCount val="1"/>
                <c:pt idx="0">
                  <c:v>Pakistani</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Sheet1!$J$2:$J$13</c:f>
              <c:numCache>
                <c:formatCode>0.00%</c:formatCode>
                <c:ptCount val="12"/>
                <c:pt idx="0">
                  <c:v>0.0</c:v>
                </c:pt>
                <c:pt idx="1">
                  <c:v>0.0</c:v>
                </c:pt>
                <c:pt idx="2">
                  <c:v>0.0</c:v>
                </c:pt>
                <c:pt idx="3">
                  <c:v>0.0</c:v>
                </c:pt>
                <c:pt idx="4">
                  <c:v>0.0</c:v>
                </c:pt>
                <c:pt idx="5">
                  <c:v>0.0</c:v>
                </c:pt>
                <c:pt idx="6">
                  <c:v>0.125</c:v>
                </c:pt>
                <c:pt idx="7">
                  <c:v>0.0</c:v>
                </c:pt>
                <c:pt idx="8">
                  <c:v>0.625</c:v>
                </c:pt>
                <c:pt idx="9">
                  <c:v>0.125</c:v>
                </c:pt>
                <c:pt idx="10">
                  <c:v>0.125</c:v>
                </c:pt>
                <c:pt idx="11">
                  <c:v>0.0</c:v>
                </c:pt>
              </c:numCache>
            </c:numRef>
          </c:val>
        </c:ser>
        <c:ser>
          <c:idx val="9"/>
          <c:order val="9"/>
          <c:tx>
            <c:strRef>
              <c:f>Sheet1!$K$1</c:f>
              <c:strCache>
                <c:ptCount val="1"/>
                <c:pt idx="0">
                  <c:v>Indian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Sheet1!$K$2:$K$13</c:f>
              <c:numCache>
                <c:formatCode>0.00%</c:formatCode>
                <c:ptCount val="12"/>
                <c:pt idx="0">
                  <c:v>0.10529999999999999</c:v>
                </c:pt>
                <c:pt idx="1">
                  <c:v>0.0526</c:v>
                </c:pt>
                <c:pt idx="2">
                  <c:v>0.0</c:v>
                </c:pt>
                <c:pt idx="3">
                  <c:v>0.0</c:v>
                </c:pt>
                <c:pt idx="4">
                  <c:v>0.0</c:v>
                </c:pt>
                <c:pt idx="5">
                  <c:v>0.0526</c:v>
                </c:pt>
                <c:pt idx="6">
                  <c:v>0.0526</c:v>
                </c:pt>
                <c:pt idx="7">
                  <c:v>0.0</c:v>
                </c:pt>
                <c:pt idx="8">
                  <c:v>0.47369999999999995</c:v>
                </c:pt>
                <c:pt idx="9">
                  <c:v>0.2632</c:v>
                </c:pt>
                <c:pt idx="10">
                  <c:v>0.0</c:v>
                </c:pt>
                <c:pt idx="11">
                  <c:v>0.0</c:v>
                </c:pt>
              </c:numCache>
            </c:numRef>
          </c:val>
        </c:ser>
        <c:ser>
          <c:idx val="10"/>
          <c:order val="10"/>
          <c:tx>
            <c:strRef>
              <c:f>Sheet1!$L$1</c:f>
              <c:strCache>
                <c:ptCount val="1"/>
                <c:pt idx="0">
                  <c:v>Any other mixed background</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Sheet1!$L$2:$L$13</c:f>
              <c:numCache>
                <c:formatCode>0.00%</c:formatCode>
                <c:ptCount val="12"/>
                <c:pt idx="0">
                  <c:v>0.2857</c:v>
                </c:pt>
                <c:pt idx="1">
                  <c:v>0.1429</c:v>
                </c:pt>
                <c:pt idx="2">
                  <c:v>0.0</c:v>
                </c:pt>
                <c:pt idx="3">
                  <c:v>0.0</c:v>
                </c:pt>
                <c:pt idx="4">
                  <c:v>0.0</c:v>
                </c:pt>
                <c:pt idx="5">
                  <c:v>0.0</c:v>
                </c:pt>
                <c:pt idx="6">
                  <c:v>0.0</c:v>
                </c:pt>
                <c:pt idx="7">
                  <c:v>0.0</c:v>
                </c:pt>
                <c:pt idx="8">
                  <c:v>0.0</c:v>
                </c:pt>
                <c:pt idx="9">
                  <c:v>0.5714</c:v>
                </c:pt>
                <c:pt idx="10">
                  <c:v>0.0</c:v>
                </c:pt>
                <c:pt idx="11">
                  <c:v>0.0</c:v>
                </c:pt>
              </c:numCache>
            </c:numRef>
          </c:val>
        </c:ser>
        <c:ser>
          <c:idx val="11"/>
          <c:order val="11"/>
          <c:tx>
            <c:strRef>
              <c:f>Sheet1!$M$1</c:f>
              <c:strCache>
                <c:ptCount val="1"/>
                <c:pt idx="0">
                  <c:v>White and Asian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Sheet1!$M$2:$M$13</c:f>
              <c:numCache>
                <c:formatCode>0.00%</c:formatCode>
                <c:ptCount val="12"/>
                <c:pt idx="0">
                  <c:v>0.25</c:v>
                </c:pt>
                <c:pt idx="1">
                  <c:v>0.0</c:v>
                </c:pt>
                <c:pt idx="2">
                  <c:v>0.0</c:v>
                </c:pt>
                <c:pt idx="3">
                  <c:v>0.0</c:v>
                </c:pt>
                <c:pt idx="4">
                  <c:v>0.0</c:v>
                </c:pt>
                <c:pt idx="5">
                  <c:v>0.125</c:v>
                </c:pt>
                <c:pt idx="6">
                  <c:v>0.0</c:v>
                </c:pt>
                <c:pt idx="7">
                  <c:v>0.125</c:v>
                </c:pt>
                <c:pt idx="8">
                  <c:v>0.0</c:v>
                </c:pt>
                <c:pt idx="9">
                  <c:v>0.5</c:v>
                </c:pt>
                <c:pt idx="10">
                  <c:v>0.0</c:v>
                </c:pt>
                <c:pt idx="11">
                  <c:v>0.0</c:v>
                </c:pt>
              </c:numCache>
            </c:numRef>
          </c:val>
        </c:ser>
        <c:ser>
          <c:idx val="12"/>
          <c:order val="12"/>
          <c:tx>
            <c:strRef>
              <c:f>Sheet1!$N$1</c:f>
              <c:strCache>
                <c:ptCount val="1"/>
                <c:pt idx="0">
                  <c:v>White and Black African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Sheet1!$N$2:$N$13</c:f>
              <c:numCache>
                <c:formatCode>0.00%</c:formatCode>
                <c:ptCount val="12"/>
                <c:pt idx="0">
                  <c:v>0.0</c:v>
                </c:pt>
                <c:pt idx="1">
                  <c:v>0.0</c:v>
                </c:pt>
                <c:pt idx="2">
                  <c:v>0.0</c:v>
                </c:pt>
                <c:pt idx="3">
                  <c:v>0.0</c:v>
                </c:pt>
                <c:pt idx="4">
                  <c:v>0.0</c:v>
                </c:pt>
                <c:pt idx="5">
                  <c:v>0.0</c:v>
                </c:pt>
                <c:pt idx="6">
                  <c:v>0.3333</c:v>
                </c:pt>
                <c:pt idx="7">
                  <c:v>0.0</c:v>
                </c:pt>
                <c:pt idx="8">
                  <c:v>0.0</c:v>
                </c:pt>
                <c:pt idx="9">
                  <c:v>0.6667000000000001</c:v>
                </c:pt>
                <c:pt idx="10">
                  <c:v>0.0</c:v>
                </c:pt>
                <c:pt idx="11">
                  <c:v>0.0</c:v>
                </c:pt>
              </c:numCache>
            </c:numRef>
          </c:val>
        </c:ser>
        <c:ser>
          <c:idx val="13"/>
          <c:order val="13"/>
          <c:tx>
            <c:strRef>
              <c:f>Sheet1!$O$1</c:f>
              <c:strCache>
                <c:ptCount val="1"/>
                <c:pt idx="0">
                  <c:v>White and Black Caribbean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Sheet1!$O$2:$O$13</c:f>
              <c:numCache>
                <c:formatCode>0.00%</c:formatCode>
                <c:ptCount val="12"/>
                <c:pt idx="0">
                  <c:v>0.0</c:v>
                </c:pt>
                <c:pt idx="1">
                  <c:v>0.0</c:v>
                </c:pt>
                <c:pt idx="2">
                  <c:v>0.0</c:v>
                </c:pt>
                <c:pt idx="3">
                  <c:v>0.0</c:v>
                </c:pt>
                <c:pt idx="4">
                  <c:v>0.07690000000000001</c:v>
                </c:pt>
                <c:pt idx="5">
                  <c:v>0.15380000000000002</c:v>
                </c:pt>
                <c:pt idx="6">
                  <c:v>0.0</c:v>
                </c:pt>
                <c:pt idx="7">
                  <c:v>0.0</c:v>
                </c:pt>
                <c:pt idx="8">
                  <c:v>0.15380000000000002</c:v>
                </c:pt>
                <c:pt idx="9">
                  <c:v>0.46149999999999997</c:v>
                </c:pt>
                <c:pt idx="10">
                  <c:v>0.15380000000000002</c:v>
                </c:pt>
                <c:pt idx="11">
                  <c:v>0.0</c:v>
                </c:pt>
              </c:numCache>
            </c:numRef>
          </c:val>
        </c:ser>
        <c:ser>
          <c:idx val="14"/>
          <c:order val="14"/>
          <c:tx>
            <c:strRef>
              <c:f>Sheet1!$P$1</c:f>
              <c:strCache>
                <c:ptCount val="1"/>
                <c:pt idx="0">
                  <c:v>Any other white background</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Sheet1!$P$2:$P$13</c:f>
              <c:numCache>
                <c:formatCode>0.00%</c:formatCode>
                <c:ptCount val="12"/>
                <c:pt idx="0">
                  <c:v>0.1928</c:v>
                </c:pt>
                <c:pt idx="1">
                  <c:v>0.012</c:v>
                </c:pt>
                <c:pt idx="2">
                  <c:v>0.0602</c:v>
                </c:pt>
                <c:pt idx="3">
                  <c:v>0.0</c:v>
                </c:pt>
                <c:pt idx="4">
                  <c:v>0.0241</c:v>
                </c:pt>
                <c:pt idx="5">
                  <c:v>0.0964</c:v>
                </c:pt>
                <c:pt idx="6">
                  <c:v>0.0482</c:v>
                </c:pt>
                <c:pt idx="7">
                  <c:v>0.012</c:v>
                </c:pt>
                <c:pt idx="8">
                  <c:v>0.2771</c:v>
                </c:pt>
                <c:pt idx="9">
                  <c:v>0.24100000000000002</c:v>
                </c:pt>
                <c:pt idx="10">
                  <c:v>0.012</c:v>
                </c:pt>
                <c:pt idx="11">
                  <c:v>0.0241</c:v>
                </c:pt>
              </c:numCache>
            </c:numRef>
          </c:val>
        </c:ser>
        <c:ser>
          <c:idx val="15"/>
          <c:order val="15"/>
          <c:tx>
            <c:strRef>
              <c:f>Sheet1!$Q$1</c:f>
              <c:strCache>
                <c:ptCount val="1"/>
                <c:pt idx="0">
                  <c:v>White European</c:v>
                </c:pt>
              </c:strCache>
            </c:strRef>
          </c:tx>
          <c:cat>
            <c:strRef>
              <c:f>Sheet1!$A$2:$A$13</c:f>
              <c:strCache>
                <c:ptCount val="12"/>
                <c:pt idx="0">
                  <c:v>Not applicable - I don't exercise</c:v>
                </c:pt>
                <c:pt idx="1">
                  <c:v>I regularly change my fitness activity</c:v>
                </c:pt>
                <c:pt idx="2">
                  <c:v>Other</c:v>
                </c:pt>
                <c:pt idx="3">
                  <c:v>Hockey</c:v>
                </c:pt>
                <c:pt idx="4">
                  <c:v>Basketball</c:v>
                </c:pt>
                <c:pt idx="5">
                  <c:v>Football (soccer)</c:v>
                </c:pt>
                <c:pt idx="6">
                  <c:v>Pilates</c:v>
                </c:pt>
                <c:pt idx="7">
                  <c:v>Yoga</c:v>
                </c:pt>
                <c:pt idx="8">
                  <c:v>Aerobics</c:v>
                </c:pt>
                <c:pt idx="9">
                  <c:v>Lifting weights</c:v>
                </c:pt>
                <c:pt idx="10">
                  <c:v>Running/jogging</c:v>
                </c:pt>
                <c:pt idx="11">
                  <c:v>Swimming</c:v>
                </c:pt>
              </c:strCache>
            </c:strRef>
          </c:cat>
          <c:val>
            <c:numRef>
              <c:f>Sheet1!$Q$2:$Q$13</c:f>
              <c:numCache>
                <c:formatCode>0.00%</c:formatCode>
                <c:ptCount val="12"/>
                <c:pt idx="0">
                  <c:v>0.0492</c:v>
                </c:pt>
                <c:pt idx="1">
                  <c:v>0.008</c:v>
                </c:pt>
                <c:pt idx="2">
                  <c:v>0.0095</c:v>
                </c:pt>
                <c:pt idx="3">
                  <c:v>0.0005</c:v>
                </c:pt>
                <c:pt idx="4">
                  <c:v>0.015600000000000001</c:v>
                </c:pt>
                <c:pt idx="5">
                  <c:v>0.1094</c:v>
                </c:pt>
                <c:pt idx="6">
                  <c:v>0.0572</c:v>
                </c:pt>
                <c:pt idx="7">
                  <c:v>0.022099999999999998</c:v>
                </c:pt>
                <c:pt idx="8">
                  <c:v>0.3469</c:v>
                </c:pt>
                <c:pt idx="9">
                  <c:v>0.2987</c:v>
                </c:pt>
                <c:pt idx="10">
                  <c:v>0.0487</c:v>
                </c:pt>
                <c:pt idx="11">
                  <c:v>0.0341</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Prefer not to say</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Sheet1!$B$2:$B$9</c:f>
              <c:numCache>
                <c:formatCode>0.00%</c:formatCode>
                <c:ptCount val="8"/>
                <c:pt idx="0">
                  <c:v>0.1429</c:v>
                </c:pt>
                <c:pt idx="1">
                  <c:v>0.0</c:v>
                </c:pt>
                <c:pt idx="2">
                  <c:v>0.0</c:v>
                </c:pt>
                <c:pt idx="3">
                  <c:v>0.0</c:v>
                </c:pt>
                <c:pt idx="4">
                  <c:v>0.1429</c:v>
                </c:pt>
                <c:pt idx="5">
                  <c:v>0.5714</c:v>
                </c:pt>
                <c:pt idx="6">
                  <c:v>0.2857</c:v>
                </c:pt>
                <c:pt idx="7">
                  <c:v>0.4286</c:v>
                </c:pt>
              </c:numCache>
            </c:numRef>
          </c:val>
        </c:ser>
        <c:ser>
          <c:idx val="1"/>
          <c:order val="1"/>
          <c:tx>
            <c:strRef>
              <c:f>Sheet1!$C$1</c:f>
              <c:strCache>
                <c:ptCount val="1"/>
                <c:pt idx="0">
                  <c:v>Other ethnic group</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Sheet1!$C$2:$C$9</c:f>
              <c:numCache>
                <c:formatCode>0.00%</c:formatCode>
                <c:ptCount val="8"/>
                <c:pt idx="0">
                  <c:v>0.0</c:v>
                </c:pt>
                <c:pt idx="1">
                  <c:v>0.0</c:v>
                </c:pt>
                <c:pt idx="2">
                  <c:v>0.375</c:v>
                </c:pt>
                <c:pt idx="3">
                  <c:v>0.25</c:v>
                </c:pt>
                <c:pt idx="4">
                  <c:v>0.125</c:v>
                </c:pt>
                <c:pt idx="5">
                  <c:v>0.5</c:v>
                </c:pt>
                <c:pt idx="6">
                  <c:v>0.375</c:v>
                </c:pt>
                <c:pt idx="7">
                  <c:v>0.625</c:v>
                </c:pt>
              </c:numCache>
            </c:numRef>
          </c:val>
        </c:ser>
        <c:ser>
          <c:idx val="2"/>
          <c:order val="2"/>
          <c:tx>
            <c:strRef>
              <c:f>Sheet1!$D$1</c:f>
              <c:strCache>
                <c:ptCount val="1"/>
                <c:pt idx="0">
                  <c:v>Chinese</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Sheet1!$D$2:$D$9</c:f>
              <c:numCache>
                <c:formatCode>0.00%</c:formatCode>
                <c:ptCount val="8"/>
                <c:pt idx="0">
                  <c:v>0.0</c:v>
                </c:pt>
                <c:pt idx="1">
                  <c:v>0.5</c:v>
                </c:pt>
                <c:pt idx="2">
                  <c:v>0.0</c:v>
                </c:pt>
                <c:pt idx="3">
                  <c:v>0.0</c:v>
                </c:pt>
                <c:pt idx="4">
                  <c:v>0.0</c:v>
                </c:pt>
                <c:pt idx="5">
                  <c:v>0.25</c:v>
                </c:pt>
                <c:pt idx="6">
                  <c:v>0.5</c:v>
                </c:pt>
                <c:pt idx="7">
                  <c:v>0.0</c:v>
                </c:pt>
              </c:numCache>
            </c:numRef>
          </c:val>
        </c:ser>
        <c:ser>
          <c:idx val="3"/>
          <c:order val="3"/>
          <c:tx>
            <c:strRef>
              <c:f>Sheet1!$E$1</c:f>
              <c:strCache>
                <c:ptCount val="1"/>
                <c:pt idx="0">
                  <c:v>Any other black background</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Sheet1!$E$2:$E$9</c:f>
              <c:numCache>
                <c:formatCode>0.00%</c:formatCode>
                <c:ptCount val="8"/>
              </c:numCache>
            </c:numRef>
          </c:val>
        </c:ser>
        <c:ser>
          <c:idx val="4"/>
          <c:order val="4"/>
          <c:tx>
            <c:strRef>
              <c:f>Sheet1!$F$1</c:f>
              <c:strCache>
                <c:ptCount val="1"/>
                <c:pt idx="0">
                  <c:v>Black African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Sheet1!$F$2:$F$9</c:f>
              <c:numCache>
                <c:formatCode>0.00%</c:formatCode>
                <c:ptCount val="8"/>
                <c:pt idx="0">
                  <c:v>0.0</c:v>
                </c:pt>
                <c:pt idx="1">
                  <c:v>0.3333</c:v>
                </c:pt>
                <c:pt idx="2">
                  <c:v>0.3333</c:v>
                </c:pt>
                <c:pt idx="3">
                  <c:v>0.3333</c:v>
                </c:pt>
                <c:pt idx="4">
                  <c:v>0.3333</c:v>
                </c:pt>
                <c:pt idx="5">
                  <c:v>0.0</c:v>
                </c:pt>
                <c:pt idx="6">
                  <c:v>0.0</c:v>
                </c:pt>
                <c:pt idx="7">
                  <c:v>0.0</c:v>
                </c:pt>
              </c:numCache>
            </c:numRef>
          </c:val>
        </c:ser>
        <c:ser>
          <c:idx val="5"/>
          <c:order val="5"/>
          <c:tx>
            <c:strRef>
              <c:f>Sheet1!$G$1</c:f>
              <c:strCache>
                <c:ptCount val="1"/>
                <c:pt idx="0">
                  <c:v>Black Caribbean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Sheet1!$G$2:$G$9</c:f>
              <c:numCache>
                <c:formatCode>0.00%</c:formatCode>
                <c:ptCount val="8"/>
                <c:pt idx="0">
                  <c:v>0.0</c:v>
                </c:pt>
                <c:pt idx="1">
                  <c:v>0.0</c:v>
                </c:pt>
                <c:pt idx="2">
                  <c:v>0.25</c:v>
                </c:pt>
                <c:pt idx="3">
                  <c:v>0.5</c:v>
                </c:pt>
                <c:pt idx="4">
                  <c:v>0.25</c:v>
                </c:pt>
                <c:pt idx="5">
                  <c:v>0.5</c:v>
                </c:pt>
                <c:pt idx="6">
                  <c:v>0.5</c:v>
                </c:pt>
                <c:pt idx="7">
                  <c:v>0.5</c:v>
                </c:pt>
              </c:numCache>
            </c:numRef>
          </c:val>
        </c:ser>
        <c:ser>
          <c:idx val="6"/>
          <c:order val="6"/>
          <c:tx>
            <c:strRef>
              <c:f>Sheet1!$H$1</c:f>
              <c:strCache>
                <c:ptCount val="1"/>
                <c:pt idx="0">
                  <c:v>Any other Asian background</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Sheet1!$H$2:$H$9</c:f>
              <c:numCache>
                <c:formatCode>0.00%</c:formatCode>
                <c:ptCount val="8"/>
                <c:pt idx="0">
                  <c:v>0.0</c:v>
                </c:pt>
                <c:pt idx="1">
                  <c:v>0.0</c:v>
                </c:pt>
                <c:pt idx="2">
                  <c:v>0.0</c:v>
                </c:pt>
                <c:pt idx="3">
                  <c:v>0.0</c:v>
                </c:pt>
                <c:pt idx="4">
                  <c:v>0.0</c:v>
                </c:pt>
                <c:pt idx="5">
                  <c:v>1.0</c:v>
                </c:pt>
                <c:pt idx="6">
                  <c:v>0.0</c:v>
                </c:pt>
                <c:pt idx="7">
                  <c:v>0.0</c:v>
                </c:pt>
              </c:numCache>
            </c:numRef>
          </c:val>
        </c:ser>
        <c:ser>
          <c:idx val="7"/>
          <c:order val="7"/>
          <c:tx>
            <c:strRef>
              <c:f>Sheet1!$I$1</c:f>
              <c:strCache>
                <c:ptCount val="1"/>
                <c:pt idx="0">
                  <c:v>Bangladeshi</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Sheet1!$I$2:$I$9</c:f>
              <c:numCache>
                <c:formatCode>0.00%</c:formatCode>
                <c:ptCount val="8"/>
                <c:pt idx="0">
                  <c:v>0.0</c:v>
                </c:pt>
                <c:pt idx="1">
                  <c:v>0.4286</c:v>
                </c:pt>
                <c:pt idx="2">
                  <c:v>0.0</c:v>
                </c:pt>
                <c:pt idx="3">
                  <c:v>0.0</c:v>
                </c:pt>
                <c:pt idx="4">
                  <c:v>0.0</c:v>
                </c:pt>
                <c:pt idx="5">
                  <c:v>0.2857</c:v>
                </c:pt>
                <c:pt idx="6">
                  <c:v>0.2857</c:v>
                </c:pt>
                <c:pt idx="7">
                  <c:v>0.1429</c:v>
                </c:pt>
              </c:numCache>
            </c:numRef>
          </c:val>
        </c:ser>
        <c:ser>
          <c:idx val="8"/>
          <c:order val="8"/>
          <c:tx>
            <c:strRef>
              <c:f>Sheet1!$J$1</c:f>
              <c:strCache>
                <c:ptCount val="1"/>
                <c:pt idx="0">
                  <c:v>Pakistani</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Sheet1!$J$2:$J$9</c:f>
              <c:numCache>
                <c:formatCode>0.00%</c:formatCode>
                <c:ptCount val="8"/>
                <c:pt idx="0">
                  <c:v>0.0</c:v>
                </c:pt>
                <c:pt idx="1">
                  <c:v>0.4</c:v>
                </c:pt>
                <c:pt idx="2">
                  <c:v>0.2</c:v>
                </c:pt>
                <c:pt idx="3">
                  <c:v>0.2</c:v>
                </c:pt>
                <c:pt idx="4">
                  <c:v>0.4</c:v>
                </c:pt>
                <c:pt idx="5">
                  <c:v>0.4</c:v>
                </c:pt>
                <c:pt idx="6">
                  <c:v>0.0</c:v>
                </c:pt>
                <c:pt idx="7">
                  <c:v>0.2</c:v>
                </c:pt>
              </c:numCache>
            </c:numRef>
          </c:val>
        </c:ser>
        <c:ser>
          <c:idx val="9"/>
          <c:order val="9"/>
          <c:tx>
            <c:strRef>
              <c:f>Sheet1!$K$1</c:f>
              <c:strCache>
                <c:ptCount val="1"/>
                <c:pt idx="0">
                  <c:v>Indian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Sheet1!$K$2:$K$9</c:f>
              <c:numCache>
                <c:formatCode>0.00%</c:formatCode>
                <c:ptCount val="8"/>
                <c:pt idx="0">
                  <c:v>0.0</c:v>
                </c:pt>
                <c:pt idx="1">
                  <c:v>0.22219999999999998</c:v>
                </c:pt>
                <c:pt idx="2">
                  <c:v>0.11109999999999999</c:v>
                </c:pt>
                <c:pt idx="3">
                  <c:v>0.3333</c:v>
                </c:pt>
                <c:pt idx="4">
                  <c:v>0.5556</c:v>
                </c:pt>
                <c:pt idx="5">
                  <c:v>0.44439999999999996</c:v>
                </c:pt>
                <c:pt idx="6">
                  <c:v>0.3333</c:v>
                </c:pt>
                <c:pt idx="7">
                  <c:v>0.3333</c:v>
                </c:pt>
              </c:numCache>
            </c:numRef>
          </c:val>
        </c:ser>
        <c:ser>
          <c:idx val="10"/>
          <c:order val="10"/>
          <c:tx>
            <c:strRef>
              <c:f>Sheet1!$L$1</c:f>
              <c:strCache>
                <c:ptCount val="1"/>
                <c:pt idx="0">
                  <c:v>Any other mixed background</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Sheet1!$L$2:$L$9</c:f>
              <c:numCache>
                <c:formatCode>0.00%</c:formatCode>
                <c:ptCount val="8"/>
              </c:numCache>
            </c:numRef>
          </c:val>
        </c:ser>
        <c:ser>
          <c:idx val="11"/>
          <c:order val="11"/>
          <c:tx>
            <c:strRef>
              <c:f>Sheet1!$M$1</c:f>
              <c:strCache>
                <c:ptCount val="1"/>
                <c:pt idx="0">
                  <c:v>White and Asian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Sheet1!$M$2:$M$9</c:f>
              <c:numCache>
                <c:formatCode>0.00%</c:formatCode>
                <c:ptCount val="8"/>
              </c:numCache>
            </c:numRef>
          </c:val>
        </c:ser>
        <c:ser>
          <c:idx val="12"/>
          <c:order val="12"/>
          <c:tx>
            <c:strRef>
              <c:f>Sheet1!$N$1</c:f>
              <c:strCache>
                <c:ptCount val="1"/>
                <c:pt idx="0">
                  <c:v>White and Black African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Sheet1!$N$2:$N$9</c:f>
              <c:numCache>
                <c:formatCode>0.00%</c:formatCode>
                <c:ptCount val="8"/>
              </c:numCache>
            </c:numRef>
          </c:val>
        </c:ser>
        <c:ser>
          <c:idx val="13"/>
          <c:order val="13"/>
          <c:tx>
            <c:strRef>
              <c:f>Sheet1!$O$1</c:f>
              <c:strCache>
                <c:ptCount val="1"/>
                <c:pt idx="0">
                  <c:v>White and Black Caribbean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Sheet1!$O$2:$O$9</c:f>
              <c:numCache>
                <c:formatCode>0.00%</c:formatCode>
                <c:ptCount val="8"/>
                <c:pt idx="0">
                  <c:v>0.0</c:v>
                </c:pt>
                <c:pt idx="1">
                  <c:v>0.5</c:v>
                </c:pt>
                <c:pt idx="2">
                  <c:v>0.0</c:v>
                </c:pt>
                <c:pt idx="3">
                  <c:v>0.0</c:v>
                </c:pt>
                <c:pt idx="4">
                  <c:v>0.0</c:v>
                </c:pt>
                <c:pt idx="5">
                  <c:v>0.5</c:v>
                </c:pt>
                <c:pt idx="6">
                  <c:v>0.0</c:v>
                </c:pt>
                <c:pt idx="7">
                  <c:v>0.0</c:v>
                </c:pt>
              </c:numCache>
            </c:numRef>
          </c:val>
        </c:ser>
        <c:ser>
          <c:idx val="14"/>
          <c:order val="14"/>
          <c:tx>
            <c:strRef>
              <c:f>Sheet1!$P$1</c:f>
              <c:strCache>
                <c:ptCount val="1"/>
                <c:pt idx="0">
                  <c:v>Any other white background</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Sheet1!$P$2:$P$9</c:f>
              <c:numCache>
                <c:formatCode>0.00%</c:formatCode>
                <c:ptCount val="8"/>
                <c:pt idx="0">
                  <c:v>0.0</c:v>
                </c:pt>
                <c:pt idx="1">
                  <c:v>0.1739</c:v>
                </c:pt>
                <c:pt idx="2">
                  <c:v>0.1304</c:v>
                </c:pt>
                <c:pt idx="3">
                  <c:v>0.087</c:v>
                </c:pt>
                <c:pt idx="4">
                  <c:v>0.21739999999999998</c:v>
                </c:pt>
                <c:pt idx="5">
                  <c:v>0.5217</c:v>
                </c:pt>
                <c:pt idx="6">
                  <c:v>0.3478</c:v>
                </c:pt>
                <c:pt idx="7">
                  <c:v>0.3043</c:v>
                </c:pt>
              </c:numCache>
            </c:numRef>
          </c:val>
        </c:ser>
        <c:ser>
          <c:idx val="15"/>
          <c:order val="15"/>
          <c:tx>
            <c:strRef>
              <c:f>Sheet1!$Q$1</c:f>
              <c:strCache>
                <c:ptCount val="1"/>
                <c:pt idx="0">
                  <c:v>White European</c:v>
                </c:pt>
              </c:strCache>
            </c:strRef>
          </c:tx>
          <c:cat>
            <c:strRef>
              <c:f>Sheet1!$A$2:$A$9</c:f>
              <c:strCache>
                <c:ptCount val="8"/>
                <c:pt idx="0">
                  <c:v>None of these</c:v>
                </c:pt>
                <c:pt idx="1">
                  <c:v>Other</c:v>
                </c:pt>
                <c:pt idx="2">
                  <c:v>Parachuting</c:v>
                </c:pt>
                <c:pt idx="3">
                  <c:v>Snowboarding</c:v>
                </c:pt>
                <c:pt idx="4">
                  <c:v>Kite boarding</c:v>
                </c:pt>
                <c:pt idx="5">
                  <c:v>Mountain biking</c:v>
                </c:pt>
                <c:pt idx="6">
                  <c:v>Base jumping</c:v>
                </c:pt>
                <c:pt idx="7">
                  <c:v>Sky diving</c:v>
                </c:pt>
              </c:strCache>
            </c:strRef>
          </c:cat>
          <c:val>
            <c:numRef>
              <c:f>Sheet1!$Q$2:$Q$9</c:f>
              <c:numCache>
                <c:formatCode>0.00%</c:formatCode>
                <c:ptCount val="8"/>
                <c:pt idx="0">
                  <c:v>0.0174</c:v>
                </c:pt>
                <c:pt idx="1">
                  <c:v>0.17079999999999998</c:v>
                </c:pt>
                <c:pt idx="2">
                  <c:v>0.1331</c:v>
                </c:pt>
                <c:pt idx="3">
                  <c:v>0.1418</c:v>
                </c:pt>
                <c:pt idx="4">
                  <c:v>0.1925</c:v>
                </c:pt>
                <c:pt idx="5">
                  <c:v>0.6093</c:v>
                </c:pt>
                <c:pt idx="6">
                  <c:v>0.45880000000000004</c:v>
                </c:pt>
                <c:pt idx="7">
                  <c:v>0.36469999999999997</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style val="2"/>
  <c:chart>
    <c:autoTitleDeleted val="0"/>
    <c:plotArea>
      <c:barChart>
        <c:barDir val="bar"/>
        <c:grouping val="clustered"/>
        <c:varyColors val="0"/>
        <c:ser>
          <c:idx val="0"/>
          <c:order val="0"/>
          <c:tx>
            <c:strRef>
              <c:f>Sheet1!$B$1</c:f>
              <c:strCache>
                <c:ptCount val="1"/>
                <c:pt idx="0">
                  <c:v>Prefer not to say</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Sheet1!$B$2:$B$10</c:f>
              <c:numCache>
                <c:formatCode>0.00%</c:formatCode>
                <c:ptCount val="9"/>
                <c:pt idx="0">
                  <c:v>0.0741</c:v>
                </c:pt>
                <c:pt idx="1">
                  <c:v>0.0</c:v>
                </c:pt>
                <c:pt idx="2">
                  <c:v>0.1852</c:v>
                </c:pt>
                <c:pt idx="3">
                  <c:v>0.0</c:v>
                </c:pt>
                <c:pt idx="4">
                  <c:v>0.0</c:v>
                </c:pt>
                <c:pt idx="5">
                  <c:v>0.037000000000000005</c:v>
                </c:pt>
                <c:pt idx="6">
                  <c:v>0.7406999999999999</c:v>
                </c:pt>
                <c:pt idx="7">
                  <c:v>0.4815</c:v>
                </c:pt>
                <c:pt idx="8">
                  <c:v>0.6667000000000001</c:v>
                </c:pt>
              </c:numCache>
            </c:numRef>
          </c:val>
        </c:ser>
        <c:ser>
          <c:idx val="1"/>
          <c:order val="1"/>
          <c:tx>
            <c:strRef>
              <c:f>Sheet1!$C$1</c:f>
              <c:strCache>
                <c:ptCount val="1"/>
                <c:pt idx="0">
                  <c:v>Other ethnic group</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Sheet1!$C$2:$C$10</c:f>
              <c:numCache>
                <c:formatCode>0.00%</c:formatCode>
                <c:ptCount val="9"/>
                <c:pt idx="0">
                  <c:v>0.125</c:v>
                </c:pt>
                <c:pt idx="1">
                  <c:v>0.0</c:v>
                </c:pt>
                <c:pt idx="2">
                  <c:v>0.375</c:v>
                </c:pt>
                <c:pt idx="3">
                  <c:v>0.0</c:v>
                </c:pt>
                <c:pt idx="4">
                  <c:v>0.0</c:v>
                </c:pt>
                <c:pt idx="5">
                  <c:v>0.1875</c:v>
                </c:pt>
                <c:pt idx="6">
                  <c:v>0.75</c:v>
                </c:pt>
                <c:pt idx="7">
                  <c:v>0.625</c:v>
                </c:pt>
                <c:pt idx="8">
                  <c:v>0.5</c:v>
                </c:pt>
              </c:numCache>
            </c:numRef>
          </c:val>
        </c:ser>
        <c:ser>
          <c:idx val="2"/>
          <c:order val="2"/>
          <c:tx>
            <c:strRef>
              <c:f>Sheet1!$D$1</c:f>
              <c:strCache>
                <c:ptCount val="1"/>
                <c:pt idx="0">
                  <c:v>Chinese</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Sheet1!$D$2:$D$10</c:f>
              <c:numCache>
                <c:formatCode>0.00%</c:formatCode>
                <c:ptCount val="9"/>
                <c:pt idx="0">
                  <c:v>0.1429</c:v>
                </c:pt>
                <c:pt idx="1">
                  <c:v>0.0</c:v>
                </c:pt>
                <c:pt idx="2">
                  <c:v>0.1429</c:v>
                </c:pt>
                <c:pt idx="3">
                  <c:v>0.0</c:v>
                </c:pt>
                <c:pt idx="4">
                  <c:v>0.0</c:v>
                </c:pt>
                <c:pt idx="5">
                  <c:v>0.0</c:v>
                </c:pt>
                <c:pt idx="6">
                  <c:v>0.7143</c:v>
                </c:pt>
                <c:pt idx="7">
                  <c:v>0.5</c:v>
                </c:pt>
                <c:pt idx="8">
                  <c:v>0.7857</c:v>
                </c:pt>
              </c:numCache>
            </c:numRef>
          </c:val>
        </c:ser>
        <c:ser>
          <c:idx val="3"/>
          <c:order val="3"/>
          <c:tx>
            <c:strRef>
              <c:f>Sheet1!$E$1</c:f>
              <c:strCache>
                <c:ptCount val="1"/>
                <c:pt idx="0">
                  <c:v>Any other black background</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Sheet1!$E$2:$E$10</c:f>
              <c:numCache>
                <c:formatCode>0.00%</c:formatCode>
                <c:ptCount val="9"/>
                <c:pt idx="0">
                  <c:v>0.0</c:v>
                </c:pt>
                <c:pt idx="1">
                  <c:v>0.0</c:v>
                </c:pt>
                <c:pt idx="2">
                  <c:v>0.0</c:v>
                </c:pt>
                <c:pt idx="3">
                  <c:v>0.0</c:v>
                </c:pt>
                <c:pt idx="4">
                  <c:v>0.0</c:v>
                </c:pt>
                <c:pt idx="5">
                  <c:v>0.0</c:v>
                </c:pt>
                <c:pt idx="6">
                  <c:v>1.0</c:v>
                </c:pt>
                <c:pt idx="7">
                  <c:v>0.0</c:v>
                </c:pt>
                <c:pt idx="8">
                  <c:v>0.5</c:v>
                </c:pt>
              </c:numCache>
            </c:numRef>
          </c:val>
        </c:ser>
        <c:ser>
          <c:idx val="4"/>
          <c:order val="4"/>
          <c:tx>
            <c:strRef>
              <c:f>Sheet1!$F$1</c:f>
              <c:strCache>
                <c:ptCount val="1"/>
                <c:pt idx="0">
                  <c:v>Black African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Sheet1!$F$2:$F$10</c:f>
              <c:numCache>
                <c:formatCode>0.00%</c:formatCode>
                <c:ptCount val="9"/>
                <c:pt idx="0">
                  <c:v>0.0</c:v>
                </c:pt>
                <c:pt idx="1">
                  <c:v>0.0</c:v>
                </c:pt>
                <c:pt idx="2">
                  <c:v>0.2</c:v>
                </c:pt>
                <c:pt idx="3">
                  <c:v>0.0</c:v>
                </c:pt>
                <c:pt idx="4">
                  <c:v>0.0</c:v>
                </c:pt>
                <c:pt idx="5">
                  <c:v>0.0</c:v>
                </c:pt>
                <c:pt idx="6">
                  <c:v>1.0</c:v>
                </c:pt>
                <c:pt idx="7">
                  <c:v>0.8</c:v>
                </c:pt>
                <c:pt idx="8">
                  <c:v>0.8</c:v>
                </c:pt>
              </c:numCache>
            </c:numRef>
          </c:val>
        </c:ser>
        <c:ser>
          <c:idx val="5"/>
          <c:order val="5"/>
          <c:tx>
            <c:strRef>
              <c:f>Sheet1!$G$1</c:f>
              <c:strCache>
                <c:ptCount val="1"/>
                <c:pt idx="0">
                  <c:v>Black Caribbean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Sheet1!$G$2:$G$10</c:f>
              <c:numCache>
                <c:formatCode>0.00%</c:formatCode>
                <c:ptCount val="9"/>
                <c:pt idx="0">
                  <c:v>0.07690000000000001</c:v>
                </c:pt>
                <c:pt idx="1">
                  <c:v>0.0</c:v>
                </c:pt>
                <c:pt idx="2">
                  <c:v>0.15380000000000002</c:v>
                </c:pt>
                <c:pt idx="3">
                  <c:v>0.0</c:v>
                </c:pt>
                <c:pt idx="4">
                  <c:v>0.07690000000000001</c:v>
                </c:pt>
                <c:pt idx="5">
                  <c:v>0.0</c:v>
                </c:pt>
                <c:pt idx="6">
                  <c:v>0.8462000000000001</c:v>
                </c:pt>
                <c:pt idx="7">
                  <c:v>0.6923</c:v>
                </c:pt>
                <c:pt idx="8">
                  <c:v>0.6923</c:v>
                </c:pt>
              </c:numCache>
            </c:numRef>
          </c:val>
        </c:ser>
        <c:ser>
          <c:idx val="6"/>
          <c:order val="6"/>
          <c:tx>
            <c:strRef>
              <c:f>Sheet1!$H$1</c:f>
              <c:strCache>
                <c:ptCount val="1"/>
                <c:pt idx="0">
                  <c:v>Any other Asian background</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Sheet1!$H$2:$H$10</c:f>
              <c:numCache>
                <c:formatCode>0.00%</c:formatCode>
                <c:ptCount val="9"/>
                <c:pt idx="0">
                  <c:v>0.0</c:v>
                </c:pt>
                <c:pt idx="1">
                  <c:v>0.16670000000000001</c:v>
                </c:pt>
                <c:pt idx="2">
                  <c:v>0.0</c:v>
                </c:pt>
                <c:pt idx="3">
                  <c:v>0.0</c:v>
                </c:pt>
                <c:pt idx="4">
                  <c:v>0.0</c:v>
                </c:pt>
                <c:pt idx="5">
                  <c:v>0.3333</c:v>
                </c:pt>
                <c:pt idx="6">
                  <c:v>0.5</c:v>
                </c:pt>
                <c:pt idx="7">
                  <c:v>0.16670000000000001</c:v>
                </c:pt>
                <c:pt idx="8">
                  <c:v>0.3333</c:v>
                </c:pt>
              </c:numCache>
            </c:numRef>
          </c:val>
        </c:ser>
        <c:ser>
          <c:idx val="7"/>
          <c:order val="7"/>
          <c:tx>
            <c:strRef>
              <c:f>Sheet1!$I$1</c:f>
              <c:strCache>
                <c:ptCount val="1"/>
                <c:pt idx="0">
                  <c:v>Bangladeshi</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Sheet1!$I$2:$I$10</c:f>
              <c:numCache>
                <c:formatCode>0.00%</c:formatCode>
                <c:ptCount val="9"/>
                <c:pt idx="0">
                  <c:v>0.0</c:v>
                </c:pt>
                <c:pt idx="1">
                  <c:v>0.0</c:v>
                </c:pt>
                <c:pt idx="2">
                  <c:v>0.0</c:v>
                </c:pt>
                <c:pt idx="3">
                  <c:v>0.0</c:v>
                </c:pt>
                <c:pt idx="4">
                  <c:v>0.2</c:v>
                </c:pt>
                <c:pt idx="5">
                  <c:v>0.1</c:v>
                </c:pt>
                <c:pt idx="6">
                  <c:v>0.9</c:v>
                </c:pt>
                <c:pt idx="7">
                  <c:v>0.6</c:v>
                </c:pt>
                <c:pt idx="8">
                  <c:v>0.9</c:v>
                </c:pt>
              </c:numCache>
            </c:numRef>
          </c:val>
        </c:ser>
        <c:ser>
          <c:idx val="8"/>
          <c:order val="8"/>
          <c:tx>
            <c:strRef>
              <c:f>Sheet1!$J$1</c:f>
              <c:strCache>
                <c:ptCount val="1"/>
                <c:pt idx="0">
                  <c:v>Pakistani</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Sheet1!$J$2:$J$10</c:f>
              <c:numCache>
                <c:formatCode>0.00%</c:formatCode>
                <c:ptCount val="9"/>
                <c:pt idx="0">
                  <c:v>0.0</c:v>
                </c:pt>
                <c:pt idx="1">
                  <c:v>0.0</c:v>
                </c:pt>
                <c:pt idx="2">
                  <c:v>0.25</c:v>
                </c:pt>
                <c:pt idx="3">
                  <c:v>0.0</c:v>
                </c:pt>
                <c:pt idx="4">
                  <c:v>0.0</c:v>
                </c:pt>
                <c:pt idx="5">
                  <c:v>0.125</c:v>
                </c:pt>
                <c:pt idx="6">
                  <c:v>0.875</c:v>
                </c:pt>
                <c:pt idx="7">
                  <c:v>0.5</c:v>
                </c:pt>
                <c:pt idx="8">
                  <c:v>0.875</c:v>
                </c:pt>
              </c:numCache>
            </c:numRef>
          </c:val>
        </c:ser>
        <c:ser>
          <c:idx val="9"/>
          <c:order val="9"/>
          <c:tx>
            <c:strRef>
              <c:f>Sheet1!$K$1</c:f>
              <c:strCache>
                <c:ptCount val="1"/>
                <c:pt idx="0">
                  <c:v>Indian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Sheet1!$K$2:$K$10</c:f>
              <c:numCache>
                <c:formatCode>0.00%</c:formatCode>
                <c:ptCount val="9"/>
                <c:pt idx="0">
                  <c:v>0.10529999999999999</c:v>
                </c:pt>
                <c:pt idx="1">
                  <c:v>0.0</c:v>
                </c:pt>
                <c:pt idx="2">
                  <c:v>0.10529999999999999</c:v>
                </c:pt>
                <c:pt idx="3">
                  <c:v>0.0526</c:v>
                </c:pt>
                <c:pt idx="4">
                  <c:v>0.0</c:v>
                </c:pt>
                <c:pt idx="5">
                  <c:v>0.10529999999999999</c:v>
                </c:pt>
                <c:pt idx="6">
                  <c:v>0.6315999999999999</c:v>
                </c:pt>
                <c:pt idx="7">
                  <c:v>0.5263</c:v>
                </c:pt>
                <c:pt idx="8">
                  <c:v>0.8421</c:v>
                </c:pt>
              </c:numCache>
            </c:numRef>
          </c:val>
        </c:ser>
        <c:ser>
          <c:idx val="10"/>
          <c:order val="10"/>
          <c:tx>
            <c:strRef>
              <c:f>Sheet1!$L$1</c:f>
              <c:strCache>
                <c:ptCount val="1"/>
                <c:pt idx="0">
                  <c:v>Any other mixed background</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Sheet1!$L$2:$L$10</c:f>
              <c:numCache>
                <c:formatCode>0.00%</c:formatCode>
                <c:ptCount val="9"/>
                <c:pt idx="0">
                  <c:v>0.1429</c:v>
                </c:pt>
                <c:pt idx="1">
                  <c:v>0.0</c:v>
                </c:pt>
                <c:pt idx="2">
                  <c:v>0.1429</c:v>
                </c:pt>
                <c:pt idx="3">
                  <c:v>0.0</c:v>
                </c:pt>
                <c:pt idx="4">
                  <c:v>0.0</c:v>
                </c:pt>
                <c:pt idx="5">
                  <c:v>0.0</c:v>
                </c:pt>
                <c:pt idx="6">
                  <c:v>0.8571</c:v>
                </c:pt>
                <c:pt idx="7">
                  <c:v>0.2857</c:v>
                </c:pt>
                <c:pt idx="8">
                  <c:v>0.7143</c:v>
                </c:pt>
              </c:numCache>
            </c:numRef>
          </c:val>
        </c:ser>
        <c:ser>
          <c:idx val="11"/>
          <c:order val="11"/>
          <c:tx>
            <c:strRef>
              <c:f>Sheet1!$M$1</c:f>
              <c:strCache>
                <c:ptCount val="1"/>
                <c:pt idx="0">
                  <c:v>White and Asian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Sheet1!$M$2:$M$10</c:f>
              <c:numCache>
                <c:formatCode>0.00%</c:formatCode>
                <c:ptCount val="9"/>
                <c:pt idx="0">
                  <c:v>0.0</c:v>
                </c:pt>
                <c:pt idx="1">
                  <c:v>0.0</c:v>
                </c:pt>
                <c:pt idx="2">
                  <c:v>0.0</c:v>
                </c:pt>
                <c:pt idx="3">
                  <c:v>0.125</c:v>
                </c:pt>
                <c:pt idx="4">
                  <c:v>0.0</c:v>
                </c:pt>
                <c:pt idx="5">
                  <c:v>0.125</c:v>
                </c:pt>
                <c:pt idx="6">
                  <c:v>0.875</c:v>
                </c:pt>
                <c:pt idx="7">
                  <c:v>0.5</c:v>
                </c:pt>
                <c:pt idx="8">
                  <c:v>0.75</c:v>
                </c:pt>
              </c:numCache>
            </c:numRef>
          </c:val>
        </c:ser>
        <c:ser>
          <c:idx val="12"/>
          <c:order val="12"/>
          <c:tx>
            <c:strRef>
              <c:f>Sheet1!$N$1</c:f>
              <c:strCache>
                <c:ptCount val="1"/>
                <c:pt idx="0">
                  <c:v>White and Black African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Sheet1!$N$2:$N$10</c:f>
              <c:numCache>
                <c:formatCode>0.00%</c:formatCode>
                <c:ptCount val="9"/>
                <c:pt idx="0">
                  <c:v>0.0</c:v>
                </c:pt>
                <c:pt idx="1">
                  <c:v>0.0</c:v>
                </c:pt>
                <c:pt idx="2">
                  <c:v>0.6667000000000001</c:v>
                </c:pt>
                <c:pt idx="3">
                  <c:v>0.0</c:v>
                </c:pt>
                <c:pt idx="4">
                  <c:v>0.0</c:v>
                </c:pt>
                <c:pt idx="5">
                  <c:v>0.0</c:v>
                </c:pt>
                <c:pt idx="6">
                  <c:v>0.6667000000000001</c:v>
                </c:pt>
                <c:pt idx="7">
                  <c:v>0.3333</c:v>
                </c:pt>
                <c:pt idx="8">
                  <c:v>1.0</c:v>
                </c:pt>
              </c:numCache>
            </c:numRef>
          </c:val>
        </c:ser>
        <c:ser>
          <c:idx val="13"/>
          <c:order val="13"/>
          <c:tx>
            <c:strRef>
              <c:f>Sheet1!$O$1</c:f>
              <c:strCache>
                <c:ptCount val="1"/>
                <c:pt idx="0">
                  <c:v>White and Black Caribbean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Sheet1!$O$2:$O$10</c:f>
              <c:numCache>
                <c:formatCode>0.00%</c:formatCode>
                <c:ptCount val="9"/>
                <c:pt idx="0">
                  <c:v>0.0</c:v>
                </c:pt>
                <c:pt idx="1">
                  <c:v>0.07690000000000001</c:v>
                </c:pt>
                <c:pt idx="2">
                  <c:v>0.15380000000000002</c:v>
                </c:pt>
                <c:pt idx="3">
                  <c:v>0.0</c:v>
                </c:pt>
                <c:pt idx="4">
                  <c:v>0.07690000000000001</c:v>
                </c:pt>
                <c:pt idx="5">
                  <c:v>0.15380000000000002</c:v>
                </c:pt>
                <c:pt idx="6">
                  <c:v>0.9231</c:v>
                </c:pt>
                <c:pt idx="7">
                  <c:v>0.9231</c:v>
                </c:pt>
                <c:pt idx="8">
                  <c:v>0.7692</c:v>
                </c:pt>
              </c:numCache>
            </c:numRef>
          </c:val>
        </c:ser>
        <c:ser>
          <c:idx val="14"/>
          <c:order val="14"/>
          <c:tx>
            <c:strRef>
              <c:f>Sheet1!$P$1</c:f>
              <c:strCache>
                <c:ptCount val="1"/>
                <c:pt idx="0">
                  <c:v>Any other white background</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Sheet1!$P$2:$P$10</c:f>
              <c:numCache>
                <c:formatCode>0.00%</c:formatCode>
                <c:ptCount val="9"/>
                <c:pt idx="0">
                  <c:v>0.0241</c:v>
                </c:pt>
                <c:pt idx="1">
                  <c:v>0.0361</c:v>
                </c:pt>
                <c:pt idx="2">
                  <c:v>0.1807</c:v>
                </c:pt>
                <c:pt idx="3">
                  <c:v>0.0241</c:v>
                </c:pt>
                <c:pt idx="4">
                  <c:v>0.0241</c:v>
                </c:pt>
                <c:pt idx="5">
                  <c:v>0.1325</c:v>
                </c:pt>
                <c:pt idx="6">
                  <c:v>0.8795000000000001</c:v>
                </c:pt>
                <c:pt idx="7">
                  <c:v>0.46990000000000004</c:v>
                </c:pt>
                <c:pt idx="8">
                  <c:v>0.7229000000000001</c:v>
                </c:pt>
              </c:numCache>
            </c:numRef>
          </c:val>
        </c:ser>
        <c:ser>
          <c:idx val="15"/>
          <c:order val="15"/>
          <c:tx>
            <c:strRef>
              <c:f>Sheet1!$Q$1</c:f>
              <c:strCache>
                <c:ptCount val="1"/>
                <c:pt idx="0">
                  <c:v>White European</c:v>
                </c:pt>
              </c:strCache>
            </c:strRef>
          </c:tx>
          <c:cat>
            <c:strRef>
              <c:f>Sheet1!$A$2:$A$10</c:f>
              <c:strCache>
                <c:ptCount val="9"/>
                <c:pt idx="0">
                  <c:v>None of these</c:v>
                </c:pt>
                <c:pt idx="1">
                  <c:v>Swimming goggles</c:v>
                </c:pt>
                <c:pt idx="2">
                  <c:v>Parachute</c:v>
                </c:pt>
                <c:pt idx="3">
                  <c:v>Bicycle</c:v>
                </c:pt>
                <c:pt idx="4">
                  <c:v>Climbing gear</c:v>
                </c:pt>
                <c:pt idx="5">
                  <c:v>Surfboard</c:v>
                </c:pt>
                <c:pt idx="6">
                  <c:v>Hockey stick</c:v>
                </c:pt>
                <c:pt idx="7">
                  <c:v>Football</c:v>
                </c:pt>
                <c:pt idx="8">
                  <c:v>Basketball</c:v>
                </c:pt>
              </c:strCache>
            </c:strRef>
          </c:cat>
          <c:val>
            <c:numRef>
              <c:f>Sheet1!$Q$2:$Q$10</c:f>
              <c:numCache>
                <c:formatCode>0.00%</c:formatCode>
                <c:ptCount val="9"/>
                <c:pt idx="0">
                  <c:v>0.0241</c:v>
                </c:pt>
                <c:pt idx="1">
                  <c:v>0.0286</c:v>
                </c:pt>
                <c:pt idx="2">
                  <c:v>0.20579999999999998</c:v>
                </c:pt>
                <c:pt idx="3">
                  <c:v>0.0141</c:v>
                </c:pt>
                <c:pt idx="4">
                  <c:v>0.0236</c:v>
                </c:pt>
                <c:pt idx="5">
                  <c:v>0.0728</c:v>
                </c:pt>
                <c:pt idx="6">
                  <c:v>0.8931</c:v>
                </c:pt>
                <c:pt idx="7">
                  <c:v>0.5943999999999999</c:v>
                </c:pt>
                <c:pt idx="8">
                  <c:v>0.7139</c:v>
                </c:pt>
              </c:numCache>
            </c:numRef>
          </c:val>
        </c:ser>
        <c:dLbls>
          <c:numFmt formatCode="0%" sourceLinked="0"/>
          <c:txPr>
            <a:bodyPr/>
            <a:lstStyle/>
            <a:p>
              <a:pPr>
                <a:defRPr u="none" sz="850" b="0" i="0">
                  <a:solidFill>
                    <a:srgbClr val="000000"/>
                  </a:solidFill>
                  <a:latin typeface="Trebuchet MS"/>
                </a:defRPr>
              </a:pPr>
            </a:p>
          </c:txPr>
          <c:dLblPos val="outEnd"/>
          <c:showLegendKey val="0"/>
          <c:showVal val="1"/>
          <c:showCatName val="0"/>
          <c:showSerName val="0"/>
          <c:showPercent val="0"/>
          <c:showBubbleSize val="0"/>
          <c:showLeaderLines val="1"/>
        </c:dLbls>
        <c:gapWidth/>
        <c:overlap val="-10"/>
        <c:axId val="-2068027336"/>
        <c:axId val="-2113994440"/>
      </c:barChart>
      <c:catAx>
        <c:axId val="-2068027336"/>
        <c:scaling>
          <c:orientation val="minMax"/>
        </c:scaling>
        <c:delete val="0"/>
        <c:axPos val="l"/>
        <c:majorTickMark val="out"/>
        <c:minorTickMark val="none"/>
        <c:tickLblPos val="low"/>
        <c:txPr>
          <a:bodyPr/>
          <a:lstStyle/>
          <a:p>
            <a:pPr>
              <a:defRPr u="none" sz="900" b="0" i="0">
                <a:solidFill>
                  <a:srgbClr val="595959"/>
                </a:solidFill>
                <a:latin typeface="Trebuchet MS"/>
              </a:defRPr>
            </a:pPr>
          </a:p>
        </c:txPr>
        <c:crossAx val="-2113994440"/>
        <c:crosses val="autoZero"/>
        <c:auto val="1"/>
        <c:lblAlgn val="ctr"/>
        <c:lblOffset val="730"/>
        <c:noMultiLvlLbl val="0"/>
      </c:catAx>
      <c:valAx>
        <c:axId val="-2113994440"/>
        <c:scaling>
          <c:max val="1.0"/>
          <c:min val="0.0"/>
        </c:scaling>
        <c:delete val="0"/>
        <c:axPos val="b"/>
        <c:majorGridlines/>
        <c:numFmt formatCode="0%" sourceLinked="0"/>
        <c:majorTickMark val="out"/>
        <c:minorTickMark val="none"/>
        <c:tickLblPos val="low"/>
        <c:txPr>
          <a:bodyPr/>
          <a:lstStyle/>
          <a:p>
            <a:pPr>
              <a:defRPr u="none" sz="900" b="1" i="0">
                <a:solidFill>
                  <a:srgbClr val="595959"/>
                </a:solidFill>
                <a:latin typeface="Trebuchet MS"/>
              </a:defRPr>
            </a:pPr>
          </a:p>
        </c:txPr>
        <c:crossAx val="-2068027336"/>
        <c:crosses val="autoZero"/>
        <c:majorUnit val="0.1"/>
      </c:valAx>
    </c:plotArea>
    <c:legend>
      <c:legendPos/>
      <c:layout>
        <c:manualLayout>
          <c:xMode/>
          <c:x val="0.1583"/>
        </c:manualLayout>
      </c:layout>
      <c:overlay val="0"/>
      <c:txPr>
        <a:bodyPr/>
        <a:lstStyle/>
        <a:p>
          <a:pPr>
            <a:defRPr u="none" sz="900" b="0" i="0">
              <a:solidFill>
                <a:srgbClr val="595959"/>
              </a:solidFill>
              <a:latin typeface="Trebuchet MS"/>
            </a:defRPr>
          </a:pPr>
        </a:p>
      </c:txPr>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5/13/21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2042963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5/13/21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pic>
        <p:nvPicPr>
          <p:cNvPr id="8" name="Picture 7" descr="A picture containing logo&#10;&#10;Description automatically generated">
            <a:extLst>
              <a:ext uri="{FF2B5EF4-FFF2-40B4-BE49-F238E27FC236}">
                <a16:creationId xmlns:a16="http://schemas.microsoft.com/office/drawing/2014/main" id="{A7B3F9E6-8EA2-DD4D-B42A-17E5540CD5E8}"/>
              </a:ext>
            </a:extLst>
          </p:cNvPr>
          <p:cNvPicPr>
            <a:picLocks noChangeAspect="1"/>
          </p:cNvPicPr>
          <p:nvPr userDrawn="1"/>
        </p:nvPicPr>
        <p:blipFill>
          <a:blip r:embed="rId3"/>
          <a:stretch>
            <a:fillRect/>
          </a:stretch>
        </p:blipFill>
        <p:spPr>
          <a:xfrm>
            <a:off x="9234170" y="365125"/>
            <a:ext cx="2119630" cy="284196"/>
          </a:xfrm>
          <a:prstGeom prst="rect">
            <a:avLst/>
          </a:prstGeom>
        </p:spPr>
      </p:pic>
    </p:spTree>
    <p:extLst>
      <p:ext uri="{BB962C8B-B14F-4D97-AF65-F5344CB8AC3E}">
        <p14:creationId xmlns:p14="http://schemas.microsoft.com/office/powerpoint/2010/main" val="56693096"/>
      </p:ext>
    </p:extLst>
  </p:cSld>
  <p:clrMap bg1="lt1" tx1="dk1" bg2="lt2" tx2="dk2" accent1="accent1" accent2="accent2" accent3="accent3" accent4="accent4" accent5="accent5" accent6="accent6" hlink="hlink" folHlink="folHlink"/>
  <p:sldLayoutIdLst>
    <p:sldLayoutId id="2147483871"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What is your main fitness activity?</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900" b="1" i="0">
                <a:latin typeface="DejaVu Sans"/>
              </a:rPr>
              <a:t>Base Male (1061), Female (1184)</a:t>
            </a:r>
            <a:endParaRPr sz="9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Which, if any, of these other sports have you ever participated in?</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900" b="1" i="0">
                <a:latin typeface="DejaVu Sans"/>
              </a:rPr>
              <a:t>Base Male (371), Female (396)</a:t>
            </a:r>
            <a:endParaRPr sz="9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Which of these pieces of sports equipment are owned by anyone in your household?</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900" b="1" i="0">
                <a:latin typeface="DejaVu Sans"/>
              </a:rPr>
              <a:t>Base Male (1061), Female (1184)</a:t>
            </a:r>
            <a:endParaRPr sz="9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What is your main fitness activity?</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700" b="1" i="0">
                <a:latin typeface="DejaVu Sans"/>
              </a:rPr>
              <a:t>Base White European (1992), Any other white background (83), White and Black Caribbean (13), White and Black African (3), White and Asian (8), Any other mixed background (7), Indian (19), Pakistani (8), Bangladeshi (10), Any other Asian background (6), Black Caribbean (13), Black African (10), Any other black background (2), Chinese (14), Other ethnic group (16), Prefer not to say (27)</a:t>
            </a:r>
            <a:endParaRPr sz="7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Which, if any, of these other sports have you ever participated in?</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700" b="1" i="0">
                <a:latin typeface="DejaVu Sans"/>
              </a:rPr>
              <a:t>Base White European (691), Any other white background (23), White and Black Caribbean (2), White and Black African (0), White and Asian (0), Any other mixed background (0), Indian (9), Pakistani (5), Bangladeshi (7), Any other Asian background (1), Black Caribbean (4), Black African (3), Any other black background (0), Chinese (4), Other ethnic group (8), Prefer not to say (7)</a:t>
            </a:r>
            <a:endParaRPr sz="7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838800" y="1026000"/>
            <a:ext cx="10515600" cy="468000"/>
          </a:xfrm>
          <a:prstGeom prst="rect">
            <a:avLst/>
          </a:prstGeom>
          <a:noFill/>
        </p:spPr>
        <p:txBody>
          <a:bodyPr wrap="square" anchor="t" lIns="90000" bIns="46800" rIns="90000" tIns="46800">
            <a:noAutofit/>
          </a:bodyPr>
          <a:lstStyle/>
          <a:p>
            <a:pPr algn="l">
              <a:defRPr u="none">
                <a:solidFill>
                  <a:srgbClr val="595959"/>
                </a:solidFill>
              </a:defRPr>
            </a:pPr>
            <a:r>
              <a:rPr sz="1100" b="1" i="0">
                <a:latin typeface="DejaVu Sans"/>
              </a:rPr>
              <a:t>Which of these pieces of sports equipment are owned by anyone in your household?</a:t>
            </a:r>
            <a:endParaRPr sz="1100" b="1" i="0">
              <a:latin typeface="DejaVu Sans"/>
            </a:endParaRPr>
          </a:p>
        </p:txBody>
      </p:sp>
      <p:sp>
        <p:nvSpPr>
          <p:cNvPr id="3" name="TextBox 2"/>
          <p:cNvSpPr txBox="1"/>
          <p:nvPr/>
        </p:nvSpPr>
        <p:spPr>
          <a:xfrm>
            <a:off x="838800" y="5652000"/>
            <a:ext cx="10515600" cy="396000"/>
          </a:xfrm>
          <a:prstGeom prst="rect">
            <a:avLst/>
          </a:prstGeom>
          <a:noFill/>
        </p:spPr>
        <p:txBody>
          <a:bodyPr wrap="square" anchor="t" lIns="90000" bIns="46800" rIns="90000" tIns="46800">
            <a:noAutofit/>
          </a:bodyPr>
          <a:lstStyle/>
          <a:p>
            <a:pPr algn="l">
              <a:defRPr u="none">
                <a:solidFill>
                  <a:srgbClr val="595959"/>
                </a:solidFill>
              </a:defRPr>
            </a:pPr>
            <a:r>
              <a:rPr sz="700" b="1" i="0">
                <a:latin typeface="DejaVu Sans"/>
              </a:rPr>
              <a:t>Base White European (1992), Any other white background (83), White and Black Caribbean (13), White and Black African (3), White and Asian (8), Any other mixed background (7), Indian (19), Pakistani (8), Bangladeshi (10), Any other Asian background (6), Black Caribbean (13), Black African (10), Any other black background (2), Chinese (14), Other ethnic group (16), Prefer not to say (27)</a:t>
            </a:r>
            <a:endParaRPr sz="700" b="1" i="0">
              <a:latin typeface="DejaVu Sans"/>
            </a:endParaRPr>
          </a:p>
        </p:txBody>
      </p:sp>
      <p:graphicFrame>
        <p:nvGraphicFramePr>
          <p:cNvPr id="4" name="Chart 3"/>
          <p:cNvGraphicFramePr>
            <a:graphicFrameLocks noGrp="1"/>
          </p:cNvGraphicFramePr>
          <p:nvPr/>
        </p:nvGraphicFramePr>
        <p:xfrm>
          <a:off x="838800" y="1476000"/>
          <a:ext cx="10515600" cy="4140000"/>
        </p:xfrm>
        <a:graphic>
          <a:graphicData uri="http://schemas.openxmlformats.org/drawingml/2006/chart">
            <c:chart xmlns:c="http://schemas.openxmlformats.org/drawingml/2006/chart" r:id="rId2"/>
          </a:graphicData>
        </a:graphic>
      </p:graphicFrame>
    </p:spTree>
  </p:cSld>
  <p:clrMapOvr>
    <a:masterClrMapping/>
  </p:clrMapOvr>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6E459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Calibri</vt:lpstr>
      <vt:lpstr>Calibri Light</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Microsoft Office User</dc:creator>
  <cp:lastModifiedBy>Info Datasmoothie</cp:lastModifiedBy>
  <cp:revision>19</cp:revision>
  <dcterms:created xsi:type="dcterms:W3CDTF">2017-12-20T13:50:22Z</dcterms:created>
  <dcterms:modified xsi:type="dcterms:W3CDTF">2021-05-13T11:30:31Z</dcterms:modified>
</cp:coreProperties>
</file>