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51"/>
  </p:normalViewPr>
  <p:slideViewPr>
    <p:cSldViewPr snapToGrid="0" snapToObjects="1">
      <p:cViewPr varScale="1">
        <p:scale>
          <a:sx n="125" d="100"/>
          <a:sy n="125" d="100"/>
        </p:scale>
        <p:origin x="48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296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A7B3F9E6-8EA2-DD4D-B42A-17E5540CD5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34170" y="365125"/>
            <a:ext cx="2119630" cy="28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theme/theme1.xml><?xml version="1.0" encoding="utf-8"?>
<a:theme xmlns:a="http://schemas.openxmlformats.org/drawingml/2006/main" name="Office Theme">
  <a:themeElements>
    <a:clrScheme name="Custom 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E4595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[Title]</dc:title>
  <dc:creator>Microsoft Office User</dc:creator>
  <cp:lastModifiedBy>Info Datasmoothie</cp:lastModifiedBy>
  <cp:revision>19</cp:revision>
  <dcterms:created xsi:type="dcterms:W3CDTF">2017-12-20T13:50:22Z</dcterms:created>
  <dcterms:modified xsi:type="dcterms:W3CDTF">2021-05-13T11:30:31Z</dcterms:modified>
</cp:coreProperties>
</file>