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00.xml" ContentType="application/vnd.openxmlformats-officedocument.drawingml.chart+xml"/>
  <Override PartName="/ppt/charts/chart101.xml" ContentType="application/vnd.openxmlformats-officedocument.drawingml.chart+xml"/>
  <Override PartName="/ppt/charts/chart102.xml" ContentType="application/vnd.openxmlformats-officedocument.drawingml.chart+xml"/>
  <Override PartName="/ppt/charts/chart103.xml" ContentType="application/vnd.openxmlformats-officedocument.drawingml.chart+xml"/>
  <Override PartName="/ppt/charts/chart104.xml" ContentType="application/vnd.openxmlformats-officedocument.drawingml.chart+xml"/>
  <Override PartName="/ppt/charts/chart105.xml" ContentType="application/vnd.openxmlformats-officedocument.drawingml.chart+xml"/>
  <Override PartName="/ppt/charts/chart106.xml" ContentType="application/vnd.openxmlformats-officedocument.drawingml.chart+xml"/>
  <Override PartName="/ppt/charts/chart107.xml" ContentType="application/vnd.openxmlformats-officedocument.drawingml.chart+xml"/>
  <Override PartName="/ppt/charts/chart108.xml" ContentType="application/vnd.openxmlformats-officedocument.drawingml.chart+xml"/>
  <Override PartName="/ppt/charts/chart109.xml" ContentType="application/vnd.openxmlformats-officedocument.drawingml.chart+xml"/>
  <Override PartName="/ppt/charts/chart11.xml" ContentType="application/vnd.openxmlformats-officedocument.drawingml.chart+xml"/>
  <Override PartName="/ppt/charts/chart110.xml" ContentType="application/vnd.openxmlformats-officedocument.drawingml.chart+xml"/>
  <Override PartName="/ppt/charts/chart111.xml" ContentType="application/vnd.openxmlformats-officedocument.drawingml.chart+xml"/>
  <Override PartName="/ppt/charts/chart112.xml" ContentType="application/vnd.openxmlformats-officedocument.drawingml.chart+xml"/>
  <Override PartName="/ppt/charts/chart113.xml" ContentType="application/vnd.openxmlformats-officedocument.drawingml.chart+xml"/>
  <Override PartName="/ppt/charts/chart114.xml" ContentType="application/vnd.openxmlformats-officedocument.drawingml.chart+xml"/>
  <Override PartName="/ppt/charts/chart115.xml" ContentType="application/vnd.openxmlformats-officedocument.drawingml.chart+xml"/>
  <Override PartName="/ppt/charts/chart116.xml" ContentType="application/vnd.openxmlformats-officedocument.drawingml.chart+xml"/>
  <Override PartName="/ppt/charts/chart117.xml" ContentType="application/vnd.openxmlformats-officedocument.drawingml.chart+xml"/>
  <Override PartName="/ppt/charts/chart118.xml" ContentType="application/vnd.openxmlformats-officedocument.drawingml.chart+xml"/>
  <Override PartName="/ppt/charts/chart119.xml" ContentType="application/vnd.openxmlformats-officedocument.drawingml.chart+xml"/>
  <Override PartName="/ppt/charts/chart12.xml" ContentType="application/vnd.openxmlformats-officedocument.drawingml.chart+xml"/>
  <Override PartName="/ppt/charts/chart120.xml" ContentType="application/vnd.openxmlformats-officedocument.drawingml.chart+xml"/>
  <Override PartName="/ppt/charts/chart121.xml" ContentType="application/vnd.openxmlformats-officedocument.drawingml.chart+xml"/>
  <Override PartName="/ppt/charts/chart122.xml" ContentType="application/vnd.openxmlformats-officedocument.drawingml.chart+xml"/>
  <Override PartName="/ppt/charts/chart123.xml" ContentType="application/vnd.openxmlformats-officedocument.drawingml.chart+xml"/>
  <Override PartName="/ppt/charts/chart124.xml" ContentType="application/vnd.openxmlformats-officedocument.drawingml.chart+xml"/>
  <Override PartName="/ppt/charts/chart125.xml" ContentType="application/vnd.openxmlformats-officedocument.drawingml.chart+xml"/>
  <Override PartName="/ppt/charts/chart126.xml" ContentType="application/vnd.openxmlformats-officedocument.drawingml.chart+xml"/>
  <Override PartName="/ppt/charts/chart127.xml" ContentType="application/vnd.openxmlformats-officedocument.drawingml.chart+xml"/>
  <Override PartName="/ppt/charts/chart128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chart84.xml" ContentType="application/vnd.openxmlformats-officedocument.drawingml.chart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chart89.xml" ContentType="application/vnd.openxmlformats-officedocument.drawingml.chart+xml"/>
  <Override PartName="/ppt/charts/chart9.xml" ContentType="application/vnd.openxmlformats-officedocument.drawingml.chart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chart94.xml" ContentType="application/vnd.openxmlformats-officedocument.drawingml.chart+xml"/>
  <Override PartName="/ppt/charts/chart95.xml" ContentType="application/vnd.openxmlformats-officedocument.drawingml.chart+xml"/>
  <Override PartName="/ppt/charts/chart96.xml" ContentType="application/vnd.openxmlformats-officedocument.drawingml.chart+xml"/>
  <Override PartName="/ppt/charts/chart97.xml" ContentType="application/vnd.openxmlformats-officedocument.drawingml.chart+xml"/>
  <Override PartName="/ppt/charts/chart98.xml" ContentType="application/vnd.openxmlformats-officedocument.drawingml.chart+xml"/>
  <Override PartName="/ppt/charts/chart9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1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viewProps" Target="view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theme" Target="theme/theme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0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0.xlsx"/></Relationships>
</file>

<file path=ppt/charts/_rels/chart10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1.xlsx"/></Relationships>
</file>

<file path=ppt/charts/_rels/chart10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2.xlsx"/></Relationships>
</file>

<file path=ppt/charts/_rels/chart10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3.xlsx"/></Relationships>
</file>

<file path=ppt/charts/_rels/chart10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4.xlsx"/></Relationships>
</file>

<file path=ppt/charts/_rels/chart10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5.xlsx"/></Relationships>
</file>

<file path=ppt/charts/_rels/chart10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6.xlsx"/></Relationships>
</file>

<file path=ppt/charts/_rels/chart10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7.xlsx"/></Relationships>
</file>

<file path=ppt/charts/_rels/chart10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8.xlsx"/></Relationships>
</file>

<file path=ppt/charts/_rels/chart10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9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0.xlsx"/></Relationships>
</file>

<file path=ppt/charts/_rels/chart1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1.xlsx"/></Relationships>
</file>

<file path=ppt/charts/_rels/chart1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2.xlsx"/></Relationships>
</file>

<file path=ppt/charts/_rels/chart1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3.xlsx"/></Relationships>
</file>

<file path=ppt/charts/_rels/chart1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4.xlsx"/></Relationships>
</file>

<file path=ppt/charts/_rels/chart1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5.xlsx"/></Relationships>
</file>

<file path=ppt/charts/_rels/chart1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6.xlsx"/></Relationships>
</file>

<file path=ppt/charts/_rels/chart1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7.xlsx"/></Relationships>
</file>

<file path=ppt/charts/_rels/chart1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8.xlsx"/></Relationships>
</file>

<file path=ppt/charts/_rels/chart1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9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0.xlsx"/></Relationships>
</file>

<file path=ppt/charts/_rels/chart1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1.xlsx"/></Relationships>
</file>

<file path=ppt/charts/_rels/chart1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2.xlsx"/></Relationships>
</file>

<file path=ppt/charts/_rels/chart1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3.xlsx"/></Relationships>
</file>

<file path=ppt/charts/_rels/chart1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4.xlsx"/></Relationships>
</file>

<file path=ppt/charts/_rels/chart1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5.xlsx"/></Relationships>
</file>

<file path=ppt/charts/_rels/chart1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6.xlsx"/></Relationships>
</file>

<file path=ppt/charts/_rels/chart1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7.xlsx"/></Relationships>
</file>

<file path=ppt/charts/_rels/chart1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8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7.xlsx"/></Relationships>
</file>

<file path=ppt/charts/_rels/chart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8.xlsx"/></Relationships>
</file>

<file path=ppt/charts/_rels/chart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9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0.xlsx"/></Relationships>
</file>

<file path=ppt/charts/_rels/chart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1.xlsx"/></Relationships>
</file>

<file path=ppt/charts/_rels/chart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2.xlsx"/></Relationships>
</file>

<file path=ppt/charts/_rels/chart6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3.xlsx"/></Relationships>
</file>

<file path=ppt/charts/_rels/chart6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4.xlsx"/></Relationships>
</file>

<file path=ppt/charts/_rels/chart6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5.xlsx"/></Relationships>
</file>

<file path=ppt/charts/_rels/chart6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6.xlsx"/></Relationships>
</file>

<file path=ppt/charts/_rels/chart6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7.xlsx"/></Relationships>
</file>

<file path=ppt/charts/_rels/chart6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8.xlsx"/></Relationships>
</file>

<file path=ppt/charts/_rels/chart6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9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7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0.xlsx"/></Relationships>
</file>

<file path=ppt/charts/_rels/chart7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1.xlsx"/></Relationships>
</file>

<file path=ppt/charts/_rels/chart7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2.xlsx"/></Relationships>
</file>

<file path=ppt/charts/_rels/chart7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3.xlsx"/></Relationships>
</file>

<file path=ppt/charts/_rels/chart7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4.xlsx"/></Relationships>
</file>

<file path=ppt/charts/_rels/chart7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5.xlsx"/></Relationships>
</file>

<file path=ppt/charts/_rels/chart7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6.xlsx"/></Relationships>
</file>

<file path=ppt/charts/_rels/chart7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7.xlsx"/></Relationships>
</file>

<file path=ppt/charts/_rels/chart7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8.xlsx"/></Relationships>
</file>

<file path=ppt/charts/_rels/chart7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9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8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0.xlsx"/></Relationships>
</file>

<file path=ppt/charts/_rels/chart8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1.xlsx"/></Relationships>
</file>

<file path=ppt/charts/_rels/chart8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2.xlsx"/></Relationships>
</file>

<file path=ppt/charts/_rels/chart8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3.xlsx"/></Relationships>
</file>

<file path=ppt/charts/_rels/chart8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4.xlsx"/></Relationships>
</file>

<file path=ppt/charts/_rels/chart8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5.xlsx"/></Relationships>
</file>

<file path=ppt/charts/_rels/chart8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6.xlsx"/></Relationships>
</file>

<file path=ppt/charts/_rels/chart8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7.xlsx"/></Relationships>
</file>

<file path=ppt/charts/_rels/chart8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8.xlsx"/></Relationships>
</file>

<file path=ppt/charts/_rels/chart8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9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9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0.xlsx"/></Relationships>
</file>

<file path=ppt/charts/_rels/chart9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1.xlsx"/></Relationships>
</file>

<file path=ppt/charts/_rels/chart9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2.xlsx"/></Relationships>
</file>

<file path=ppt/charts/_rels/chart9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3.xlsx"/></Relationships>
</file>

<file path=ppt/charts/_rels/chart9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4.xlsx"/></Relationships>
</file>

<file path=ppt/charts/_rels/chart9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5.xlsx"/></Relationships>
</file>

<file path=ppt/charts/_rels/chart9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6.xlsx"/></Relationships>
</file>

<file path=ppt/charts/_rels/chart9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7.xlsx"/></Relationships>
</file>

<file path=ppt/charts/_rels/chart9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8.xlsx"/></Relationships>
</file>

<file path=ppt/charts/_rels/chart9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answered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0.5065999999999999</c:v>
                </c:pt>
                <c:pt idx="1">
                  <c:v>0.49340000000000006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Main</c:v>
                </c:pt>
                <c:pt idx="1">
                  <c:v>Side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0.5748</c:v>
                </c:pt>
                <c:pt idx="1">
                  <c:v>0.4252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0.4</c:v>
                </c:pt>
                <c:pt idx="3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0.3333</c:v>
                </c:pt>
                <c:pt idx="2">
                  <c:v>0.5</c:v>
                </c:pt>
                <c:pt idx="3">
                  <c:v>0.16670000000000001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0.3333</c:v>
                </c:pt>
                <c:pt idx="2">
                  <c:v>0.6667000000000001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0.6667000000000001</c:v>
                </c:pt>
                <c:pt idx="3">
                  <c:v>0.3333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0.4</c:v>
                </c:pt>
                <c:pt idx="2">
                  <c:v>0.6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0.3333</c:v>
                </c:pt>
                <c:pt idx="1">
                  <c:v>0.6667000000000001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0.3333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0.6667000000000001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0.25</c:v>
                </c:pt>
                <c:pt idx="7">
                  <c:v>0.0</c:v>
                </c:pt>
                <c:pt idx="8">
                  <c:v>0.0</c:v>
                </c:pt>
                <c:pt idx="9">
                  <c:v>0.75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Sheet1!$E$2:$E$14</c:f>
              <c:numCache>
                <c:formatCode>0.00%</c:formatCode>
                <c:ptCount val="1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0.6667000000000001</c:v>
                </c:pt>
                <c:pt idx="1">
                  <c:v>0.0</c:v>
                </c:pt>
                <c:pt idx="2">
                  <c:v>0.3333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0.5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0.0336</c:v>
                </c:pt>
                <c:pt idx="3">
                  <c:v>0.0336</c:v>
                </c:pt>
                <c:pt idx="4">
                  <c:v>0.0067</c:v>
                </c:pt>
                <c:pt idx="5">
                  <c:v>0.0436</c:v>
                </c:pt>
                <c:pt idx="6">
                  <c:v>0.06709999999999999</c:v>
                </c:pt>
                <c:pt idx="7">
                  <c:v>0.1678</c:v>
                </c:pt>
                <c:pt idx="8">
                  <c:v>0.2148</c:v>
                </c:pt>
                <c:pt idx="9">
                  <c:v>0.2047</c:v>
                </c:pt>
                <c:pt idx="10">
                  <c:v>0.0906</c:v>
                </c:pt>
                <c:pt idx="11">
                  <c:v>0.11410000000000001</c:v>
                </c:pt>
                <c:pt idx="12">
                  <c:v>0.0235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0.3333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0.3333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0.3333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0.25</c:v>
                </c:pt>
                <c:pt idx="4">
                  <c:v>0.5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0.25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Sheet1!$E$2:$E$18</c:f>
              <c:numCache>
                <c:formatCode>0.00%</c:formatCode>
                <c:ptCount val="17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0.3333</c:v>
                </c:pt>
                <c:pt idx="3">
                  <c:v>0.0</c:v>
                </c:pt>
                <c:pt idx="4">
                  <c:v>0.6667000000000001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0.75</c:v>
                </c:pt>
                <c:pt idx="4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Sheet1!$E$2:$E$10</c:f>
              <c:numCache>
                <c:formatCode>0.00%</c:formatCode>
                <c:ptCount val="9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0.7585999999999999</c:v>
                </c:pt>
                <c:pt idx="2">
                  <c:v>0.2414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0.38549999999999995</c:v>
                </c:pt>
                <c:pt idx="2">
                  <c:v>0.6145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0.7184</c:v>
                </c:pt>
                <c:pt idx="2">
                  <c:v>0.2816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0.7195999999999999</c:v>
                </c:pt>
                <c:pt idx="2">
                  <c:v>0.2804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0.0222</c:v>
                </c:pt>
                <c:pt idx="1">
                  <c:v>0.0889</c:v>
                </c:pt>
                <c:pt idx="2">
                  <c:v>0.0222</c:v>
                </c:pt>
                <c:pt idx="3">
                  <c:v>0.0444</c:v>
                </c:pt>
                <c:pt idx="4">
                  <c:v>0.0333</c:v>
                </c:pt>
                <c:pt idx="5">
                  <c:v>0.3</c:v>
                </c:pt>
                <c:pt idx="6">
                  <c:v>0.0889</c:v>
                </c:pt>
                <c:pt idx="7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0.060700000000000004</c:v>
                </c:pt>
                <c:pt idx="1">
                  <c:v>0.051399999999999994</c:v>
                </c:pt>
                <c:pt idx="2">
                  <c:v>0.0327</c:v>
                </c:pt>
                <c:pt idx="3">
                  <c:v>0.027999999999999997</c:v>
                </c:pt>
                <c:pt idx="4">
                  <c:v>0.023399999999999997</c:v>
                </c:pt>
                <c:pt idx="5">
                  <c:v>0.2477</c:v>
                </c:pt>
                <c:pt idx="6">
                  <c:v>0.1729</c:v>
                </c:pt>
                <c:pt idx="7">
                  <c:v>0.3832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0.1609</c:v>
                </c:pt>
                <c:pt idx="1">
                  <c:v>0.2644</c:v>
                </c:pt>
                <c:pt idx="2">
                  <c:v>0.29309999999999997</c:v>
                </c:pt>
                <c:pt idx="3">
                  <c:v>0.2816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0.1519</c:v>
                </c:pt>
                <c:pt idx="1">
                  <c:v>0.2734</c:v>
                </c:pt>
                <c:pt idx="2">
                  <c:v>0.278</c:v>
                </c:pt>
                <c:pt idx="3">
                  <c:v>0.2967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0.3103</c:v>
                </c:pt>
                <c:pt idx="2">
                  <c:v>0.6897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0.285</c:v>
                </c:pt>
                <c:pt idx="2">
                  <c:v>0.715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0.5889</c:v>
                </c:pt>
                <c:pt idx="2">
                  <c:v>0.4111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0.5327000000000001</c:v>
                </c:pt>
                <c:pt idx="2">
                  <c:v>0.4673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0.375</c:v>
                </c:pt>
                <c:pt idx="1">
                  <c:v>0.625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0.9195</c:v>
                </c:pt>
                <c:pt idx="1">
                  <c:v>0.0</c:v>
                </c:pt>
                <c:pt idx="2">
                  <c:v>0.06709999999999999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0.0101</c:v>
                </c:pt>
                <c:pt idx="10">
                  <c:v>0.0034000000000000002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0.07139999999999999</c:v>
                </c:pt>
                <c:pt idx="2">
                  <c:v>0.7143</c:v>
                </c:pt>
                <c:pt idx="3">
                  <c:v>0.2143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0.0981</c:v>
                </c:pt>
                <c:pt idx="2">
                  <c:v>0.5421</c:v>
                </c:pt>
                <c:pt idx="3">
                  <c:v>0.35979999999999995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0.23559999999999998</c:v>
                </c:pt>
                <c:pt idx="2">
                  <c:v>0.7644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0.5935</c:v>
                </c:pt>
                <c:pt idx="2">
                  <c:v>0.4065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0.4253</c:v>
                </c:pt>
                <c:pt idx="1">
                  <c:v>0.5747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0.4252</c:v>
                </c:pt>
                <c:pt idx="1">
                  <c:v>0.5748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0.059500000000000004</c:v>
                </c:pt>
                <c:pt idx="3">
                  <c:v>0.023799999999999998</c:v>
                </c:pt>
                <c:pt idx="4">
                  <c:v>0.0</c:v>
                </c:pt>
                <c:pt idx="5">
                  <c:v>0.011899999999999999</c:v>
                </c:pt>
                <c:pt idx="6">
                  <c:v>0.0833</c:v>
                </c:pt>
                <c:pt idx="7">
                  <c:v>0.16670000000000001</c:v>
                </c:pt>
                <c:pt idx="8">
                  <c:v>0.2024</c:v>
                </c:pt>
                <c:pt idx="9">
                  <c:v>0.2262</c:v>
                </c:pt>
                <c:pt idx="10">
                  <c:v>0.0833</c:v>
                </c:pt>
                <c:pt idx="11">
                  <c:v>0.11900000000000001</c:v>
                </c:pt>
                <c:pt idx="12">
                  <c:v>0.023799999999999998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0.023399999999999997</c:v>
                </c:pt>
                <c:pt idx="3">
                  <c:v>0.0374</c:v>
                </c:pt>
                <c:pt idx="4">
                  <c:v>0.009300000000000001</c:v>
                </c:pt>
                <c:pt idx="5">
                  <c:v>0.056100000000000004</c:v>
                </c:pt>
                <c:pt idx="6">
                  <c:v>0.060700000000000004</c:v>
                </c:pt>
                <c:pt idx="7">
                  <c:v>0.16820000000000002</c:v>
                </c:pt>
                <c:pt idx="8">
                  <c:v>0.21960000000000002</c:v>
                </c:pt>
                <c:pt idx="9">
                  <c:v>0.1963</c:v>
                </c:pt>
                <c:pt idx="10">
                  <c:v>0.0935</c:v>
                </c:pt>
                <c:pt idx="11">
                  <c:v>0.1121</c:v>
                </c:pt>
                <c:pt idx="12">
                  <c:v>0.023399999999999997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0.9405</c:v>
                </c:pt>
                <c:pt idx="1">
                  <c:v>0.0</c:v>
                </c:pt>
                <c:pt idx="2">
                  <c:v>0.059500000000000004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0.9112</c:v>
                </c:pt>
                <c:pt idx="1">
                  <c:v>0.0</c:v>
                </c:pt>
                <c:pt idx="2">
                  <c:v>0.0701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0.013999999999999999</c:v>
                </c:pt>
                <c:pt idx="10">
                  <c:v>0.004699999999999999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0.1444</c:v>
                </c:pt>
                <c:pt idx="2">
                  <c:v>0.07780000000000001</c:v>
                </c:pt>
                <c:pt idx="3">
                  <c:v>0.0222</c:v>
                </c:pt>
                <c:pt idx="4">
                  <c:v>0.0222</c:v>
                </c:pt>
                <c:pt idx="5">
                  <c:v>0.0222</c:v>
                </c:pt>
                <c:pt idx="6">
                  <c:v>0.0222</c:v>
                </c:pt>
                <c:pt idx="7">
                  <c:v>0.0444</c:v>
                </c:pt>
                <c:pt idx="8">
                  <c:v>0.0222</c:v>
                </c:pt>
                <c:pt idx="9">
                  <c:v>0.11109999999999999</c:v>
                </c:pt>
                <c:pt idx="10">
                  <c:v>0.2667</c:v>
                </c:pt>
                <c:pt idx="11">
                  <c:v>0.2444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0.0981</c:v>
                </c:pt>
                <c:pt idx="2">
                  <c:v>0.0187</c:v>
                </c:pt>
                <c:pt idx="3">
                  <c:v>0.0421</c:v>
                </c:pt>
                <c:pt idx="4">
                  <c:v>0.0467</c:v>
                </c:pt>
                <c:pt idx="5">
                  <c:v>0.0187</c:v>
                </c:pt>
                <c:pt idx="6">
                  <c:v>0.023399999999999997</c:v>
                </c:pt>
                <c:pt idx="7">
                  <c:v>0.1168</c:v>
                </c:pt>
                <c:pt idx="8">
                  <c:v>0.023399999999999997</c:v>
                </c:pt>
                <c:pt idx="9">
                  <c:v>0.0467</c:v>
                </c:pt>
                <c:pt idx="10">
                  <c:v>0.1822</c:v>
                </c:pt>
                <c:pt idx="11">
                  <c:v>0.3832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0.023799999999999998</c:v>
                </c:pt>
                <c:pt idx="1">
                  <c:v>0.023799999999999998</c:v>
                </c:pt>
                <c:pt idx="2">
                  <c:v>0.0</c:v>
                </c:pt>
                <c:pt idx="3">
                  <c:v>0.09519999999999999</c:v>
                </c:pt>
                <c:pt idx="4">
                  <c:v>0.1905</c:v>
                </c:pt>
                <c:pt idx="5">
                  <c:v>0.07139999999999999</c:v>
                </c:pt>
                <c:pt idx="6">
                  <c:v>0.023799999999999998</c:v>
                </c:pt>
                <c:pt idx="7">
                  <c:v>0.011899999999999999</c:v>
                </c:pt>
                <c:pt idx="8">
                  <c:v>0.059500000000000004</c:v>
                </c:pt>
                <c:pt idx="9">
                  <c:v>0.0</c:v>
                </c:pt>
                <c:pt idx="10">
                  <c:v>0.035699999999999996</c:v>
                </c:pt>
                <c:pt idx="11">
                  <c:v>0.011899999999999999</c:v>
                </c:pt>
                <c:pt idx="12">
                  <c:v>0.035699999999999996</c:v>
                </c:pt>
                <c:pt idx="13">
                  <c:v>0.047599999999999996</c:v>
                </c:pt>
                <c:pt idx="14">
                  <c:v>0.059500000000000004</c:v>
                </c:pt>
                <c:pt idx="15">
                  <c:v>0.023799999999999998</c:v>
                </c:pt>
                <c:pt idx="16">
                  <c:v>0.2857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0.009300000000000001</c:v>
                </c:pt>
                <c:pt idx="1">
                  <c:v>0.0187</c:v>
                </c:pt>
                <c:pt idx="2">
                  <c:v>0.013999999999999999</c:v>
                </c:pt>
                <c:pt idx="3">
                  <c:v>0.08410000000000001</c:v>
                </c:pt>
                <c:pt idx="4">
                  <c:v>0.1542</c:v>
                </c:pt>
                <c:pt idx="5">
                  <c:v>0.1215</c:v>
                </c:pt>
                <c:pt idx="6">
                  <c:v>0.027999999999999997</c:v>
                </c:pt>
                <c:pt idx="7">
                  <c:v>0.0327</c:v>
                </c:pt>
                <c:pt idx="8">
                  <c:v>0.051399999999999994</c:v>
                </c:pt>
                <c:pt idx="9">
                  <c:v>0.0327</c:v>
                </c:pt>
                <c:pt idx="10">
                  <c:v>0.0467</c:v>
                </c:pt>
                <c:pt idx="11">
                  <c:v>0.0374</c:v>
                </c:pt>
                <c:pt idx="12">
                  <c:v>0.023399999999999997</c:v>
                </c:pt>
                <c:pt idx="13">
                  <c:v>0.004699999999999999</c:v>
                </c:pt>
                <c:pt idx="14">
                  <c:v>0.060700000000000004</c:v>
                </c:pt>
                <c:pt idx="15">
                  <c:v>0.023399999999999997</c:v>
                </c:pt>
                <c:pt idx="16">
                  <c:v>0.257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</c:v>
                </c:pt>
                <c:pt idx="1">
                  <c:v>0.2024</c:v>
                </c:pt>
                <c:pt idx="2">
                  <c:v>0.29760000000000003</c:v>
                </c:pt>
                <c:pt idx="3">
                  <c:v>0.29760000000000003</c:v>
                </c:pt>
                <c:pt idx="4">
                  <c:v>0.2024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0.013999999999999999</c:v>
                </c:pt>
                <c:pt idx="1">
                  <c:v>0.2664</c:v>
                </c:pt>
                <c:pt idx="2">
                  <c:v>0.2664</c:v>
                </c:pt>
                <c:pt idx="3">
                  <c:v>0.3037</c:v>
                </c:pt>
                <c:pt idx="4">
                  <c:v>0.1495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0.23129999999999998</c:v>
                </c:pt>
                <c:pt idx="2">
                  <c:v>0.1565</c:v>
                </c:pt>
                <c:pt idx="3">
                  <c:v>0.10980000000000001</c:v>
                </c:pt>
                <c:pt idx="4">
                  <c:v>0.0421</c:v>
                </c:pt>
                <c:pt idx="5">
                  <c:v>0.051399999999999994</c:v>
                </c:pt>
                <c:pt idx="6">
                  <c:v>0.0748</c:v>
                </c:pt>
                <c:pt idx="7">
                  <c:v>0.1051</c:v>
                </c:pt>
                <c:pt idx="8">
                  <c:v>0.22899999999999998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0.0</c:v>
                </c:pt>
                <c:pt idx="1">
                  <c:v>0.1118</c:v>
                </c:pt>
                <c:pt idx="2">
                  <c:v>0.0362</c:v>
                </c:pt>
                <c:pt idx="3">
                  <c:v>0.0362</c:v>
                </c:pt>
                <c:pt idx="4">
                  <c:v>0.0395</c:v>
                </c:pt>
                <c:pt idx="5">
                  <c:v>0.0197</c:v>
                </c:pt>
                <c:pt idx="6">
                  <c:v>0.023</c:v>
                </c:pt>
                <c:pt idx="7">
                  <c:v>0.09539999999999998</c:v>
                </c:pt>
                <c:pt idx="8">
                  <c:v>0.023</c:v>
                </c:pt>
                <c:pt idx="9">
                  <c:v>0.0658</c:v>
                </c:pt>
                <c:pt idx="10">
                  <c:v>0.2072</c:v>
                </c:pt>
                <c:pt idx="11">
                  <c:v>0.3421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0.0134</c:v>
                </c:pt>
                <c:pt idx="1">
                  <c:v>0.020099999999999996</c:v>
                </c:pt>
                <c:pt idx="2">
                  <c:v>0.0101</c:v>
                </c:pt>
                <c:pt idx="3">
                  <c:v>0.0872</c:v>
                </c:pt>
                <c:pt idx="4">
                  <c:v>0.16440000000000002</c:v>
                </c:pt>
                <c:pt idx="5">
                  <c:v>0.1074</c:v>
                </c:pt>
                <c:pt idx="6">
                  <c:v>0.0268</c:v>
                </c:pt>
                <c:pt idx="7">
                  <c:v>0.0268</c:v>
                </c:pt>
                <c:pt idx="8">
                  <c:v>0.0537</c:v>
                </c:pt>
                <c:pt idx="9">
                  <c:v>0.0235</c:v>
                </c:pt>
                <c:pt idx="10">
                  <c:v>0.0436</c:v>
                </c:pt>
                <c:pt idx="11">
                  <c:v>0.0302</c:v>
                </c:pt>
                <c:pt idx="12">
                  <c:v>0.0268</c:v>
                </c:pt>
                <c:pt idx="13">
                  <c:v>0.0168</c:v>
                </c:pt>
                <c:pt idx="14">
                  <c:v>0.0604</c:v>
                </c:pt>
                <c:pt idx="15">
                  <c:v>0.0235</c:v>
                </c:pt>
                <c:pt idx="16">
                  <c:v>0.2651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0.0101</c:v>
                </c:pt>
                <c:pt idx="1">
                  <c:v>0.2483</c:v>
                </c:pt>
                <c:pt idx="2">
                  <c:v>0.2752</c:v>
                </c:pt>
                <c:pt idx="3">
                  <c:v>0.302</c:v>
                </c:pt>
                <c:pt idx="4">
                  <c:v>0.16440000000000002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</c:v>
                </c:pt>
                <c:pt idx="1">
                  <c:v>0.23129999999999998</c:v>
                </c:pt>
                <c:pt idx="2">
                  <c:v>0.1565</c:v>
                </c:pt>
                <c:pt idx="3">
                  <c:v>0.10980000000000001</c:v>
                </c:pt>
                <c:pt idx="4">
                  <c:v>0.0421</c:v>
                </c:pt>
                <c:pt idx="5">
                  <c:v>0.051399999999999994</c:v>
                </c:pt>
                <c:pt idx="6">
                  <c:v>0.0748</c:v>
                </c:pt>
                <c:pt idx="7">
                  <c:v>0.1051</c:v>
                </c:pt>
                <c:pt idx="8">
                  <c:v>0.22899999999999998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0.5133</c:v>
                </c:pt>
                <c:pt idx="2">
                  <c:v>0.4867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0.4779</c:v>
                </c:pt>
                <c:pt idx="2">
                  <c:v>0.5221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0.6654000000000001</c:v>
                </c:pt>
                <c:pt idx="2">
                  <c:v>0.3346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0.7611</c:v>
                </c:pt>
                <c:pt idx="2">
                  <c:v>0.2389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0.0672</c:v>
                </c:pt>
                <c:pt idx="1">
                  <c:v>0.044800000000000006</c:v>
                </c:pt>
                <c:pt idx="2">
                  <c:v>0.052199999999999996</c:v>
                </c:pt>
                <c:pt idx="3">
                  <c:v>0.0672</c:v>
                </c:pt>
                <c:pt idx="4">
                  <c:v>0.022400000000000003</c:v>
                </c:pt>
                <c:pt idx="5">
                  <c:v>0.22390000000000002</c:v>
                </c:pt>
                <c:pt idx="6">
                  <c:v>0.1642</c:v>
                </c:pt>
                <c:pt idx="7">
                  <c:v>0.3582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0.0353</c:v>
                </c:pt>
                <c:pt idx="1">
                  <c:v>0.0765</c:v>
                </c:pt>
                <c:pt idx="2">
                  <c:v>0.0118</c:v>
                </c:pt>
                <c:pt idx="3">
                  <c:v>0.0059</c:v>
                </c:pt>
                <c:pt idx="4">
                  <c:v>0.0294</c:v>
                </c:pt>
                <c:pt idx="5">
                  <c:v>0.29410000000000003</c:v>
                </c:pt>
                <c:pt idx="6">
                  <c:v>0.1353</c:v>
                </c:pt>
                <c:pt idx="7">
                  <c:v>0.4118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answered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0.2807</c:v>
                </c:pt>
                <c:pt idx="1">
                  <c:v>0.7193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0.35359999999999997</c:v>
                </c:pt>
                <c:pt idx="1">
                  <c:v>0.0</c:v>
                </c:pt>
                <c:pt idx="2">
                  <c:v>0.6464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0.4808</c:v>
                </c:pt>
                <c:pt idx="2">
                  <c:v>0.0</c:v>
                </c:pt>
                <c:pt idx="3">
                  <c:v>0.5192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0.34979999999999994</c:v>
                </c:pt>
                <c:pt idx="2">
                  <c:v>0.6502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0.24780000000000002</c:v>
                </c:pt>
                <c:pt idx="2">
                  <c:v>0.7522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0.5075</c:v>
                </c:pt>
                <c:pt idx="2">
                  <c:v>0.4925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0.5824</c:v>
                </c:pt>
                <c:pt idx="2">
                  <c:v>0.41759999999999997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0.5172</c:v>
                </c:pt>
                <c:pt idx="1">
                  <c:v>0.4828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0.27140000000000003</c:v>
                </c:pt>
                <c:pt idx="1">
                  <c:v>0.7286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</c:v>
                </c:pt>
                <c:pt idx="1">
                  <c:v>0.09300000000000001</c:v>
                </c:pt>
                <c:pt idx="2">
                  <c:v>0.5659000000000001</c:v>
                </c:pt>
                <c:pt idx="3">
                  <c:v>0.3411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0.0888</c:v>
                </c:pt>
                <c:pt idx="2">
                  <c:v>0.6095</c:v>
                </c:pt>
                <c:pt idx="3">
                  <c:v>0.3018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0.4715</c:v>
                </c:pt>
                <c:pt idx="2">
                  <c:v>0.5285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0.5044</c:v>
                </c:pt>
                <c:pt idx="2">
                  <c:v>0.49560000000000004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0.35359999999999997</c:v>
                </c:pt>
                <c:pt idx="1">
                  <c:v>0.6464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0.4808</c:v>
                </c:pt>
                <c:pt idx="1">
                  <c:v>0.5192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0.031</c:v>
                </c:pt>
                <c:pt idx="3">
                  <c:v>0.04650000000000001</c:v>
                </c:pt>
                <c:pt idx="4">
                  <c:v>0.0</c:v>
                </c:pt>
                <c:pt idx="5">
                  <c:v>0.0388</c:v>
                </c:pt>
                <c:pt idx="6">
                  <c:v>0.09300000000000001</c:v>
                </c:pt>
                <c:pt idx="7">
                  <c:v>0.21710000000000002</c:v>
                </c:pt>
                <c:pt idx="8">
                  <c:v>0.21710000000000002</c:v>
                </c:pt>
                <c:pt idx="9">
                  <c:v>0.2016</c:v>
                </c:pt>
                <c:pt idx="10">
                  <c:v>0.0698</c:v>
                </c:pt>
                <c:pt idx="11">
                  <c:v>0.0698</c:v>
                </c:pt>
                <c:pt idx="12">
                  <c:v>0.0155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0.0355</c:v>
                </c:pt>
                <c:pt idx="3">
                  <c:v>0.023700000000000002</c:v>
                </c:pt>
                <c:pt idx="4">
                  <c:v>0.0118</c:v>
                </c:pt>
                <c:pt idx="5">
                  <c:v>0.0473</c:v>
                </c:pt>
                <c:pt idx="6">
                  <c:v>0.0473</c:v>
                </c:pt>
                <c:pt idx="7">
                  <c:v>0.13019999999999998</c:v>
                </c:pt>
                <c:pt idx="8">
                  <c:v>0.213</c:v>
                </c:pt>
                <c:pt idx="9">
                  <c:v>0.2071</c:v>
                </c:pt>
                <c:pt idx="10">
                  <c:v>0.1065</c:v>
                </c:pt>
                <c:pt idx="11">
                  <c:v>0.1479</c:v>
                </c:pt>
                <c:pt idx="12">
                  <c:v>0.0296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0.9301999999999999</c:v>
                </c:pt>
                <c:pt idx="1">
                  <c:v>0.0</c:v>
                </c:pt>
                <c:pt idx="2">
                  <c:v>0.062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0.0078000000000000005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0.9112</c:v>
                </c:pt>
                <c:pt idx="1">
                  <c:v>0.0</c:v>
                </c:pt>
                <c:pt idx="2">
                  <c:v>0.071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0.0178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0.0</c:v>
                </c:pt>
                <c:pt idx="1">
                  <c:v>0.1418</c:v>
                </c:pt>
                <c:pt idx="2">
                  <c:v>0.052199999999999996</c:v>
                </c:pt>
                <c:pt idx="3">
                  <c:v>0.044800000000000006</c:v>
                </c:pt>
                <c:pt idx="4">
                  <c:v>0.0149</c:v>
                </c:pt>
                <c:pt idx="5">
                  <c:v>0.0</c:v>
                </c:pt>
                <c:pt idx="6">
                  <c:v>0.029900000000000003</c:v>
                </c:pt>
                <c:pt idx="7">
                  <c:v>0.11939999999999999</c:v>
                </c:pt>
                <c:pt idx="8">
                  <c:v>0.0075</c:v>
                </c:pt>
                <c:pt idx="9">
                  <c:v>0.08960000000000001</c:v>
                </c:pt>
                <c:pt idx="10">
                  <c:v>0.2164</c:v>
                </c:pt>
                <c:pt idx="11">
                  <c:v>0.2836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0.0882</c:v>
                </c:pt>
                <c:pt idx="2">
                  <c:v>0.0235</c:v>
                </c:pt>
                <c:pt idx="3">
                  <c:v>0.0294</c:v>
                </c:pt>
                <c:pt idx="4">
                  <c:v>0.0588</c:v>
                </c:pt>
                <c:pt idx="5">
                  <c:v>0.0353</c:v>
                </c:pt>
                <c:pt idx="6">
                  <c:v>0.0176</c:v>
                </c:pt>
                <c:pt idx="7">
                  <c:v>0.0765</c:v>
                </c:pt>
                <c:pt idx="8">
                  <c:v>0.0353</c:v>
                </c:pt>
                <c:pt idx="9">
                  <c:v>0.0471</c:v>
                </c:pt>
                <c:pt idx="10">
                  <c:v>0.2</c:v>
                </c:pt>
                <c:pt idx="11">
                  <c:v>0.3882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0.0493</c:v>
                </c:pt>
                <c:pt idx="1">
                  <c:v>0.0625</c:v>
                </c:pt>
                <c:pt idx="2">
                  <c:v>0.0296</c:v>
                </c:pt>
                <c:pt idx="3">
                  <c:v>0.0329</c:v>
                </c:pt>
                <c:pt idx="4">
                  <c:v>0.0263</c:v>
                </c:pt>
                <c:pt idx="5">
                  <c:v>0.2632</c:v>
                </c:pt>
                <c:pt idx="6">
                  <c:v>0.14800000000000002</c:v>
                </c:pt>
                <c:pt idx="7">
                  <c:v>0.3882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0.0</c:v>
                </c:pt>
                <c:pt idx="1">
                  <c:v>0.0233</c:v>
                </c:pt>
                <c:pt idx="2">
                  <c:v>0.0155</c:v>
                </c:pt>
                <c:pt idx="3">
                  <c:v>0.1008</c:v>
                </c:pt>
                <c:pt idx="4">
                  <c:v>0.23260000000000003</c:v>
                </c:pt>
                <c:pt idx="5">
                  <c:v>0.13949999999999999</c:v>
                </c:pt>
                <c:pt idx="6">
                  <c:v>0.0155</c:v>
                </c:pt>
                <c:pt idx="7">
                  <c:v>0.0233</c:v>
                </c:pt>
                <c:pt idx="8">
                  <c:v>0.062</c:v>
                </c:pt>
                <c:pt idx="9">
                  <c:v>0.0233</c:v>
                </c:pt>
                <c:pt idx="10">
                  <c:v>0.0388</c:v>
                </c:pt>
                <c:pt idx="11">
                  <c:v>0.0078000000000000005</c:v>
                </c:pt>
                <c:pt idx="12">
                  <c:v>0.0388</c:v>
                </c:pt>
                <c:pt idx="13">
                  <c:v>0.0078000000000000005</c:v>
                </c:pt>
                <c:pt idx="14">
                  <c:v>0.031</c:v>
                </c:pt>
                <c:pt idx="15">
                  <c:v>0.0233</c:v>
                </c:pt>
                <c:pt idx="16">
                  <c:v>0.21710000000000002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0.023700000000000002</c:v>
                </c:pt>
                <c:pt idx="1">
                  <c:v>0.0178</c:v>
                </c:pt>
                <c:pt idx="2">
                  <c:v>0.0059</c:v>
                </c:pt>
                <c:pt idx="3">
                  <c:v>0.07690000000000001</c:v>
                </c:pt>
                <c:pt idx="4">
                  <c:v>0.1124</c:v>
                </c:pt>
                <c:pt idx="5">
                  <c:v>0.0828</c:v>
                </c:pt>
                <c:pt idx="6">
                  <c:v>0.0355</c:v>
                </c:pt>
                <c:pt idx="7">
                  <c:v>0.0296</c:v>
                </c:pt>
                <c:pt idx="8">
                  <c:v>0.0473</c:v>
                </c:pt>
                <c:pt idx="9">
                  <c:v>0.023700000000000002</c:v>
                </c:pt>
                <c:pt idx="10">
                  <c:v>0.0473</c:v>
                </c:pt>
                <c:pt idx="11">
                  <c:v>0.0473</c:v>
                </c:pt>
                <c:pt idx="12">
                  <c:v>0.0178</c:v>
                </c:pt>
                <c:pt idx="13">
                  <c:v>0.023700000000000002</c:v>
                </c:pt>
                <c:pt idx="14">
                  <c:v>0.0828</c:v>
                </c:pt>
                <c:pt idx="15">
                  <c:v>0.023700000000000002</c:v>
                </c:pt>
                <c:pt idx="16">
                  <c:v>0.3018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0.0155</c:v>
                </c:pt>
                <c:pt idx="1">
                  <c:v>0.2481</c:v>
                </c:pt>
                <c:pt idx="2">
                  <c:v>0.3023</c:v>
                </c:pt>
                <c:pt idx="3">
                  <c:v>0.2481</c:v>
                </c:pt>
                <c:pt idx="4">
                  <c:v>0.18600000000000003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0.0059</c:v>
                </c:pt>
                <c:pt idx="1">
                  <c:v>0.24850000000000003</c:v>
                </c:pt>
                <c:pt idx="2">
                  <c:v>0.2544</c:v>
                </c:pt>
                <c:pt idx="3">
                  <c:v>0.3432</c:v>
                </c:pt>
                <c:pt idx="4">
                  <c:v>0.1479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</c:v>
                </c:pt>
                <c:pt idx="1">
                  <c:v>0.2228</c:v>
                </c:pt>
                <c:pt idx="2">
                  <c:v>0.11410000000000001</c:v>
                </c:pt>
                <c:pt idx="3">
                  <c:v>0.1413</c:v>
                </c:pt>
                <c:pt idx="4">
                  <c:v>0.0435</c:v>
                </c:pt>
                <c:pt idx="5">
                  <c:v>0.0707</c:v>
                </c:pt>
                <c:pt idx="6">
                  <c:v>0.0707</c:v>
                </c:pt>
                <c:pt idx="7">
                  <c:v>0.1359</c:v>
                </c:pt>
                <c:pt idx="8">
                  <c:v>0.2011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0.0</c:v>
                </c:pt>
                <c:pt idx="1">
                  <c:v>0.2377</c:v>
                </c:pt>
                <c:pt idx="2">
                  <c:v>0.1885</c:v>
                </c:pt>
                <c:pt idx="3">
                  <c:v>0.0861</c:v>
                </c:pt>
                <c:pt idx="4">
                  <c:v>0.040999999999999995</c:v>
                </c:pt>
                <c:pt idx="5">
                  <c:v>0.0369</c:v>
                </c:pt>
                <c:pt idx="6">
                  <c:v>0.0779</c:v>
                </c:pt>
                <c:pt idx="7">
                  <c:v>0.08199999999999999</c:v>
                </c:pt>
                <c:pt idx="8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0.4885</c:v>
                </c:pt>
                <c:pt idx="2">
                  <c:v>0.5115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0.512</c:v>
                </c:pt>
                <c:pt idx="2">
                  <c:v>0.488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0.7358</c:v>
                </c:pt>
                <c:pt idx="2">
                  <c:v>0.2642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0.6559999999999999</c:v>
                </c:pt>
                <c:pt idx="2">
                  <c:v>0.344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0.049400000000000006</c:v>
                </c:pt>
                <c:pt idx="1">
                  <c:v>0.0576</c:v>
                </c:pt>
                <c:pt idx="2">
                  <c:v>0.037000000000000005</c:v>
                </c:pt>
                <c:pt idx="3">
                  <c:v>0.0329</c:v>
                </c:pt>
                <c:pt idx="4">
                  <c:v>0.024700000000000003</c:v>
                </c:pt>
                <c:pt idx="5">
                  <c:v>0.2757</c:v>
                </c:pt>
                <c:pt idx="6">
                  <c:v>0.16870000000000002</c:v>
                </c:pt>
                <c:pt idx="7">
                  <c:v>0.3539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0.0492</c:v>
                </c:pt>
                <c:pt idx="1">
                  <c:v>0.08199999999999999</c:v>
                </c:pt>
                <c:pt idx="2">
                  <c:v>0.0</c:v>
                </c:pt>
                <c:pt idx="3">
                  <c:v>0.032799999999999996</c:v>
                </c:pt>
                <c:pt idx="4">
                  <c:v>0.032799999999999996</c:v>
                </c:pt>
                <c:pt idx="5">
                  <c:v>0.21309999999999998</c:v>
                </c:pt>
                <c:pt idx="6">
                  <c:v>0.06559999999999999</c:v>
                </c:pt>
                <c:pt idx="7">
                  <c:v>0.5246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0.1677</c:v>
                </c:pt>
                <c:pt idx="1">
                  <c:v>0.2767</c:v>
                </c:pt>
                <c:pt idx="2">
                  <c:v>0.2683</c:v>
                </c:pt>
                <c:pt idx="3">
                  <c:v>0.2872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0.10400000000000001</c:v>
                </c:pt>
                <c:pt idx="1">
                  <c:v>0.248</c:v>
                </c:pt>
                <c:pt idx="2">
                  <c:v>0.336</c:v>
                </c:pt>
                <c:pt idx="3">
                  <c:v>0.312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0.2914</c:v>
                </c:pt>
                <c:pt idx="2">
                  <c:v>0.7086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0.29600000000000004</c:v>
                </c:pt>
                <c:pt idx="2">
                  <c:v>0.7040000000000001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0.5473</c:v>
                </c:pt>
                <c:pt idx="2">
                  <c:v>0.45270000000000005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0.5574</c:v>
                </c:pt>
                <c:pt idx="2">
                  <c:v>0.4426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0.3663</c:v>
                </c:pt>
                <c:pt idx="1">
                  <c:v>0.6336999999999999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0.44439999999999996</c:v>
                </c:pt>
                <c:pt idx="1">
                  <c:v>0.5556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Main/Male</c:v>
                </c:pt>
                <c:pt idx="1">
                  <c:v>Main/Female</c:v>
                </c:pt>
                <c:pt idx="2">
                  <c:v>Side/Male</c:v>
                </c:pt>
                <c:pt idx="3">
                  <c:v>Side/Female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0.2924</c:v>
                </c:pt>
                <c:pt idx="1">
                  <c:v>0.2824</c:v>
                </c:pt>
                <c:pt idx="2">
                  <c:v>0.2708</c:v>
                </c:pt>
                <c:pt idx="3">
                  <c:v>0.1545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0.094</c:v>
                </c:pt>
                <c:pt idx="2">
                  <c:v>0.5855</c:v>
                </c:pt>
                <c:pt idx="3">
                  <c:v>0.32049999999999995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0.0781</c:v>
                </c:pt>
                <c:pt idx="2">
                  <c:v>0.6093999999999999</c:v>
                </c:pt>
                <c:pt idx="3">
                  <c:v>0.3125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0.4927</c:v>
                </c:pt>
                <c:pt idx="2">
                  <c:v>0.5073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0.48</c:v>
                </c:pt>
                <c:pt idx="2">
                  <c:v>0.52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0.44439999999999996</c:v>
                </c:pt>
                <c:pt idx="1">
                  <c:v>0.5556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0.35200000000000004</c:v>
                </c:pt>
                <c:pt idx="1">
                  <c:v>0.648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0.0342</c:v>
                </c:pt>
                <c:pt idx="3">
                  <c:v>0.0342</c:v>
                </c:pt>
                <c:pt idx="4">
                  <c:v>0.0043</c:v>
                </c:pt>
                <c:pt idx="5">
                  <c:v>0.0385</c:v>
                </c:pt>
                <c:pt idx="6">
                  <c:v>0.0684</c:v>
                </c:pt>
                <c:pt idx="7">
                  <c:v>0.1795</c:v>
                </c:pt>
                <c:pt idx="8">
                  <c:v>0.2094</c:v>
                </c:pt>
                <c:pt idx="9">
                  <c:v>0.1923</c:v>
                </c:pt>
                <c:pt idx="10">
                  <c:v>0.0983</c:v>
                </c:pt>
                <c:pt idx="11">
                  <c:v>0.1197</c:v>
                </c:pt>
                <c:pt idx="12">
                  <c:v>0.021400000000000002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0.031200000000000002</c:v>
                </c:pt>
                <c:pt idx="3">
                  <c:v>0.031200000000000002</c:v>
                </c:pt>
                <c:pt idx="4">
                  <c:v>0.015600000000000001</c:v>
                </c:pt>
                <c:pt idx="5">
                  <c:v>0.0625</c:v>
                </c:pt>
                <c:pt idx="6">
                  <c:v>0.0625</c:v>
                </c:pt>
                <c:pt idx="7">
                  <c:v>0.125</c:v>
                </c:pt>
                <c:pt idx="8">
                  <c:v>0.23440000000000003</c:v>
                </c:pt>
                <c:pt idx="9">
                  <c:v>0.25</c:v>
                </c:pt>
                <c:pt idx="10">
                  <c:v>0.0625</c:v>
                </c:pt>
                <c:pt idx="11">
                  <c:v>0.09380000000000001</c:v>
                </c:pt>
                <c:pt idx="12">
                  <c:v>0.031200000000000002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0.9145</c:v>
                </c:pt>
                <c:pt idx="1">
                  <c:v>0.0</c:v>
                </c:pt>
                <c:pt idx="2">
                  <c:v>0.07690000000000001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0.0085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0.9375</c:v>
                </c:pt>
                <c:pt idx="1">
                  <c:v>0.0</c:v>
                </c:pt>
                <c:pt idx="2">
                  <c:v>0.031200000000000002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0.015600000000000001</c:v>
                </c:pt>
                <c:pt idx="10">
                  <c:v>0.015600000000000001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0.1235</c:v>
                </c:pt>
                <c:pt idx="2">
                  <c:v>0.037000000000000005</c:v>
                </c:pt>
                <c:pt idx="3">
                  <c:v>0.0453</c:v>
                </c:pt>
                <c:pt idx="4">
                  <c:v>0.0329</c:v>
                </c:pt>
                <c:pt idx="5">
                  <c:v>0.024700000000000003</c:v>
                </c:pt>
                <c:pt idx="6">
                  <c:v>0.0288</c:v>
                </c:pt>
                <c:pt idx="7">
                  <c:v>0.107</c:v>
                </c:pt>
                <c:pt idx="8">
                  <c:v>0.0206</c:v>
                </c:pt>
                <c:pt idx="9">
                  <c:v>0.0658</c:v>
                </c:pt>
                <c:pt idx="10">
                  <c:v>0.1893</c:v>
                </c:pt>
                <c:pt idx="11">
                  <c:v>0.3251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0.06559999999999999</c:v>
                </c:pt>
                <c:pt idx="2">
                  <c:v>0.032799999999999996</c:v>
                </c:pt>
                <c:pt idx="3">
                  <c:v>0.0</c:v>
                </c:pt>
                <c:pt idx="4">
                  <c:v>0.06559999999999999</c:v>
                </c:pt>
                <c:pt idx="5">
                  <c:v>0.0</c:v>
                </c:pt>
                <c:pt idx="6">
                  <c:v>0.0</c:v>
                </c:pt>
                <c:pt idx="7">
                  <c:v>0.0492</c:v>
                </c:pt>
                <c:pt idx="8">
                  <c:v>0.032799999999999996</c:v>
                </c:pt>
                <c:pt idx="9">
                  <c:v>0.06559999999999999</c:v>
                </c:pt>
                <c:pt idx="10">
                  <c:v>0.2787</c:v>
                </c:pt>
                <c:pt idx="11">
                  <c:v>0.40979999999999994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0.0128</c:v>
                </c:pt>
                <c:pt idx="1">
                  <c:v>0.021400000000000002</c:v>
                </c:pt>
                <c:pt idx="2">
                  <c:v>0.0128</c:v>
                </c:pt>
                <c:pt idx="3">
                  <c:v>0.0812</c:v>
                </c:pt>
                <c:pt idx="4">
                  <c:v>0.15810000000000002</c:v>
                </c:pt>
                <c:pt idx="5">
                  <c:v>0.10679999999999999</c:v>
                </c:pt>
                <c:pt idx="6">
                  <c:v>0.0256</c:v>
                </c:pt>
                <c:pt idx="7">
                  <c:v>0.0256</c:v>
                </c:pt>
                <c:pt idx="8">
                  <c:v>0.047</c:v>
                </c:pt>
                <c:pt idx="9">
                  <c:v>0.0256</c:v>
                </c:pt>
                <c:pt idx="10">
                  <c:v>0.047</c:v>
                </c:pt>
                <c:pt idx="11">
                  <c:v>0.029900000000000003</c:v>
                </c:pt>
                <c:pt idx="12">
                  <c:v>0.0256</c:v>
                </c:pt>
                <c:pt idx="13">
                  <c:v>0.0128</c:v>
                </c:pt>
                <c:pt idx="14">
                  <c:v>0.0684</c:v>
                </c:pt>
                <c:pt idx="15">
                  <c:v>0.0256</c:v>
                </c:pt>
                <c:pt idx="16">
                  <c:v>0.2735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0.015600000000000001</c:v>
                </c:pt>
                <c:pt idx="1">
                  <c:v>0.015600000000000001</c:v>
                </c:pt>
                <c:pt idx="2">
                  <c:v>0.0</c:v>
                </c:pt>
                <c:pt idx="3">
                  <c:v>0.1094</c:v>
                </c:pt>
                <c:pt idx="4">
                  <c:v>0.1875</c:v>
                </c:pt>
                <c:pt idx="5">
                  <c:v>0.1094</c:v>
                </c:pt>
                <c:pt idx="6">
                  <c:v>0.031200000000000002</c:v>
                </c:pt>
                <c:pt idx="7">
                  <c:v>0.031200000000000002</c:v>
                </c:pt>
                <c:pt idx="8">
                  <c:v>0.0781</c:v>
                </c:pt>
                <c:pt idx="9">
                  <c:v>0.015600000000000001</c:v>
                </c:pt>
                <c:pt idx="10">
                  <c:v>0.031200000000000002</c:v>
                </c:pt>
                <c:pt idx="11">
                  <c:v>0.031200000000000002</c:v>
                </c:pt>
                <c:pt idx="12">
                  <c:v>0.031200000000000002</c:v>
                </c:pt>
                <c:pt idx="13">
                  <c:v>0.031200000000000002</c:v>
                </c:pt>
                <c:pt idx="14">
                  <c:v>0.031200000000000002</c:v>
                </c:pt>
                <c:pt idx="15">
                  <c:v>0.015600000000000001</c:v>
                </c:pt>
                <c:pt idx="16">
                  <c:v>0.23440000000000003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0.0085</c:v>
                </c:pt>
                <c:pt idx="1">
                  <c:v>0.2564</c:v>
                </c:pt>
                <c:pt idx="2">
                  <c:v>0.265</c:v>
                </c:pt>
                <c:pt idx="3">
                  <c:v>0.32909999999999995</c:v>
                </c:pt>
                <c:pt idx="4">
                  <c:v>0.141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0.015600000000000001</c:v>
                </c:pt>
                <c:pt idx="1">
                  <c:v>0.2188</c:v>
                </c:pt>
                <c:pt idx="2">
                  <c:v>0.3125</c:v>
                </c:pt>
                <c:pt idx="3">
                  <c:v>0.20309999999999997</c:v>
                </c:pt>
                <c:pt idx="4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0.0</c:v>
                </c:pt>
                <c:pt idx="1">
                  <c:v>0.2365</c:v>
                </c:pt>
                <c:pt idx="2">
                  <c:v>0.151</c:v>
                </c:pt>
                <c:pt idx="3">
                  <c:v>0.12539999999999998</c:v>
                </c:pt>
                <c:pt idx="4">
                  <c:v>0.039900000000000005</c:v>
                </c:pt>
                <c:pt idx="5">
                  <c:v>0.0541</c:v>
                </c:pt>
                <c:pt idx="6">
                  <c:v>0.0684</c:v>
                </c:pt>
                <c:pt idx="7">
                  <c:v>0.1026</c:v>
                </c:pt>
                <c:pt idx="8">
                  <c:v>0.22219999999999998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0.2078</c:v>
                </c:pt>
                <c:pt idx="2">
                  <c:v>0.1818</c:v>
                </c:pt>
                <c:pt idx="3">
                  <c:v>0.039</c:v>
                </c:pt>
                <c:pt idx="4">
                  <c:v>0.0519</c:v>
                </c:pt>
                <c:pt idx="5">
                  <c:v>0.039</c:v>
                </c:pt>
                <c:pt idx="6">
                  <c:v>0.1039</c:v>
                </c:pt>
                <c:pt idx="7">
                  <c:v>0.11689999999999999</c:v>
                </c:pt>
                <c:pt idx="8">
                  <c:v>0.2597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0.5152</c:v>
                </c:pt>
                <c:pt idx="2">
                  <c:v>0.48479999999999995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0.4182</c:v>
                </c:pt>
                <c:pt idx="2">
                  <c:v>0.5818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0.5165</c:v>
                </c:pt>
                <c:pt idx="2">
                  <c:v>0.48350000000000004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0.5207999999999999</c:v>
                </c:pt>
                <c:pt idx="2">
                  <c:v>0.4792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0.0</c:v>
                </c:pt>
                <c:pt idx="1">
                  <c:v>0.5474</c:v>
                </c:pt>
                <c:pt idx="2">
                  <c:v>0.4526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0.0</c:v>
                </c:pt>
                <c:pt idx="1">
                  <c:v>0.5122</c:v>
                </c:pt>
                <c:pt idx="2">
                  <c:v>0.4878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0.0</c:v>
                </c:pt>
                <c:pt idx="1">
                  <c:v>0.21050000000000002</c:v>
                </c:pt>
                <c:pt idx="2">
                  <c:v>0.7895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answered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0.7076</c:v>
                </c:pt>
                <c:pt idx="1">
                  <c:v>0.2924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0.875</c:v>
                </c:pt>
                <c:pt idx="2">
                  <c:v>0.125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0.8181999999999999</c:v>
                </c:pt>
                <c:pt idx="2">
                  <c:v>0.1818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0.9273</c:v>
                </c:pt>
                <c:pt idx="2">
                  <c:v>0.0727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0.7912</c:v>
                </c:pt>
                <c:pt idx="2">
                  <c:v>0.20879999999999999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0.6927</c:v>
                </c:pt>
                <c:pt idx="2">
                  <c:v>0.3073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0.0</c:v>
                </c:pt>
                <c:pt idx="1">
                  <c:v>0.6420999999999999</c:v>
                </c:pt>
                <c:pt idx="2">
                  <c:v>0.3579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0.0</c:v>
                </c:pt>
                <c:pt idx="1">
                  <c:v>0.5244</c:v>
                </c:pt>
                <c:pt idx="2">
                  <c:v>0.4756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0.0</c:v>
                </c:pt>
                <c:pt idx="1">
                  <c:v>0.8421</c:v>
                </c:pt>
                <c:pt idx="2">
                  <c:v>0.15789999999999998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0.125</c:v>
                </c:pt>
                <c:pt idx="5">
                  <c:v>0.25</c:v>
                </c:pt>
                <c:pt idx="6">
                  <c:v>0.375</c:v>
                </c:pt>
                <c:pt idx="7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0.05</c:v>
                </c:pt>
                <c:pt idx="1">
                  <c:v>0.0</c:v>
                </c:pt>
                <c:pt idx="2">
                  <c:v>0.0</c:v>
                </c:pt>
                <c:pt idx="3">
                  <c:v>0.1</c:v>
                </c:pt>
                <c:pt idx="4">
                  <c:v>0.0</c:v>
                </c:pt>
                <c:pt idx="5">
                  <c:v>0.25</c:v>
                </c:pt>
                <c:pt idx="6">
                  <c:v>0.15</c:v>
                </c:pt>
                <c:pt idx="7">
                  <c:v>0.45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</c:v>
                </c:pt>
                <c:pt idx="1">
                  <c:v>0.0417</c:v>
                </c:pt>
                <c:pt idx="2">
                  <c:v>0.0</c:v>
                </c:pt>
                <c:pt idx="3">
                  <c:v>0.0</c:v>
                </c:pt>
                <c:pt idx="4">
                  <c:v>0.0417</c:v>
                </c:pt>
                <c:pt idx="5">
                  <c:v>0.3333</c:v>
                </c:pt>
                <c:pt idx="6">
                  <c:v>0.0417</c:v>
                </c:pt>
                <c:pt idx="7">
                  <c:v>0.5417000000000001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0.0392</c:v>
                </c:pt>
                <c:pt idx="1">
                  <c:v>0.0784</c:v>
                </c:pt>
                <c:pt idx="2">
                  <c:v>0.1176</c:v>
                </c:pt>
                <c:pt idx="3">
                  <c:v>0.0588</c:v>
                </c:pt>
                <c:pt idx="4">
                  <c:v>0.0196</c:v>
                </c:pt>
                <c:pt idx="5">
                  <c:v>0.2157</c:v>
                </c:pt>
                <c:pt idx="6">
                  <c:v>0.1176</c:v>
                </c:pt>
                <c:pt idx="7">
                  <c:v>0.3529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Sheet1!$F$2:$F$9</c:f>
              <c:numCache>
                <c:formatCode>0.00%</c:formatCode>
                <c:ptCount val="8"/>
                <c:pt idx="0">
                  <c:v>0.0645</c:v>
                </c:pt>
                <c:pt idx="1">
                  <c:v>0.043</c:v>
                </c:pt>
                <c:pt idx="2">
                  <c:v>0.0215</c:v>
                </c:pt>
                <c:pt idx="3">
                  <c:v>0.0215</c:v>
                </c:pt>
                <c:pt idx="4">
                  <c:v>0.0108</c:v>
                </c:pt>
                <c:pt idx="5">
                  <c:v>0.34409999999999996</c:v>
                </c:pt>
                <c:pt idx="6">
                  <c:v>0.1935</c:v>
                </c:pt>
                <c:pt idx="7">
                  <c:v>0.3011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Sheet1!$G$2:$G$9</c:f>
              <c:numCache>
                <c:formatCode>0.00%</c:formatCode>
                <c:ptCount val="8"/>
                <c:pt idx="0">
                  <c:v>0.0222</c:v>
                </c:pt>
                <c:pt idx="1">
                  <c:v>0.0667</c:v>
                </c:pt>
                <c:pt idx="2">
                  <c:v>0.0222</c:v>
                </c:pt>
                <c:pt idx="3">
                  <c:v>0.0222</c:v>
                </c:pt>
                <c:pt idx="4">
                  <c:v>0.0667</c:v>
                </c:pt>
                <c:pt idx="5">
                  <c:v>0.2444</c:v>
                </c:pt>
                <c:pt idx="6">
                  <c:v>0.1778</c:v>
                </c:pt>
                <c:pt idx="7">
                  <c:v>0.3778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Sheet1!$H$2:$H$9</c:f>
              <c:numCache>
                <c:formatCode>0.00%</c:formatCode>
                <c:ptCount val="8"/>
                <c:pt idx="0">
                  <c:v>0.10869999999999999</c:v>
                </c:pt>
                <c:pt idx="1">
                  <c:v>0.10869999999999999</c:v>
                </c:pt>
                <c:pt idx="2">
                  <c:v>0.0</c:v>
                </c:pt>
                <c:pt idx="3">
                  <c:v>0.0435</c:v>
                </c:pt>
                <c:pt idx="4">
                  <c:v>0.0</c:v>
                </c:pt>
                <c:pt idx="5">
                  <c:v>0.2391</c:v>
                </c:pt>
                <c:pt idx="6">
                  <c:v>0.10869999999999999</c:v>
                </c:pt>
                <c:pt idx="7">
                  <c:v>0.39130000000000004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Sheet1!$I$2:$I$9</c:f>
              <c:numCache>
                <c:formatCode>0.00%</c:formatCode>
                <c:ptCount val="8"/>
                <c:pt idx="0">
                  <c:v>0.0</c:v>
                </c:pt>
                <c:pt idx="1">
                  <c:v>0.1176</c:v>
                </c:pt>
                <c:pt idx="2">
                  <c:v>0.0</c:v>
                </c:pt>
                <c:pt idx="3">
                  <c:v>0.0</c:v>
                </c:pt>
                <c:pt idx="4">
                  <c:v>0.0588</c:v>
                </c:pt>
                <c:pt idx="5">
                  <c:v>0.0</c:v>
                </c:pt>
                <c:pt idx="6">
                  <c:v>0.0588</c:v>
                </c:pt>
                <c:pt idx="7">
                  <c:v>0.7646999999999999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0.125</c:v>
                </c:pt>
                <c:pt idx="1">
                  <c:v>0.125</c:v>
                </c:pt>
                <c:pt idx="2">
                  <c:v>0.25</c:v>
                </c:pt>
                <c:pt idx="3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0.1515</c:v>
                </c:pt>
                <c:pt idx="1">
                  <c:v>0.2727</c:v>
                </c:pt>
                <c:pt idx="2">
                  <c:v>0.3636</c:v>
                </c:pt>
                <c:pt idx="3">
                  <c:v>0.2121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0.1091</c:v>
                </c:pt>
                <c:pt idx="1">
                  <c:v>0.2909</c:v>
                </c:pt>
                <c:pt idx="2">
                  <c:v>0.3091</c:v>
                </c:pt>
                <c:pt idx="3">
                  <c:v>0.2909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0.1648</c:v>
                </c:pt>
                <c:pt idx="1">
                  <c:v>0.2527</c:v>
                </c:pt>
                <c:pt idx="2">
                  <c:v>0.2967</c:v>
                </c:pt>
                <c:pt idx="3">
                  <c:v>0.2857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0.20309999999999997</c:v>
                </c:pt>
                <c:pt idx="1">
                  <c:v>0.26039999999999996</c:v>
                </c:pt>
                <c:pt idx="2">
                  <c:v>0.23440000000000003</c:v>
                </c:pt>
                <c:pt idx="3">
                  <c:v>0.30210000000000004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Sheet1!$G$2:$G$5</c:f>
              <c:numCache>
                <c:formatCode>0.00%</c:formatCode>
                <c:ptCount val="4"/>
                <c:pt idx="0">
                  <c:v>0.1684</c:v>
                </c:pt>
                <c:pt idx="1">
                  <c:v>0.2632</c:v>
                </c:pt>
                <c:pt idx="2">
                  <c:v>0.29469999999999996</c:v>
                </c:pt>
                <c:pt idx="3">
                  <c:v>0.2737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Sheet1!$H$2:$H$5</c:f>
              <c:numCache>
                <c:formatCode>0.00%</c:formatCode>
                <c:ptCount val="4"/>
                <c:pt idx="0">
                  <c:v>0.061</c:v>
                </c:pt>
                <c:pt idx="1">
                  <c:v>0.3049</c:v>
                </c:pt>
                <c:pt idx="2">
                  <c:v>0.3293</c:v>
                </c:pt>
                <c:pt idx="3">
                  <c:v>0.3049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Sheet1!$I$2:$I$5</c:f>
              <c:numCache>
                <c:formatCode>0.00%</c:formatCode>
                <c:ptCount val="4"/>
                <c:pt idx="0">
                  <c:v>0.1316</c:v>
                </c:pt>
                <c:pt idx="1">
                  <c:v>0.3421</c:v>
                </c:pt>
                <c:pt idx="2">
                  <c:v>0.2632</c:v>
                </c:pt>
                <c:pt idx="3">
                  <c:v>0.2632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0.303</c:v>
                </c:pt>
                <c:pt idx="2">
                  <c:v>0.6970000000000001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0.3091</c:v>
                </c:pt>
                <c:pt idx="2">
                  <c:v>0.6909000000000001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0.35159999999999997</c:v>
                </c:pt>
                <c:pt idx="2">
                  <c:v>0.6484000000000001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0.30210000000000004</c:v>
                </c:pt>
                <c:pt idx="2">
                  <c:v>0.6979000000000001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0.0</c:v>
                </c:pt>
                <c:pt idx="1">
                  <c:v>0.2421</c:v>
                </c:pt>
                <c:pt idx="2">
                  <c:v>0.7579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0.0</c:v>
                </c:pt>
                <c:pt idx="1">
                  <c:v>0.2683</c:v>
                </c:pt>
                <c:pt idx="2">
                  <c:v>0.7317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0.0</c:v>
                </c:pt>
                <c:pt idx="1">
                  <c:v>0.15789999999999998</c:v>
                </c:pt>
                <c:pt idx="2">
                  <c:v>0.8421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0.875</c:v>
                </c:pt>
                <c:pt idx="2">
                  <c:v>0.125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0.35</c:v>
                </c:pt>
                <c:pt idx="2">
                  <c:v>0.65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0.7082999999999999</c:v>
                </c:pt>
                <c:pt idx="2">
                  <c:v>0.2917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0.4314</c:v>
                </c:pt>
                <c:pt idx="2">
                  <c:v>0.5686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0.5161</c:v>
                </c:pt>
                <c:pt idx="2">
                  <c:v>0.4839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0.0</c:v>
                </c:pt>
                <c:pt idx="1">
                  <c:v>0.5556</c:v>
                </c:pt>
                <c:pt idx="2">
                  <c:v>0.44439999999999996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0.0</c:v>
                </c:pt>
                <c:pt idx="1">
                  <c:v>0.6739</c:v>
                </c:pt>
                <c:pt idx="2">
                  <c:v>0.3261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0.0</c:v>
                </c:pt>
                <c:pt idx="1">
                  <c:v>0.5882000000000001</c:v>
                </c:pt>
                <c:pt idx="2">
                  <c:v>0.4118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0.3333</c:v>
                </c:pt>
                <c:pt idx="1">
                  <c:v>0.6667000000000001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0.3125</c:v>
                </c:pt>
                <c:pt idx="1">
                  <c:v>0.6875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0.36840000000000006</c:v>
                </c:pt>
                <c:pt idx="1">
                  <c:v>0.6315999999999999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Sheet1!$F$2:$F$3</c:f>
              <c:numCache>
                <c:formatCode>0.00%</c:formatCode>
                <c:ptCount val="2"/>
                <c:pt idx="0">
                  <c:v>0.3947</c:v>
                </c:pt>
                <c:pt idx="1">
                  <c:v>0.6053000000000001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Sheet1!$G$2:$G$3</c:f>
              <c:numCache>
                <c:formatCode>0.00%</c:formatCode>
                <c:ptCount val="2"/>
                <c:pt idx="0">
                  <c:v>0.3333</c:v>
                </c:pt>
                <c:pt idx="1">
                  <c:v>0.6667000000000001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Sheet1!$H$2:$H$3</c:f>
              <c:numCache>
                <c:formatCode>0.00%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Sheet1!$I$2:$I$3</c:f>
              <c:numCache>
                <c:formatCode>0.00%</c:formatCode>
                <c:ptCount val="2"/>
                <c:pt idx="0">
                  <c:v>0.6667000000000001</c:v>
                </c:pt>
                <c:pt idx="1">
                  <c:v>0.3333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0.07690000000000001</c:v>
                </c:pt>
                <c:pt idx="2">
                  <c:v>0.6923</c:v>
                </c:pt>
                <c:pt idx="3">
                  <c:v>0.23079999999999998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0.0323</c:v>
                </c:pt>
                <c:pt idx="2">
                  <c:v>0.7097</c:v>
                </c:pt>
                <c:pt idx="3">
                  <c:v>0.2581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0.0</c:v>
                </c:pt>
                <c:pt idx="1">
                  <c:v>0.125</c:v>
                </c:pt>
                <c:pt idx="2">
                  <c:v>0.5</c:v>
                </c:pt>
                <c:pt idx="3">
                  <c:v>0.375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0.0</c:v>
                </c:pt>
                <c:pt idx="1">
                  <c:v>0.0909</c:v>
                </c:pt>
                <c:pt idx="2">
                  <c:v>0.6263000000000001</c:v>
                </c:pt>
                <c:pt idx="3">
                  <c:v>0.2828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Sheet1!$G$2:$G$5</c:f>
              <c:numCache>
                <c:formatCode>0.00%</c:formatCode>
                <c:ptCount val="4"/>
                <c:pt idx="0">
                  <c:v>0.0</c:v>
                </c:pt>
                <c:pt idx="1">
                  <c:v>0.1</c:v>
                </c:pt>
                <c:pt idx="2">
                  <c:v>0.5</c:v>
                </c:pt>
                <c:pt idx="3">
                  <c:v>0.4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Sheet1!$H$2:$H$5</c:f>
              <c:numCache>
                <c:formatCode>0.00%</c:formatCode>
                <c:ptCount val="4"/>
                <c:pt idx="0">
                  <c:v>0.0</c:v>
                </c:pt>
                <c:pt idx="1">
                  <c:v>0.11109999999999999</c:v>
                </c:pt>
                <c:pt idx="2">
                  <c:v>0.5556</c:v>
                </c:pt>
                <c:pt idx="3">
                  <c:v>0.3333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Sheet1!$I$2:$I$5</c:f>
              <c:numCache>
                <c:formatCode>0.00%</c:formatCode>
                <c:ptCount val="4"/>
                <c:pt idx="0">
                  <c:v>0.0</c:v>
                </c:pt>
                <c:pt idx="1">
                  <c:v>0.09519999999999999</c:v>
                </c:pt>
                <c:pt idx="2">
                  <c:v>0.47619999999999996</c:v>
                </c:pt>
                <c:pt idx="3">
                  <c:v>0.4286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0.3125</c:v>
                </c:pt>
                <c:pt idx="2">
                  <c:v>0.6875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0.24239999999999998</c:v>
                </c:pt>
                <c:pt idx="2">
                  <c:v>0.7576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0.4364</c:v>
                </c:pt>
                <c:pt idx="2">
                  <c:v>0.5636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0.46149999999999997</c:v>
                </c:pt>
                <c:pt idx="2">
                  <c:v>0.5385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0.5052</c:v>
                </c:pt>
                <c:pt idx="2">
                  <c:v>0.49479999999999996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0.0</c:v>
                </c:pt>
                <c:pt idx="1">
                  <c:v>0.4947</c:v>
                </c:pt>
                <c:pt idx="2">
                  <c:v>0.5053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0.0</c:v>
                </c:pt>
                <c:pt idx="1">
                  <c:v>0.5488000000000001</c:v>
                </c:pt>
                <c:pt idx="2">
                  <c:v>0.4512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0.0</c:v>
                </c:pt>
                <c:pt idx="1">
                  <c:v>0.7105</c:v>
                </c:pt>
                <c:pt idx="2">
                  <c:v>0.2895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0.4242</c:v>
                </c:pt>
                <c:pt idx="1">
                  <c:v>0.5758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0.41759999999999997</c:v>
                </c:pt>
                <c:pt idx="1">
                  <c:v>0.5824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Sheet1!$F$2:$F$3</c:f>
              <c:numCache>
                <c:formatCode>0.00%</c:formatCode>
                <c:ptCount val="2"/>
                <c:pt idx="0">
                  <c:v>0.4635</c:v>
                </c:pt>
                <c:pt idx="1">
                  <c:v>0.5365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Sheet1!$G$2:$G$3</c:f>
              <c:numCache>
                <c:formatCode>0.00%</c:formatCode>
                <c:ptCount val="2"/>
                <c:pt idx="0">
                  <c:v>0.4316</c:v>
                </c:pt>
                <c:pt idx="1">
                  <c:v>0.5684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Sheet1!$H$2:$H$3</c:f>
              <c:numCache>
                <c:formatCode>0.00%</c:formatCode>
                <c:ptCount val="2"/>
                <c:pt idx="0">
                  <c:v>0.36590000000000006</c:v>
                </c:pt>
                <c:pt idx="1">
                  <c:v>0.6341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Sheet1!$I$2:$I$3</c:f>
              <c:numCache>
                <c:formatCode>0.00%</c:formatCode>
                <c:ptCount val="2"/>
                <c:pt idx="0">
                  <c:v>0.47369999999999995</c:v>
                </c:pt>
                <c:pt idx="1">
                  <c:v>0.5263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0.25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0.25</c:v>
                </c:pt>
                <c:pt idx="8">
                  <c:v>0.125</c:v>
                </c:pt>
                <c:pt idx="9">
                  <c:v>0.25</c:v>
                </c:pt>
                <c:pt idx="10">
                  <c:v>0.125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0.07690000000000001</c:v>
                </c:pt>
                <c:pt idx="6">
                  <c:v>0.0</c:v>
                </c:pt>
                <c:pt idx="7">
                  <c:v>0.15380000000000002</c:v>
                </c:pt>
                <c:pt idx="8">
                  <c:v>0.23079999999999998</c:v>
                </c:pt>
                <c:pt idx="9">
                  <c:v>0.07690000000000001</c:v>
                </c:pt>
                <c:pt idx="10">
                  <c:v>0.15380000000000002</c:v>
                </c:pt>
                <c:pt idx="11">
                  <c:v>0.3077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0.0645</c:v>
                </c:pt>
                <c:pt idx="3">
                  <c:v>0.0323</c:v>
                </c:pt>
                <c:pt idx="4">
                  <c:v>0.0</c:v>
                </c:pt>
                <c:pt idx="5">
                  <c:v>0.0645</c:v>
                </c:pt>
                <c:pt idx="6">
                  <c:v>0.0968</c:v>
                </c:pt>
                <c:pt idx="7">
                  <c:v>0.1613</c:v>
                </c:pt>
                <c:pt idx="8">
                  <c:v>0.129</c:v>
                </c:pt>
                <c:pt idx="9">
                  <c:v>0.1613</c:v>
                </c:pt>
                <c:pt idx="10">
                  <c:v>0.1613</c:v>
                </c:pt>
                <c:pt idx="11">
                  <c:v>0.0645</c:v>
                </c:pt>
                <c:pt idx="12">
                  <c:v>0.0645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Sheet1!$E$2:$E$14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0.05</c:v>
                </c:pt>
                <c:pt idx="4">
                  <c:v>0.0</c:v>
                </c:pt>
                <c:pt idx="5">
                  <c:v>0.05</c:v>
                </c:pt>
                <c:pt idx="6">
                  <c:v>0.05</c:v>
                </c:pt>
                <c:pt idx="7">
                  <c:v>0.2</c:v>
                </c:pt>
                <c:pt idx="8">
                  <c:v>0.175</c:v>
                </c:pt>
                <c:pt idx="9">
                  <c:v>0.3</c:v>
                </c:pt>
                <c:pt idx="10">
                  <c:v>0.075</c:v>
                </c:pt>
                <c:pt idx="11">
                  <c:v>0.1</c:v>
                </c:pt>
                <c:pt idx="12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Sheet1!$F$2:$F$14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0.030299999999999997</c:v>
                </c:pt>
                <c:pt idx="3">
                  <c:v>0.030299999999999997</c:v>
                </c:pt>
                <c:pt idx="4">
                  <c:v>0.0101</c:v>
                </c:pt>
                <c:pt idx="5">
                  <c:v>0.030299999999999997</c:v>
                </c:pt>
                <c:pt idx="6">
                  <c:v>0.10099999999999999</c:v>
                </c:pt>
                <c:pt idx="7">
                  <c:v>0.17170000000000002</c:v>
                </c:pt>
                <c:pt idx="8">
                  <c:v>0.2525</c:v>
                </c:pt>
                <c:pt idx="9">
                  <c:v>0.19190000000000002</c:v>
                </c:pt>
                <c:pt idx="10">
                  <c:v>0.060599999999999994</c:v>
                </c:pt>
                <c:pt idx="11">
                  <c:v>0.10099999999999999</c:v>
                </c:pt>
                <c:pt idx="12">
                  <c:v>0.0202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Sheet1!$G$2:$G$14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0.08</c:v>
                </c:pt>
                <c:pt idx="3">
                  <c:v>0.02</c:v>
                </c:pt>
                <c:pt idx="4">
                  <c:v>0.0</c:v>
                </c:pt>
                <c:pt idx="5">
                  <c:v>0.04</c:v>
                </c:pt>
                <c:pt idx="6">
                  <c:v>0.06</c:v>
                </c:pt>
                <c:pt idx="7">
                  <c:v>0.16</c:v>
                </c:pt>
                <c:pt idx="8">
                  <c:v>0.22</c:v>
                </c:pt>
                <c:pt idx="9">
                  <c:v>0.1</c:v>
                </c:pt>
                <c:pt idx="10">
                  <c:v>0.12</c:v>
                </c:pt>
                <c:pt idx="11">
                  <c:v>0.16</c:v>
                </c:pt>
                <c:pt idx="12">
                  <c:v>0.04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Sheet1!$H$2:$H$14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0.0278</c:v>
                </c:pt>
                <c:pt idx="3">
                  <c:v>0.0</c:v>
                </c:pt>
                <c:pt idx="4">
                  <c:v>0.0</c:v>
                </c:pt>
                <c:pt idx="5">
                  <c:v>0.0833</c:v>
                </c:pt>
                <c:pt idx="6">
                  <c:v>0.0278</c:v>
                </c:pt>
                <c:pt idx="7">
                  <c:v>0.1389</c:v>
                </c:pt>
                <c:pt idx="8">
                  <c:v>0.16670000000000001</c:v>
                </c:pt>
                <c:pt idx="9">
                  <c:v>0.3611</c:v>
                </c:pt>
                <c:pt idx="10">
                  <c:v>0.0556</c:v>
                </c:pt>
                <c:pt idx="11">
                  <c:v>0.11109999999999999</c:v>
                </c:pt>
                <c:pt idx="12">
                  <c:v>0.0278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Sheet1!$I$2:$I$14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0.047599999999999996</c:v>
                </c:pt>
                <c:pt idx="4">
                  <c:v>0.047599999999999996</c:v>
                </c:pt>
                <c:pt idx="5">
                  <c:v>0.0</c:v>
                </c:pt>
                <c:pt idx="6">
                  <c:v>0.047599999999999996</c:v>
                </c:pt>
                <c:pt idx="7">
                  <c:v>0.1429</c:v>
                </c:pt>
                <c:pt idx="8">
                  <c:v>0.3333</c:v>
                </c:pt>
                <c:pt idx="9">
                  <c:v>0.1905</c:v>
                </c:pt>
                <c:pt idx="10">
                  <c:v>0.09519999999999999</c:v>
                </c:pt>
                <c:pt idx="11">
                  <c:v>0.09519999999999999</c:v>
                </c:pt>
                <c:pt idx="1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answered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0.4507</c:v>
                </c:pt>
                <c:pt idx="1">
                  <c:v>0.5493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0.875</c:v>
                </c:pt>
                <c:pt idx="1">
                  <c:v>0.0</c:v>
                </c:pt>
                <c:pt idx="2">
                  <c:v>0.125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0.6923</c:v>
                </c:pt>
                <c:pt idx="1">
                  <c:v>0.0</c:v>
                </c:pt>
                <c:pt idx="2">
                  <c:v>0.3077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0.9031999999999999</c:v>
                </c:pt>
                <c:pt idx="1">
                  <c:v>0.0</c:v>
                </c:pt>
                <c:pt idx="2">
                  <c:v>0.0323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0.0645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0.9</c:v>
                </c:pt>
                <c:pt idx="1">
                  <c:v>0.0</c:v>
                </c:pt>
                <c:pt idx="2">
                  <c:v>0.1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Sheet1!$F$2:$F$13</c:f>
              <c:numCache>
                <c:formatCode>0.00%</c:formatCode>
                <c:ptCount val="12"/>
                <c:pt idx="0">
                  <c:v>0.9595999999999999</c:v>
                </c:pt>
                <c:pt idx="1">
                  <c:v>0.0</c:v>
                </c:pt>
                <c:pt idx="2">
                  <c:v>0.0404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Sheet1!$G$2:$G$13</c:f>
              <c:numCache>
                <c:formatCode>0.00%</c:formatCode>
                <c:ptCount val="12"/>
                <c:pt idx="0">
                  <c:v>0.92</c:v>
                </c:pt>
                <c:pt idx="1">
                  <c:v>0.0</c:v>
                </c:pt>
                <c:pt idx="2">
                  <c:v>0.08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Sheet1!$H$2:$H$13</c:f>
              <c:numCache>
                <c:formatCode>0.00%</c:formatCode>
                <c:ptCount val="12"/>
                <c:pt idx="0">
                  <c:v>0.9722</c:v>
                </c:pt>
                <c:pt idx="1">
                  <c:v>0.0</c:v>
                </c:pt>
                <c:pt idx="2">
                  <c:v>0.0278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Sheet1!$I$2:$I$13</c:f>
              <c:numCache>
                <c:formatCode>0.00%</c:formatCode>
                <c:ptCount val="12"/>
                <c:pt idx="0">
                  <c:v>0.8571</c:v>
                </c:pt>
                <c:pt idx="1">
                  <c:v>0.0</c:v>
                </c:pt>
                <c:pt idx="2">
                  <c:v>0.047599999999999996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0.047599999999999996</c:v>
                </c:pt>
                <c:pt idx="10">
                  <c:v>0.047599999999999996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0.0</c:v>
                </c:pt>
                <c:pt idx="1">
                  <c:v>0.25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0.125</c:v>
                </c:pt>
                <c:pt idx="7">
                  <c:v>0.0</c:v>
                </c:pt>
                <c:pt idx="8">
                  <c:v>0.0</c:v>
                </c:pt>
                <c:pt idx="9">
                  <c:v>0.25</c:v>
                </c:pt>
                <c:pt idx="10">
                  <c:v>0.375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0.2</c:v>
                </c:pt>
                <c:pt idx="2">
                  <c:v>0.05</c:v>
                </c:pt>
                <c:pt idx="3">
                  <c:v>0.05</c:v>
                </c:pt>
                <c:pt idx="4">
                  <c:v>0.0</c:v>
                </c:pt>
                <c:pt idx="5">
                  <c:v>0.05</c:v>
                </c:pt>
                <c:pt idx="6">
                  <c:v>0.1</c:v>
                </c:pt>
                <c:pt idx="7">
                  <c:v>0.1</c:v>
                </c:pt>
                <c:pt idx="8">
                  <c:v>0.0</c:v>
                </c:pt>
                <c:pt idx="9">
                  <c:v>0.0</c:v>
                </c:pt>
                <c:pt idx="10">
                  <c:v>0.2</c:v>
                </c:pt>
                <c:pt idx="11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0.16670000000000001</c:v>
                </c:pt>
                <c:pt idx="2">
                  <c:v>0.125</c:v>
                </c:pt>
                <c:pt idx="3">
                  <c:v>0.0</c:v>
                </c:pt>
                <c:pt idx="4">
                  <c:v>0.0833</c:v>
                </c:pt>
                <c:pt idx="5">
                  <c:v>0.0417</c:v>
                </c:pt>
                <c:pt idx="6">
                  <c:v>0.0833</c:v>
                </c:pt>
                <c:pt idx="7">
                  <c:v>0.16670000000000001</c:v>
                </c:pt>
                <c:pt idx="8">
                  <c:v>0.0</c:v>
                </c:pt>
                <c:pt idx="9">
                  <c:v>0.0</c:v>
                </c:pt>
                <c:pt idx="10">
                  <c:v>0.0417</c:v>
                </c:pt>
                <c:pt idx="11">
                  <c:v>0.2917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0.0</c:v>
                </c:pt>
                <c:pt idx="1">
                  <c:v>0.2157</c:v>
                </c:pt>
                <c:pt idx="2">
                  <c:v>0.0196</c:v>
                </c:pt>
                <c:pt idx="3">
                  <c:v>0.0784</c:v>
                </c:pt>
                <c:pt idx="4">
                  <c:v>0.0392</c:v>
                </c:pt>
                <c:pt idx="5">
                  <c:v>0.0196</c:v>
                </c:pt>
                <c:pt idx="6">
                  <c:v>0.0196</c:v>
                </c:pt>
                <c:pt idx="7">
                  <c:v>0.15689999999999998</c:v>
                </c:pt>
                <c:pt idx="8">
                  <c:v>0.0392</c:v>
                </c:pt>
                <c:pt idx="9">
                  <c:v>0.1176</c:v>
                </c:pt>
                <c:pt idx="10">
                  <c:v>0.0588</c:v>
                </c:pt>
                <c:pt idx="11">
                  <c:v>0.2353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Sheet1!$F$2:$F$13</c:f>
              <c:numCache>
                <c:formatCode>0.00%</c:formatCode>
                <c:ptCount val="12"/>
                <c:pt idx="0">
                  <c:v>0.0</c:v>
                </c:pt>
                <c:pt idx="1">
                  <c:v>0.0968</c:v>
                </c:pt>
                <c:pt idx="2">
                  <c:v>0.043</c:v>
                </c:pt>
                <c:pt idx="3">
                  <c:v>0.043</c:v>
                </c:pt>
                <c:pt idx="4">
                  <c:v>0.0215</c:v>
                </c:pt>
                <c:pt idx="5">
                  <c:v>0.0215</c:v>
                </c:pt>
                <c:pt idx="6">
                  <c:v>0.0108</c:v>
                </c:pt>
                <c:pt idx="7">
                  <c:v>0.1183</c:v>
                </c:pt>
                <c:pt idx="8">
                  <c:v>0.0323</c:v>
                </c:pt>
                <c:pt idx="9">
                  <c:v>0.0323</c:v>
                </c:pt>
                <c:pt idx="10">
                  <c:v>0.2366</c:v>
                </c:pt>
                <c:pt idx="11">
                  <c:v>0.34409999999999996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Sheet1!$G$2:$G$13</c:f>
              <c:numCache>
                <c:formatCode>0.00%</c:formatCode>
                <c:ptCount val="12"/>
                <c:pt idx="0">
                  <c:v>0.0</c:v>
                </c:pt>
                <c:pt idx="1">
                  <c:v>0.0444</c:v>
                </c:pt>
                <c:pt idx="2">
                  <c:v>0.0222</c:v>
                </c:pt>
                <c:pt idx="3">
                  <c:v>0.0</c:v>
                </c:pt>
                <c:pt idx="4">
                  <c:v>0.0444</c:v>
                </c:pt>
                <c:pt idx="5">
                  <c:v>0.0</c:v>
                </c:pt>
                <c:pt idx="6">
                  <c:v>0.0</c:v>
                </c:pt>
                <c:pt idx="7">
                  <c:v>0.0222</c:v>
                </c:pt>
                <c:pt idx="8">
                  <c:v>0.0</c:v>
                </c:pt>
                <c:pt idx="9">
                  <c:v>0.0889</c:v>
                </c:pt>
                <c:pt idx="10">
                  <c:v>0.2667</c:v>
                </c:pt>
                <c:pt idx="11">
                  <c:v>0.5111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Sheet1!$H$2:$H$13</c:f>
              <c:numCache>
                <c:formatCode>0.00%</c:formatCode>
                <c:ptCount val="12"/>
                <c:pt idx="0">
                  <c:v>0.0</c:v>
                </c:pt>
                <c:pt idx="1">
                  <c:v>0.0217</c:v>
                </c:pt>
                <c:pt idx="2">
                  <c:v>0.0217</c:v>
                </c:pt>
                <c:pt idx="3">
                  <c:v>0.0217</c:v>
                </c:pt>
                <c:pt idx="4">
                  <c:v>0.0435</c:v>
                </c:pt>
                <c:pt idx="5">
                  <c:v>0.0217</c:v>
                </c:pt>
                <c:pt idx="6">
                  <c:v>0.0</c:v>
                </c:pt>
                <c:pt idx="7">
                  <c:v>0.0435</c:v>
                </c:pt>
                <c:pt idx="8">
                  <c:v>0.0217</c:v>
                </c:pt>
                <c:pt idx="9">
                  <c:v>0.087</c:v>
                </c:pt>
                <c:pt idx="10">
                  <c:v>0.2826</c:v>
                </c:pt>
                <c:pt idx="11">
                  <c:v>0.43479999999999996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Sheet1!$I$2:$I$13</c:f>
              <c:numCache>
                <c:formatCode>0.00%</c:formatCode>
                <c:ptCount val="12"/>
                <c:pt idx="0">
                  <c:v>0.0</c:v>
                </c:pt>
                <c:pt idx="1">
                  <c:v>0.0588</c:v>
                </c:pt>
                <c:pt idx="2">
                  <c:v>0.0</c:v>
                </c:pt>
                <c:pt idx="3">
                  <c:v>0.0588</c:v>
                </c:pt>
                <c:pt idx="4">
                  <c:v>0.1176</c:v>
                </c:pt>
                <c:pt idx="5">
                  <c:v>0.0</c:v>
                </c:pt>
                <c:pt idx="6">
                  <c:v>0.0</c:v>
                </c:pt>
                <c:pt idx="7">
                  <c:v>0.0588</c:v>
                </c:pt>
                <c:pt idx="8">
                  <c:v>0.0588</c:v>
                </c:pt>
                <c:pt idx="9">
                  <c:v>0.0588</c:v>
                </c:pt>
                <c:pt idx="10">
                  <c:v>0.29410000000000003</c:v>
                </c:pt>
                <c:pt idx="11">
                  <c:v>0.29410000000000003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0.25</c:v>
                </c:pt>
                <c:pt idx="4">
                  <c:v>0.0</c:v>
                </c:pt>
                <c:pt idx="5">
                  <c:v>0.0</c:v>
                </c:pt>
                <c:pt idx="6">
                  <c:v>0.125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0.125</c:v>
                </c:pt>
                <c:pt idx="11">
                  <c:v>0.0</c:v>
                </c:pt>
                <c:pt idx="12">
                  <c:v>0.0</c:v>
                </c:pt>
                <c:pt idx="13">
                  <c:v>0.125</c:v>
                </c:pt>
                <c:pt idx="14">
                  <c:v>0.0</c:v>
                </c:pt>
                <c:pt idx="15">
                  <c:v>0.125</c:v>
                </c:pt>
                <c:pt idx="16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0.07690000000000001</c:v>
                </c:pt>
                <c:pt idx="1">
                  <c:v>0.0</c:v>
                </c:pt>
                <c:pt idx="2">
                  <c:v>0.0</c:v>
                </c:pt>
                <c:pt idx="3">
                  <c:v>0.15380000000000002</c:v>
                </c:pt>
                <c:pt idx="4">
                  <c:v>0.15380000000000002</c:v>
                </c:pt>
                <c:pt idx="5">
                  <c:v>0.23079999999999998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0.07690000000000001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0.3077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0.0645</c:v>
                </c:pt>
                <c:pt idx="4">
                  <c:v>0.1613</c:v>
                </c:pt>
                <c:pt idx="5">
                  <c:v>0.0968</c:v>
                </c:pt>
                <c:pt idx="6">
                  <c:v>0.0323</c:v>
                </c:pt>
                <c:pt idx="7">
                  <c:v>0.0</c:v>
                </c:pt>
                <c:pt idx="8">
                  <c:v>0.0323</c:v>
                </c:pt>
                <c:pt idx="9">
                  <c:v>0.0645</c:v>
                </c:pt>
                <c:pt idx="10">
                  <c:v>0.0323</c:v>
                </c:pt>
                <c:pt idx="11">
                  <c:v>0.0323</c:v>
                </c:pt>
                <c:pt idx="12">
                  <c:v>0.0</c:v>
                </c:pt>
                <c:pt idx="13">
                  <c:v>0.0</c:v>
                </c:pt>
                <c:pt idx="14">
                  <c:v>0.0645</c:v>
                </c:pt>
                <c:pt idx="15">
                  <c:v>0.0645</c:v>
                </c:pt>
                <c:pt idx="16">
                  <c:v>0.35479999999999995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Sheet1!$E$2:$E$18</c:f>
              <c:numCache>
                <c:formatCode>0.00%</c:formatCode>
                <c:ptCount val="17"/>
                <c:pt idx="0">
                  <c:v>0.025</c:v>
                </c:pt>
                <c:pt idx="1">
                  <c:v>0.025</c:v>
                </c:pt>
                <c:pt idx="2">
                  <c:v>0.025</c:v>
                </c:pt>
                <c:pt idx="3">
                  <c:v>0.05</c:v>
                </c:pt>
                <c:pt idx="4">
                  <c:v>0.175</c:v>
                </c:pt>
                <c:pt idx="5">
                  <c:v>0.1</c:v>
                </c:pt>
                <c:pt idx="6">
                  <c:v>0.025</c:v>
                </c:pt>
                <c:pt idx="7">
                  <c:v>0.025</c:v>
                </c:pt>
                <c:pt idx="8">
                  <c:v>0.1</c:v>
                </c:pt>
                <c:pt idx="9">
                  <c:v>0.0</c:v>
                </c:pt>
                <c:pt idx="10">
                  <c:v>0.025</c:v>
                </c:pt>
                <c:pt idx="11">
                  <c:v>0.025</c:v>
                </c:pt>
                <c:pt idx="12">
                  <c:v>0.025</c:v>
                </c:pt>
                <c:pt idx="13">
                  <c:v>0.025</c:v>
                </c:pt>
                <c:pt idx="14">
                  <c:v>0.05</c:v>
                </c:pt>
                <c:pt idx="15">
                  <c:v>0.0</c:v>
                </c:pt>
                <c:pt idx="16">
                  <c:v>0.3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Sheet1!$F$2:$F$18</c:f>
              <c:numCache>
                <c:formatCode>0.00%</c:formatCode>
                <c:ptCount val="17"/>
                <c:pt idx="0">
                  <c:v>0.0101</c:v>
                </c:pt>
                <c:pt idx="1">
                  <c:v>0.0404</c:v>
                </c:pt>
                <c:pt idx="2">
                  <c:v>0.0101</c:v>
                </c:pt>
                <c:pt idx="3">
                  <c:v>0.11109999999999999</c:v>
                </c:pt>
                <c:pt idx="4">
                  <c:v>0.1515</c:v>
                </c:pt>
                <c:pt idx="5">
                  <c:v>0.0909</c:v>
                </c:pt>
                <c:pt idx="6">
                  <c:v>0.0101</c:v>
                </c:pt>
                <c:pt idx="7">
                  <c:v>0.0202</c:v>
                </c:pt>
                <c:pt idx="8">
                  <c:v>0.0404</c:v>
                </c:pt>
                <c:pt idx="9">
                  <c:v>0.0101</c:v>
                </c:pt>
                <c:pt idx="10">
                  <c:v>0.060599999999999994</c:v>
                </c:pt>
                <c:pt idx="11">
                  <c:v>0.050499999999999996</c:v>
                </c:pt>
                <c:pt idx="12">
                  <c:v>0.0404</c:v>
                </c:pt>
                <c:pt idx="13">
                  <c:v>0.0101</c:v>
                </c:pt>
                <c:pt idx="14">
                  <c:v>0.0707</c:v>
                </c:pt>
                <c:pt idx="15">
                  <c:v>0.0404</c:v>
                </c:pt>
                <c:pt idx="16">
                  <c:v>0.2323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Sheet1!$G$2:$G$18</c:f>
              <c:numCache>
                <c:formatCode>0.00%</c:formatCode>
                <c:ptCount val="17"/>
                <c:pt idx="0">
                  <c:v>0.0</c:v>
                </c:pt>
                <c:pt idx="1">
                  <c:v>0.02</c:v>
                </c:pt>
                <c:pt idx="2">
                  <c:v>0.02</c:v>
                </c:pt>
                <c:pt idx="3">
                  <c:v>0.04</c:v>
                </c:pt>
                <c:pt idx="4">
                  <c:v>0.12</c:v>
                </c:pt>
                <c:pt idx="5">
                  <c:v>0.2</c:v>
                </c:pt>
                <c:pt idx="6">
                  <c:v>0.06</c:v>
                </c:pt>
                <c:pt idx="7">
                  <c:v>0.04</c:v>
                </c:pt>
                <c:pt idx="8">
                  <c:v>0.02</c:v>
                </c:pt>
                <c:pt idx="9">
                  <c:v>0.04</c:v>
                </c:pt>
                <c:pt idx="10">
                  <c:v>0.06</c:v>
                </c:pt>
                <c:pt idx="11">
                  <c:v>0.0</c:v>
                </c:pt>
                <c:pt idx="12">
                  <c:v>0.02</c:v>
                </c:pt>
                <c:pt idx="13">
                  <c:v>0.04</c:v>
                </c:pt>
                <c:pt idx="14">
                  <c:v>0.08</c:v>
                </c:pt>
                <c:pt idx="15">
                  <c:v>0.0</c:v>
                </c:pt>
                <c:pt idx="16">
                  <c:v>0.24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Sheet1!$H$2:$H$18</c:f>
              <c:numCache>
                <c:formatCode>0.00%</c:formatCode>
                <c:ptCount val="17"/>
                <c:pt idx="0">
                  <c:v>0.0278</c:v>
                </c:pt>
                <c:pt idx="1">
                  <c:v>0.0</c:v>
                </c:pt>
                <c:pt idx="2">
                  <c:v>0.0</c:v>
                </c:pt>
                <c:pt idx="3">
                  <c:v>0.11109999999999999</c:v>
                </c:pt>
                <c:pt idx="4">
                  <c:v>0.22219999999999998</c:v>
                </c:pt>
                <c:pt idx="5">
                  <c:v>0.0</c:v>
                </c:pt>
                <c:pt idx="6">
                  <c:v>0.0</c:v>
                </c:pt>
                <c:pt idx="7">
                  <c:v>0.0278</c:v>
                </c:pt>
                <c:pt idx="8">
                  <c:v>0.1389</c:v>
                </c:pt>
                <c:pt idx="9">
                  <c:v>0.0278</c:v>
                </c:pt>
                <c:pt idx="10">
                  <c:v>0.0</c:v>
                </c:pt>
                <c:pt idx="11">
                  <c:v>0.0278</c:v>
                </c:pt>
                <c:pt idx="12">
                  <c:v>0.0278</c:v>
                </c:pt>
                <c:pt idx="13">
                  <c:v>0.0</c:v>
                </c:pt>
                <c:pt idx="14">
                  <c:v>0.0556</c:v>
                </c:pt>
                <c:pt idx="15">
                  <c:v>0.0</c:v>
                </c:pt>
                <c:pt idx="16">
                  <c:v>0.3333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Sheet1!$I$2:$I$18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0.047599999999999996</c:v>
                </c:pt>
                <c:pt idx="4">
                  <c:v>0.2857</c:v>
                </c:pt>
                <c:pt idx="5">
                  <c:v>0.1429</c:v>
                </c:pt>
                <c:pt idx="6">
                  <c:v>0.047599999999999996</c:v>
                </c:pt>
                <c:pt idx="7">
                  <c:v>0.09519999999999999</c:v>
                </c:pt>
                <c:pt idx="8">
                  <c:v>0.047599999999999996</c:v>
                </c:pt>
                <c:pt idx="9">
                  <c:v>0.047599999999999996</c:v>
                </c:pt>
                <c:pt idx="10">
                  <c:v>0.0</c:v>
                </c:pt>
                <c:pt idx="11">
                  <c:v>0.047599999999999996</c:v>
                </c:pt>
                <c:pt idx="12">
                  <c:v>0.047599999999999996</c:v>
                </c:pt>
                <c:pt idx="13">
                  <c:v>0.0</c:v>
                </c:pt>
                <c:pt idx="14">
                  <c:v>0.047599999999999996</c:v>
                </c:pt>
                <c:pt idx="15">
                  <c:v>0.0</c:v>
                </c:pt>
                <c:pt idx="16">
                  <c:v>0.1429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</c:v>
                </c:pt>
                <c:pt idx="1">
                  <c:v>0.375</c:v>
                </c:pt>
                <c:pt idx="2">
                  <c:v>0.125</c:v>
                </c:pt>
                <c:pt idx="3">
                  <c:v>0.375</c:v>
                </c:pt>
                <c:pt idx="4">
                  <c:v>0.125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</c:v>
                </c:pt>
                <c:pt idx="1">
                  <c:v>0.3077</c:v>
                </c:pt>
                <c:pt idx="2">
                  <c:v>0.15380000000000002</c:v>
                </c:pt>
                <c:pt idx="3">
                  <c:v>0.46149999999999997</c:v>
                </c:pt>
                <c:pt idx="4">
                  <c:v>0.07690000000000001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0.0323</c:v>
                </c:pt>
                <c:pt idx="1">
                  <c:v>0.2903</c:v>
                </c:pt>
                <c:pt idx="2">
                  <c:v>0.2903</c:v>
                </c:pt>
                <c:pt idx="3">
                  <c:v>0.22579999999999997</c:v>
                </c:pt>
                <c:pt idx="4">
                  <c:v>0.1613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0.0</c:v>
                </c:pt>
                <c:pt idx="1">
                  <c:v>0.325</c:v>
                </c:pt>
                <c:pt idx="2">
                  <c:v>0.25</c:v>
                </c:pt>
                <c:pt idx="3">
                  <c:v>0.35</c:v>
                </c:pt>
                <c:pt idx="4">
                  <c:v>0.075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Sheet1!$F$2:$F$6</c:f>
              <c:numCache>
                <c:formatCode>0.00%</c:formatCode>
                <c:ptCount val="5"/>
                <c:pt idx="0">
                  <c:v>0.0101</c:v>
                </c:pt>
                <c:pt idx="1">
                  <c:v>0.2525</c:v>
                </c:pt>
                <c:pt idx="2">
                  <c:v>0.3232</c:v>
                </c:pt>
                <c:pt idx="3">
                  <c:v>0.303</c:v>
                </c:pt>
                <c:pt idx="4">
                  <c:v>0.11109999999999999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Sheet1!$G$2:$G$6</c:f>
              <c:numCache>
                <c:formatCode>0.00%</c:formatCode>
                <c:ptCount val="5"/>
                <c:pt idx="0">
                  <c:v>0.0</c:v>
                </c:pt>
                <c:pt idx="1">
                  <c:v>0.18</c:v>
                </c:pt>
                <c:pt idx="2">
                  <c:v>0.18</c:v>
                </c:pt>
                <c:pt idx="3">
                  <c:v>0.34</c:v>
                </c:pt>
                <c:pt idx="4">
                  <c:v>0.3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Sheet1!$H$2:$H$6</c:f>
              <c:numCache>
                <c:formatCode>0.00%</c:formatCode>
                <c:ptCount val="5"/>
                <c:pt idx="0">
                  <c:v>0.0278</c:v>
                </c:pt>
                <c:pt idx="1">
                  <c:v>0.16670000000000001</c:v>
                </c:pt>
                <c:pt idx="2">
                  <c:v>0.2778</c:v>
                </c:pt>
                <c:pt idx="3">
                  <c:v>0.22219999999999998</c:v>
                </c:pt>
                <c:pt idx="4">
                  <c:v>0.3056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Sheet1!$I$2:$I$6</c:f>
              <c:numCache>
                <c:formatCode>0.00%</c:formatCode>
                <c:ptCount val="5"/>
                <c:pt idx="0">
                  <c:v>0.0</c:v>
                </c:pt>
                <c:pt idx="1">
                  <c:v>0.23809999999999998</c:v>
                </c:pt>
                <c:pt idx="2">
                  <c:v>0.4286</c:v>
                </c:pt>
                <c:pt idx="3">
                  <c:v>0.23809999999999998</c:v>
                </c:pt>
                <c:pt idx="4">
                  <c:v>0.09519999999999999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65+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</c:v>
                </c:pt>
                <c:pt idx="1">
                  <c:v>0.2</c:v>
                </c:pt>
                <c:pt idx="2">
                  <c:v>0.1</c:v>
                </c:pt>
                <c:pt idx="3">
                  <c:v>0.0</c:v>
                </c:pt>
                <c:pt idx="4">
                  <c:v>0.2</c:v>
                </c:pt>
                <c:pt idx="5">
                  <c:v>0.0</c:v>
                </c:pt>
                <c:pt idx="6">
                  <c:v>0.0</c:v>
                </c:pt>
                <c:pt idx="7">
                  <c:v>0.4</c:v>
                </c:pt>
                <c:pt idx="8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55-64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0.0</c:v>
                </c:pt>
                <c:pt idx="1">
                  <c:v>0.3043</c:v>
                </c:pt>
                <c:pt idx="2">
                  <c:v>0.0435</c:v>
                </c:pt>
                <c:pt idx="3">
                  <c:v>0.1739</c:v>
                </c:pt>
                <c:pt idx="4">
                  <c:v>0.0435</c:v>
                </c:pt>
                <c:pt idx="5">
                  <c:v>0.1304</c:v>
                </c:pt>
                <c:pt idx="6">
                  <c:v>0.0435</c:v>
                </c:pt>
                <c:pt idx="7">
                  <c:v>0.087</c:v>
                </c:pt>
                <c:pt idx="8">
                  <c:v>0.1739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45-54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0.23809999999999998</c:v>
                </c:pt>
                <c:pt idx="2">
                  <c:v>0.1429</c:v>
                </c:pt>
                <c:pt idx="3">
                  <c:v>0.16670000000000001</c:v>
                </c:pt>
                <c:pt idx="4">
                  <c:v>0.0</c:v>
                </c:pt>
                <c:pt idx="5">
                  <c:v>0.023799999999999998</c:v>
                </c:pt>
                <c:pt idx="6">
                  <c:v>0.1429</c:v>
                </c:pt>
                <c:pt idx="7">
                  <c:v>0.07139999999999999</c:v>
                </c:pt>
                <c:pt idx="8">
                  <c:v>0.2143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35-44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Sheet1!$E$2:$E$10</c:f>
              <c:numCache>
                <c:formatCode>0.00%</c:formatCode>
                <c:ptCount val="9"/>
                <c:pt idx="0">
                  <c:v>0.0</c:v>
                </c:pt>
                <c:pt idx="1">
                  <c:v>0.2647</c:v>
                </c:pt>
                <c:pt idx="2">
                  <c:v>0.3382</c:v>
                </c:pt>
                <c:pt idx="3">
                  <c:v>0.0882</c:v>
                </c:pt>
                <c:pt idx="4">
                  <c:v>0.0294</c:v>
                </c:pt>
                <c:pt idx="5">
                  <c:v>0.0</c:v>
                </c:pt>
                <c:pt idx="6">
                  <c:v>0.0294</c:v>
                </c:pt>
                <c:pt idx="7">
                  <c:v>0.0735</c:v>
                </c:pt>
                <c:pt idx="8">
                  <c:v>0.1765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25-34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Sheet1!$F$2:$F$10</c:f>
              <c:numCache>
                <c:formatCode>0.00%</c:formatCode>
                <c:ptCount val="9"/>
                <c:pt idx="0">
                  <c:v>0.0</c:v>
                </c:pt>
                <c:pt idx="1">
                  <c:v>0.2519</c:v>
                </c:pt>
                <c:pt idx="2">
                  <c:v>0.09630000000000001</c:v>
                </c:pt>
                <c:pt idx="3">
                  <c:v>0.1185</c:v>
                </c:pt>
                <c:pt idx="4">
                  <c:v>0.0222</c:v>
                </c:pt>
                <c:pt idx="5">
                  <c:v>0.0815</c:v>
                </c:pt>
                <c:pt idx="6">
                  <c:v>0.0741</c:v>
                </c:pt>
                <c:pt idx="7">
                  <c:v>0.1259</c:v>
                </c:pt>
                <c:pt idx="8">
                  <c:v>0.2296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21-24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Sheet1!$G$2:$G$10</c:f>
              <c:numCache>
                <c:formatCode>0.00%</c:formatCode>
                <c:ptCount val="9"/>
                <c:pt idx="0">
                  <c:v>0.0</c:v>
                </c:pt>
                <c:pt idx="1">
                  <c:v>0.19640000000000002</c:v>
                </c:pt>
                <c:pt idx="2">
                  <c:v>0.2321</c:v>
                </c:pt>
                <c:pt idx="3">
                  <c:v>0.1429</c:v>
                </c:pt>
                <c:pt idx="4">
                  <c:v>0.0536</c:v>
                </c:pt>
                <c:pt idx="5">
                  <c:v>0.0179</c:v>
                </c:pt>
                <c:pt idx="6">
                  <c:v>0.035699999999999996</c:v>
                </c:pt>
                <c:pt idx="7">
                  <c:v>0.0536</c:v>
                </c:pt>
                <c:pt idx="8">
                  <c:v>0.26789999999999997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17-20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Sheet1!$H$2:$H$10</c:f>
              <c:numCache>
                <c:formatCode>0.00%</c:formatCode>
                <c:ptCount val="9"/>
                <c:pt idx="0">
                  <c:v>0.0</c:v>
                </c:pt>
                <c:pt idx="1">
                  <c:v>0.2414</c:v>
                </c:pt>
                <c:pt idx="2">
                  <c:v>0.10339999999999999</c:v>
                </c:pt>
                <c:pt idx="3">
                  <c:v>0.10339999999999999</c:v>
                </c:pt>
                <c:pt idx="4">
                  <c:v>0.069</c:v>
                </c:pt>
                <c:pt idx="5">
                  <c:v>0.069</c:v>
                </c:pt>
                <c:pt idx="6">
                  <c:v>0.10339999999999999</c:v>
                </c:pt>
                <c:pt idx="7">
                  <c:v>0.051699999999999996</c:v>
                </c:pt>
                <c:pt idx="8">
                  <c:v>0.2586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11-16 years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Sheet1!$I$2:$I$10</c:f>
              <c:numCache>
                <c:formatCode>0.00%</c:formatCode>
                <c:ptCount val="9"/>
                <c:pt idx="0">
                  <c:v>0.0</c:v>
                </c:pt>
                <c:pt idx="1">
                  <c:v>0.0833</c:v>
                </c:pt>
                <c:pt idx="2">
                  <c:v>0.11109999999999999</c:v>
                </c:pt>
                <c:pt idx="3">
                  <c:v>0.0</c:v>
                </c:pt>
                <c:pt idx="4">
                  <c:v>0.0833</c:v>
                </c:pt>
                <c:pt idx="5">
                  <c:v>0.0556</c:v>
                </c:pt>
                <c:pt idx="6">
                  <c:v>0.1389</c:v>
                </c:pt>
                <c:pt idx="7">
                  <c:v>0.22219999999999998</c:v>
                </c:pt>
                <c:pt idx="8">
                  <c:v>0.3056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0.4925</c:v>
                </c:pt>
                <c:pt idx="2">
                  <c:v>0.5075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0.4964</c:v>
                </c:pt>
                <c:pt idx="2">
                  <c:v>0.5036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0.7484000000000001</c:v>
                </c:pt>
                <c:pt idx="2">
                  <c:v>0.2516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0.6204</c:v>
                </c:pt>
                <c:pt idx="2">
                  <c:v>0.3796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0.046</c:v>
                </c:pt>
                <c:pt idx="1">
                  <c:v>0.0669</c:v>
                </c:pt>
                <c:pt idx="2">
                  <c:v>0.0377</c:v>
                </c:pt>
                <c:pt idx="3">
                  <c:v>0.0335</c:v>
                </c:pt>
                <c:pt idx="4">
                  <c:v>0.029300000000000003</c:v>
                </c:pt>
                <c:pt idx="5">
                  <c:v>0.23850000000000002</c:v>
                </c:pt>
                <c:pt idx="6">
                  <c:v>0.159</c:v>
                </c:pt>
                <c:pt idx="7">
                  <c:v>0.38909999999999995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0.061500000000000006</c:v>
                </c:pt>
                <c:pt idx="1">
                  <c:v>0.0462</c:v>
                </c:pt>
                <c:pt idx="2">
                  <c:v>0.0</c:v>
                </c:pt>
                <c:pt idx="3">
                  <c:v>0.0308</c:v>
                </c:pt>
                <c:pt idx="4">
                  <c:v>0.0154</c:v>
                </c:pt>
                <c:pt idx="5">
                  <c:v>0.3538</c:v>
                </c:pt>
                <c:pt idx="6">
                  <c:v>0.10769999999999999</c:v>
                </c:pt>
                <c:pt idx="7">
                  <c:v>0.3846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0.1699</c:v>
                </c:pt>
                <c:pt idx="1">
                  <c:v>0.2516</c:v>
                </c:pt>
                <c:pt idx="2">
                  <c:v>0.29460000000000003</c:v>
                </c:pt>
                <c:pt idx="3">
                  <c:v>0.2839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0.10220000000000001</c:v>
                </c:pt>
                <c:pt idx="1">
                  <c:v>0.3358</c:v>
                </c:pt>
                <c:pt idx="2">
                  <c:v>0.2409</c:v>
                </c:pt>
                <c:pt idx="3">
                  <c:v>0.3212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0.2774</c:v>
                </c:pt>
                <c:pt idx="2">
                  <c:v>0.7226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0.3431</c:v>
                </c:pt>
                <c:pt idx="2">
                  <c:v>0.6568999999999999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dinosaurs</c:v>
                </c:pt>
                <c:pt idx="1">
                  <c:v>Prefer human biology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0.6172</c:v>
                </c:pt>
                <c:pt idx="1">
                  <c:v>0.38280000000000003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0.5439</c:v>
                </c:pt>
                <c:pt idx="2">
                  <c:v>0.4561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0.5692</c:v>
                </c:pt>
                <c:pt idx="2">
                  <c:v>0.43079999999999996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0.41</c:v>
                </c:pt>
                <c:pt idx="1">
                  <c:v>0.59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0.2857</c:v>
                </c:pt>
                <c:pt idx="1">
                  <c:v>0.7143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0.0885</c:v>
                </c:pt>
                <c:pt idx="2">
                  <c:v>0.5796</c:v>
                </c:pt>
                <c:pt idx="3">
                  <c:v>0.3319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0.0</c:v>
                </c:pt>
                <c:pt idx="1">
                  <c:v>0.09720000000000001</c:v>
                </c:pt>
                <c:pt idx="2">
                  <c:v>0.625</c:v>
                </c:pt>
                <c:pt idx="3">
                  <c:v>0.2778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0.5183</c:v>
                </c:pt>
                <c:pt idx="2">
                  <c:v>0.4817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0.3942</c:v>
                </c:pt>
                <c:pt idx="2">
                  <c:v>0.6058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0.4215</c:v>
                </c:pt>
                <c:pt idx="1">
                  <c:v>0.5785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0.43799999999999994</c:v>
                </c:pt>
                <c:pt idx="1">
                  <c:v>0.562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0.0177</c:v>
                </c:pt>
                <c:pt idx="3">
                  <c:v>0.031</c:v>
                </c:pt>
                <c:pt idx="4">
                  <c:v>0.0088</c:v>
                </c:pt>
                <c:pt idx="5">
                  <c:v>0.053099999999999994</c:v>
                </c:pt>
                <c:pt idx="6">
                  <c:v>0.07519999999999999</c:v>
                </c:pt>
                <c:pt idx="7">
                  <c:v>0.1858</c:v>
                </c:pt>
                <c:pt idx="8">
                  <c:v>0.2212</c:v>
                </c:pt>
                <c:pt idx="9">
                  <c:v>0.19469999999999998</c:v>
                </c:pt>
                <c:pt idx="10">
                  <c:v>0.0796</c:v>
                </c:pt>
                <c:pt idx="11">
                  <c:v>0.1195</c:v>
                </c:pt>
                <c:pt idx="12">
                  <c:v>0.013300000000000001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Sheet1!$E$2:$E$14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0.0833</c:v>
                </c:pt>
                <c:pt idx="3">
                  <c:v>0.0417</c:v>
                </c:pt>
                <c:pt idx="4">
                  <c:v>0.0</c:v>
                </c:pt>
                <c:pt idx="5">
                  <c:v>0.0139</c:v>
                </c:pt>
                <c:pt idx="6">
                  <c:v>0.0417</c:v>
                </c:pt>
                <c:pt idx="7">
                  <c:v>0.11109999999999999</c:v>
                </c:pt>
                <c:pt idx="8">
                  <c:v>0.19440000000000002</c:v>
                </c:pt>
                <c:pt idx="9">
                  <c:v>0.2361</c:v>
                </c:pt>
                <c:pt idx="10">
                  <c:v>0.125</c:v>
                </c:pt>
                <c:pt idx="11">
                  <c:v>0.09720000000000001</c:v>
                </c:pt>
                <c:pt idx="12">
                  <c:v>0.0556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0.9159</c:v>
                </c:pt>
                <c:pt idx="1">
                  <c:v>0.0</c:v>
                </c:pt>
                <c:pt idx="2">
                  <c:v>0.0664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0.013300000000000001</c:v>
                </c:pt>
                <c:pt idx="10">
                  <c:v>0.0044</c:v>
                </c:pt>
                <c:pt idx="1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0.9306</c:v>
                </c:pt>
                <c:pt idx="1">
                  <c:v>0.0</c:v>
                </c:pt>
                <c:pt idx="2">
                  <c:v>0.0694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0.13390000000000002</c:v>
                </c:pt>
                <c:pt idx="2">
                  <c:v>0.0377</c:v>
                </c:pt>
                <c:pt idx="3">
                  <c:v>0.0335</c:v>
                </c:pt>
                <c:pt idx="4">
                  <c:v>0.046</c:v>
                </c:pt>
                <c:pt idx="5">
                  <c:v>0.0126</c:v>
                </c:pt>
                <c:pt idx="6">
                  <c:v>0.025099999999999997</c:v>
                </c:pt>
                <c:pt idx="7">
                  <c:v>0.10880000000000001</c:v>
                </c:pt>
                <c:pt idx="8">
                  <c:v>0.025099999999999997</c:v>
                </c:pt>
                <c:pt idx="9">
                  <c:v>0.054400000000000004</c:v>
                </c:pt>
                <c:pt idx="10">
                  <c:v>0.2134</c:v>
                </c:pt>
                <c:pt idx="11">
                  <c:v>0.3096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0.0</c:v>
                </c:pt>
                <c:pt idx="1">
                  <c:v>0.0308</c:v>
                </c:pt>
                <c:pt idx="2">
                  <c:v>0.0308</c:v>
                </c:pt>
                <c:pt idx="3">
                  <c:v>0.0462</c:v>
                </c:pt>
                <c:pt idx="4">
                  <c:v>0.0154</c:v>
                </c:pt>
                <c:pt idx="5">
                  <c:v>0.0462</c:v>
                </c:pt>
                <c:pt idx="6">
                  <c:v>0.0154</c:v>
                </c:pt>
                <c:pt idx="7">
                  <c:v>0.0462</c:v>
                </c:pt>
                <c:pt idx="8">
                  <c:v>0.0154</c:v>
                </c:pt>
                <c:pt idx="9">
                  <c:v>0.10769999999999999</c:v>
                </c:pt>
                <c:pt idx="10">
                  <c:v>0.18460000000000001</c:v>
                </c:pt>
                <c:pt idx="11">
                  <c:v>0.46149999999999997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0.013300000000000001</c:v>
                </c:pt>
                <c:pt idx="1">
                  <c:v>0.0265</c:v>
                </c:pt>
                <c:pt idx="2">
                  <c:v>0.013300000000000001</c:v>
                </c:pt>
                <c:pt idx="3">
                  <c:v>0.0929</c:v>
                </c:pt>
                <c:pt idx="4">
                  <c:v>0.1814</c:v>
                </c:pt>
                <c:pt idx="5">
                  <c:v>0.0885</c:v>
                </c:pt>
                <c:pt idx="6">
                  <c:v>0.0265</c:v>
                </c:pt>
                <c:pt idx="7">
                  <c:v>0.0265</c:v>
                </c:pt>
                <c:pt idx="8">
                  <c:v>0.0575</c:v>
                </c:pt>
                <c:pt idx="9">
                  <c:v>0.031</c:v>
                </c:pt>
                <c:pt idx="10">
                  <c:v>0.044199999999999996</c:v>
                </c:pt>
                <c:pt idx="11">
                  <c:v>0.0265</c:v>
                </c:pt>
                <c:pt idx="12">
                  <c:v>0.0265</c:v>
                </c:pt>
                <c:pt idx="13">
                  <c:v>0.013300000000000001</c:v>
                </c:pt>
                <c:pt idx="14">
                  <c:v>0.0487</c:v>
                </c:pt>
                <c:pt idx="15">
                  <c:v>0.022099999999999998</c:v>
                </c:pt>
                <c:pt idx="16">
                  <c:v>0.2611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Sheet1!$E$2:$E$18</c:f>
              <c:numCache>
                <c:formatCode>0.00%</c:formatCode>
                <c:ptCount val="17"/>
                <c:pt idx="0">
                  <c:v>0.0139</c:v>
                </c:pt>
                <c:pt idx="1">
                  <c:v>0.0</c:v>
                </c:pt>
                <c:pt idx="2">
                  <c:v>0.0</c:v>
                </c:pt>
                <c:pt idx="3">
                  <c:v>0.0694</c:v>
                </c:pt>
                <c:pt idx="4">
                  <c:v>0.11109999999999999</c:v>
                </c:pt>
                <c:pt idx="5">
                  <c:v>0.16670000000000001</c:v>
                </c:pt>
                <c:pt idx="6">
                  <c:v>0.0278</c:v>
                </c:pt>
                <c:pt idx="7">
                  <c:v>0.0278</c:v>
                </c:pt>
                <c:pt idx="8">
                  <c:v>0.0417</c:v>
                </c:pt>
                <c:pt idx="9">
                  <c:v>0.0</c:v>
                </c:pt>
                <c:pt idx="10">
                  <c:v>0.0417</c:v>
                </c:pt>
                <c:pt idx="11">
                  <c:v>0.0417</c:v>
                </c:pt>
                <c:pt idx="12">
                  <c:v>0.0278</c:v>
                </c:pt>
                <c:pt idx="13">
                  <c:v>0.0278</c:v>
                </c:pt>
                <c:pt idx="14">
                  <c:v>0.09720000000000001</c:v>
                </c:pt>
                <c:pt idx="15">
                  <c:v>0.0278</c:v>
                </c:pt>
                <c:pt idx="16">
                  <c:v>0.2778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0.0088</c:v>
                </c:pt>
                <c:pt idx="1">
                  <c:v>0.2522</c:v>
                </c:pt>
                <c:pt idx="2">
                  <c:v>0.2832</c:v>
                </c:pt>
                <c:pt idx="3">
                  <c:v>0.3186</c:v>
                </c:pt>
                <c:pt idx="4">
                  <c:v>0.13720000000000002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0.0139</c:v>
                </c:pt>
                <c:pt idx="1">
                  <c:v>0.2361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Yes</c:v>
                </c:pt>
                <c:pt idx="1">
                  <c:v>No</c:v>
                </c:pt>
                <c:pt idx="2">
                  <c:v>Don't know</c:v>
                </c:pt>
                <c:pt idx="3">
                  <c:v>Not answered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0.3188</c:v>
                </c:pt>
                <c:pt idx="1">
                  <c:v>0.5906</c:v>
                </c:pt>
                <c:pt idx="2">
                  <c:v>0.0906</c:v>
                </c:pt>
                <c:pt idx="3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 others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0.2413</c:v>
                </c:pt>
                <c:pt idx="2">
                  <c:v>0.1512</c:v>
                </c:pt>
                <c:pt idx="3">
                  <c:v>0.1192</c:v>
                </c:pt>
                <c:pt idx="4">
                  <c:v>0.0436</c:v>
                </c:pt>
                <c:pt idx="5">
                  <c:v>0.04650000000000001</c:v>
                </c:pt>
                <c:pt idx="6">
                  <c:v>0.0814</c:v>
                </c:pt>
                <c:pt idx="7">
                  <c:v>0.1076</c:v>
                </c:pt>
                <c:pt idx="8">
                  <c:v>0.20929999999999999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Alone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Sheet1!$E$2:$E$10</c:f>
              <c:numCache>
                <c:formatCode>0.00%</c:formatCode>
                <c:ptCount val="9"/>
                <c:pt idx="0">
                  <c:v>0.0</c:v>
                </c:pt>
                <c:pt idx="1">
                  <c:v>0.1905</c:v>
                </c:pt>
                <c:pt idx="2">
                  <c:v>0.17859999999999998</c:v>
                </c:pt>
                <c:pt idx="3">
                  <c:v>0.07139999999999999</c:v>
                </c:pt>
                <c:pt idx="4">
                  <c:v>0.035699999999999996</c:v>
                </c:pt>
                <c:pt idx="5">
                  <c:v>0.07139999999999999</c:v>
                </c:pt>
                <c:pt idx="6">
                  <c:v>0.047599999999999996</c:v>
                </c:pt>
                <c:pt idx="7">
                  <c:v>0.09519999999999999</c:v>
                </c:pt>
                <c:pt idx="8">
                  <c:v>0.3095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0.3889</c:v>
                </c:pt>
                <c:pt idx="2">
                  <c:v>0.6111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0.478</c:v>
                </c:pt>
                <c:pt idx="2">
                  <c:v>0.522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0.5143</c:v>
                </c:pt>
                <c:pt idx="2">
                  <c:v>0.4857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0.7273000000000001</c:v>
                </c:pt>
                <c:pt idx="2">
                  <c:v>0.2727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0.8889</c:v>
                </c:pt>
                <c:pt idx="2">
                  <c:v>0.11109999999999999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0.7695000000000001</c:v>
                </c:pt>
                <c:pt idx="2">
                  <c:v>0.2305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0.6786</c:v>
                </c:pt>
                <c:pt idx="2">
                  <c:v>0.3214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0.9091</c:v>
                </c:pt>
                <c:pt idx="2">
                  <c:v>0.0909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0.16670000000000001</c:v>
                </c:pt>
                <c:pt idx="1">
                  <c:v>0.0833</c:v>
                </c:pt>
                <c:pt idx="2">
                  <c:v>0.16670000000000001</c:v>
                </c:pt>
                <c:pt idx="3">
                  <c:v>0.0</c:v>
                </c:pt>
                <c:pt idx="4">
                  <c:v>0.16670000000000001</c:v>
                </c:pt>
                <c:pt idx="5">
                  <c:v>0.16670000000000001</c:v>
                </c:pt>
                <c:pt idx="6">
                  <c:v>0.0833</c:v>
                </c:pt>
                <c:pt idx="7">
                  <c:v>0.16670000000000001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0.0526</c:v>
                </c:pt>
                <c:pt idx="1">
                  <c:v>0.0329</c:v>
                </c:pt>
                <c:pt idx="2">
                  <c:v>0.0461</c:v>
                </c:pt>
                <c:pt idx="3">
                  <c:v>0.0329</c:v>
                </c:pt>
                <c:pt idx="4">
                  <c:v>0.0263</c:v>
                </c:pt>
                <c:pt idx="5">
                  <c:v>0.25</c:v>
                </c:pt>
                <c:pt idx="6">
                  <c:v>0.2039</c:v>
                </c:pt>
                <c:pt idx="7">
                  <c:v>0.3553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  <c:pt idx="0">
                  <c:v>0.0</c:v>
                </c:pt>
                <c:pt idx="1">
                  <c:v>0.1429</c:v>
                </c:pt>
                <c:pt idx="2">
                  <c:v>0.0</c:v>
                </c:pt>
                <c:pt idx="3">
                  <c:v>0.0429</c:v>
                </c:pt>
                <c:pt idx="4">
                  <c:v>0.0143</c:v>
                </c:pt>
                <c:pt idx="5">
                  <c:v>0.2286</c:v>
                </c:pt>
                <c:pt idx="6">
                  <c:v>0.0857</c:v>
                </c:pt>
                <c:pt idx="7">
                  <c:v>0.4857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Sheet1!$F$2:$F$9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0.0</c:v>
                </c:pt>
                <c:pt idx="7">
                  <c:v>0.75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0.3889</c:v>
                </c:pt>
                <c:pt idx="1">
                  <c:v>0.3333</c:v>
                </c:pt>
                <c:pt idx="2">
                  <c:v>0.22219999999999998</c:v>
                </c:pt>
                <c:pt idx="3">
                  <c:v>0.0556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0.1966</c:v>
                </c:pt>
                <c:pt idx="1">
                  <c:v>0.2271</c:v>
                </c:pt>
                <c:pt idx="2">
                  <c:v>0.30510000000000004</c:v>
                </c:pt>
                <c:pt idx="3">
                  <c:v>0.2712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0.0857</c:v>
                </c:pt>
                <c:pt idx="1">
                  <c:v>0.2929</c:v>
                </c:pt>
                <c:pt idx="2">
                  <c:v>0.27140000000000003</c:v>
                </c:pt>
                <c:pt idx="3">
                  <c:v>0.35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Side/Female</c:v>
                </c:pt>
                <c:pt idx="1">
                  <c:v>Side/Male</c:v>
                </c:pt>
                <c:pt idx="2">
                  <c:v>Main/Female</c:v>
                </c:pt>
                <c:pt idx="3">
                  <c:v>Main/Male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0.0909</c:v>
                </c:pt>
                <c:pt idx="1">
                  <c:v>0.2727</c:v>
                </c:pt>
                <c:pt idx="2">
                  <c:v>0.4545</c:v>
                </c:pt>
                <c:pt idx="3">
                  <c:v>0.1818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0.2778</c:v>
                </c:pt>
                <c:pt idx="2">
                  <c:v>0.7222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0.2847</c:v>
                </c:pt>
                <c:pt idx="2">
                  <c:v>0.7153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0.2643</c:v>
                </c:pt>
                <c:pt idx="2">
                  <c:v>0.7356999999999999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0.2727</c:v>
                </c:pt>
                <c:pt idx="2">
                  <c:v>0.7273000000000001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0.4167</c:v>
                </c:pt>
                <c:pt idx="2">
                  <c:v>0.5832999999999999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0.47369999999999995</c:v>
                </c:pt>
                <c:pt idx="2">
                  <c:v>0.5263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0.7</c:v>
                </c:pt>
                <c:pt idx="2">
                  <c:v>0.3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0.75</c:v>
                </c:pt>
                <c:pt idx="2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0.36920000000000003</c:v>
                </c:pt>
                <c:pt idx="1">
                  <c:v>0.6308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0.4483</c:v>
                </c:pt>
                <c:pt idx="1">
                  <c:v>0.5517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Prefer human biology</c:v>
                </c:pt>
                <c:pt idx="1">
                  <c:v>Prefer dinosaurs</c:v>
                </c:pt>
              </c:strCache>
            </c:strRef>
          </c:cat>
          <c:val>
            <c:numRef>
              <c:f>Sheet1!$F$2:$F$3</c:f>
              <c:numCache>
                <c:formatCode>0.00%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0.6667000000000001</c:v>
                </c:pt>
                <c:pt idx="3">
                  <c:v>0.3333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</c:v>
                </c:pt>
                <c:pt idx="1">
                  <c:v>0.0699</c:v>
                </c:pt>
                <c:pt idx="2">
                  <c:v>0.5943999999999999</c:v>
                </c:pt>
                <c:pt idx="3">
                  <c:v>0.3357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0.0</c:v>
                </c:pt>
                <c:pt idx="1">
                  <c:v>0.1286</c:v>
                </c:pt>
                <c:pt idx="2">
                  <c:v>0.5428999999999999</c:v>
                </c:pt>
                <c:pt idx="3">
                  <c:v>0.3286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Not answered</c:v>
                </c:pt>
                <c:pt idx="1">
                  <c:v>Don't know</c:v>
                </c:pt>
                <c:pt idx="2">
                  <c:v>No</c:v>
                </c:pt>
                <c:pt idx="3">
                  <c:v>Yes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0.0</c:v>
                </c:pt>
                <c:pt idx="1">
                  <c:v>0.1429</c:v>
                </c:pt>
                <c:pt idx="2">
                  <c:v>0.5714</c:v>
                </c:pt>
                <c:pt idx="3">
                  <c:v>0.2857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0.6667000000000001</c:v>
                </c:pt>
                <c:pt idx="2">
                  <c:v>0.3333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0.5051</c:v>
                </c:pt>
                <c:pt idx="2">
                  <c:v>0.4949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0.0</c:v>
                </c:pt>
                <c:pt idx="1">
                  <c:v>0.5357</c:v>
                </c:pt>
                <c:pt idx="2">
                  <c:v>0.4643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Sheet1!$F$2:$F$4</c:f>
              <c:numCache>
                <c:formatCode>0.00%</c:formatCode>
                <c:ptCount val="3"/>
                <c:pt idx="0">
                  <c:v>0.0</c:v>
                </c:pt>
                <c:pt idx="1">
                  <c:v>0.4545</c:v>
                </c:pt>
                <c:pt idx="2">
                  <c:v>0.5455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"/>
  <c:chart>
    <c:autoTitleDeleted val="0"/>
    <c:plotArea>
      <c:pieChart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answered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0.51</c:v>
                </c:pt>
                <c:pt idx="1">
                  <c:v>0.49</c:v>
                </c:pt>
                <c:pt idx="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0.7222</c:v>
                </c:pt>
                <c:pt idx="1">
                  <c:v>0.2778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0.42369999999999997</c:v>
                </c:pt>
                <c:pt idx="1">
                  <c:v>0.5763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0.3786</c:v>
                </c:pt>
                <c:pt idx="1">
                  <c:v>0.6214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Side</c:v>
                </c:pt>
                <c:pt idx="1">
                  <c:v>Main</c:v>
                </c:pt>
              </c:strCache>
            </c:strRef>
          </c:cat>
          <c:val>
            <c:numRef>
              <c:f>Sheet1!$F$2:$F$3</c:f>
              <c:numCache>
                <c:formatCode>0.00%</c:formatCode>
                <c:ptCount val="2"/>
                <c:pt idx="0">
                  <c:v>0.3636</c:v>
                </c:pt>
                <c:pt idx="1">
                  <c:v>0.6364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Sheet1!$C$2:$C$14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0.16670000000000001</c:v>
                </c:pt>
                <c:pt idx="6">
                  <c:v>0.0</c:v>
                </c:pt>
                <c:pt idx="7">
                  <c:v>0.0</c:v>
                </c:pt>
                <c:pt idx="8">
                  <c:v>0.16670000000000001</c:v>
                </c:pt>
                <c:pt idx="9">
                  <c:v>0.5</c:v>
                </c:pt>
                <c:pt idx="10">
                  <c:v>0.0</c:v>
                </c:pt>
                <c:pt idx="11">
                  <c:v>0.16670000000000001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Sheet1!$D$2:$D$14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0.021</c:v>
                </c:pt>
                <c:pt idx="3">
                  <c:v>0.035</c:v>
                </c:pt>
                <c:pt idx="4">
                  <c:v>0.0</c:v>
                </c:pt>
                <c:pt idx="5">
                  <c:v>0.0559</c:v>
                </c:pt>
                <c:pt idx="6">
                  <c:v>0.07690000000000001</c:v>
                </c:pt>
                <c:pt idx="7">
                  <c:v>0.23079999999999998</c:v>
                </c:pt>
                <c:pt idx="8">
                  <c:v>0.24480000000000002</c:v>
                </c:pt>
                <c:pt idx="9">
                  <c:v>0.1469</c:v>
                </c:pt>
                <c:pt idx="10">
                  <c:v>0.0909</c:v>
                </c:pt>
                <c:pt idx="11">
                  <c:v>0.0839</c:v>
                </c:pt>
                <c:pt idx="12">
                  <c:v>0.013999999999999999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Sheet1!$E$2:$E$14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0.0286</c:v>
                </c:pt>
                <c:pt idx="4">
                  <c:v>0.0286</c:v>
                </c:pt>
                <c:pt idx="5">
                  <c:v>0.0429</c:v>
                </c:pt>
                <c:pt idx="6">
                  <c:v>0.0429</c:v>
                </c:pt>
                <c:pt idx="7">
                  <c:v>0.1286</c:v>
                </c:pt>
                <c:pt idx="8">
                  <c:v>0.2</c:v>
                </c:pt>
                <c:pt idx="9">
                  <c:v>0.2429</c:v>
                </c:pt>
                <c:pt idx="10">
                  <c:v>0.07139999999999999</c:v>
                </c:pt>
                <c:pt idx="11">
                  <c:v>0.2</c:v>
                </c:pt>
                <c:pt idx="12">
                  <c:v>0.0143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Not answered</c:v>
                </c:pt>
                <c:pt idx="1">
                  <c:v>Don't know</c:v>
                </c:pt>
                <c:pt idx="2">
                  <c:v>Whole day</c:v>
                </c:pt>
                <c:pt idx="3">
                  <c:v>4 hours/half a day</c:v>
                </c:pt>
                <c:pt idx="4">
                  <c:v>Three and a half hours</c:v>
                </c:pt>
                <c:pt idx="5">
                  <c:v>Three hours</c:v>
                </c:pt>
                <c:pt idx="6">
                  <c:v>Two and a half hours</c:v>
                </c:pt>
                <c:pt idx="7">
                  <c:v>Two hours</c:v>
                </c:pt>
                <c:pt idx="8">
                  <c:v>One and a half hours</c:v>
                </c:pt>
                <c:pt idx="9">
                  <c:v>One hour</c:v>
                </c:pt>
                <c:pt idx="10">
                  <c:v>Three quarters of an hour</c:v>
                </c:pt>
                <c:pt idx="11">
                  <c:v>Half an hour</c:v>
                </c:pt>
                <c:pt idx="12">
                  <c:v>A few minutes</c:v>
                </c:pt>
              </c:strCache>
            </c:strRef>
          </c:cat>
          <c:val>
            <c:numRef>
              <c:f>Sheet1!$F$2:$F$14</c:f>
              <c:numCache>
                <c:formatCode>0.00%</c:formatCode>
                <c:ptCount val="13"/>
                <c:pt idx="0">
                  <c:v>0.0</c:v>
                </c:pt>
                <c:pt idx="1">
                  <c:v>0.0</c:v>
                </c:pt>
                <c:pt idx="2">
                  <c:v>0.1429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0.4286</c:v>
                </c:pt>
                <c:pt idx="7">
                  <c:v>0.0</c:v>
                </c:pt>
                <c:pt idx="8">
                  <c:v>0.0</c:v>
                </c:pt>
                <c:pt idx="9">
                  <c:v>0.4286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0.8332999999999999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0.16670000000000001</c:v>
                </c:pt>
                <c:pt idx="11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0.9231</c:v>
                </c:pt>
                <c:pt idx="1">
                  <c:v>0.0</c:v>
                </c:pt>
                <c:pt idx="2">
                  <c:v>0.0629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0.013999999999999999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0.9143000000000001</c:v>
                </c:pt>
                <c:pt idx="1">
                  <c:v>0.0</c:v>
                </c:pt>
                <c:pt idx="2">
                  <c:v>0.07139999999999999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0.0143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Other</c:v>
                </c:pt>
                <c:pt idx="2">
                  <c:v>Place to learn</c:v>
                </c:pt>
                <c:pt idx="3">
                  <c:v>General appreciative comment</c:v>
                </c:pt>
                <c:pt idx="4">
                  <c:v>Place to bring children/family</c:v>
                </c:pt>
                <c:pt idx="5">
                  <c:v>Requires lot of time</c:v>
                </c:pt>
                <c:pt idx="6">
                  <c:v>Comments about building</c:v>
                </c:pt>
                <c:pt idx="7">
                  <c:v>Relate specimens in theoretical way</c:v>
                </c:pt>
                <c:pt idx="8">
                  <c:v>Comment on layout/design</c:v>
                </c:pt>
                <c:pt idx="9">
                  <c:v>Mention of things on view</c:v>
                </c:pt>
                <c:pt idx="10">
                  <c:v>Something for everyone</c:v>
                </c:pt>
                <c:pt idx="11">
                  <c:v>Variation of museum name</c:v>
                </c:pt>
              </c:strCache>
            </c:strRef>
          </c:cat>
          <c:val>
            <c:numRef>
              <c:f>Sheet1!$F$2:$F$13</c:f>
              <c:numCache>
                <c:formatCode>0.00%</c:formatCode>
                <c:ptCount val="12"/>
                <c:pt idx="0">
                  <c:v>0.8571</c:v>
                </c:pt>
                <c:pt idx="1">
                  <c:v>0.0</c:v>
                </c:pt>
                <c:pt idx="2">
                  <c:v>0.1429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0.0</c:v>
                </c:pt>
                <c:pt idx="1">
                  <c:v>0.25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0.0833</c:v>
                </c:pt>
                <c:pt idx="7">
                  <c:v>0.16670000000000001</c:v>
                </c:pt>
                <c:pt idx="8">
                  <c:v>0.0</c:v>
                </c:pt>
                <c:pt idx="9">
                  <c:v>0.16670000000000001</c:v>
                </c:pt>
                <c:pt idx="10">
                  <c:v>0.0833</c:v>
                </c:pt>
                <c:pt idx="11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0.0</c:v>
                </c:pt>
                <c:pt idx="1">
                  <c:v>0.1316</c:v>
                </c:pt>
                <c:pt idx="2">
                  <c:v>0.0329</c:v>
                </c:pt>
                <c:pt idx="3">
                  <c:v>0.0526</c:v>
                </c:pt>
                <c:pt idx="4">
                  <c:v>0.0461</c:v>
                </c:pt>
                <c:pt idx="5">
                  <c:v>0.0</c:v>
                </c:pt>
                <c:pt idx="6">
                  <c:v>0.0329</c:v>
                </c:pt>
                <c:pt idx="7">
                  <c:v>0.1316</c:v>
                </c:pt>
                <c:pt idx="8">
                  <c:v>0.0263</c:v>
                </c:pt>
                <c:pt idx="9">
                  <c:v>0.0592</c:v>
                </c:pt>
                <c:pt idx="10">
                  <c:v>0.2039</c:v>
                </c:pt>
                <c:pt idx="11">
                  <c:v>0.2829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0.0</c:v>
                </c:pt>
                <c:pt idx="1">
                  <c:v>0.1</c:v>
                </c:pt>
                <c:pt idx="2">
                  <c:v>0.0571</c:v>
                </c:pt>
                <c:pt idx="3">
                  <c:v>0.0</c:v>
                </c:pt>
                <c:pt idx="4">
                  <c:v>0.0571</c:v>
                </c:pt>
                <c:pt idx="5">
                  <c:v>0.0429</c:v>
                </c:pt>
                <c:pt idx="6">
                  <c:v>0.0</c:v>
                </c:pt>
                <c:pt idx="7">
                  <c:v>0.0429</c:v>
                </c:pt>
                <c:pt idx="8">
                  <c:v>0.0286</c:v>
                </c:pt>
                <c:pt idx="9">
                  <c:v>0.0286</c:v>
                </c:pt>
                <c:pt idx="10">
                  <c:v>0.27140000000000003</c:v>
                </c:pt>
                <c:pt idx="11">
                  <c:v>0.3714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Not answered</c:v>
                </c:pt>
                <c:pt idx="1">
                  <c:v>Over 2 months ago</c:v>
                </c:pt>
                <c:pt idx="2">
                  <c:v>About 2 months ago</c:v>
                </c:pt>
                <c:pt idx="3">
                  <c:v>About 1 month ago</c:v>
                </c:pt>
                <c:pt idx="4">
                  <c:v>About 3 weeks ago</c:v>
                </c:pt>
                <c:pt idx="5">
                  <c:v>11-14 days ago</c:v>
                </c:pt>
                <c:pt idx="6">
                  <c:v>1 week-10 days ago</c:v>
                </c:pt>
                <c:pt idx="7">
                  <c:v>6 days-week ago</c:v>
                </c:pt>
                <c:pt idx="8">
                  <c:v>4-5 days ago</c:v>
                </c:pt>
                <c:pt idx="9">
                  <c:v>2-3 days ago</c:v>
                </c:pt>
                <c:pt idx="10">
                  <c:v>Yesterday</c:v>
                </c:pt>
                <c:pt idx="11">
                  <c:v>Today</c:v>
                </c:pt>
              </c:strCache>
            </c:strRef>
          </c:cat>
          <c:val>
            <c:numRef>
              <c:f>Sheet1!$F$2:$F$13</c:f>
              <c:numCache>
                <c:formatCode>0.00%</c:formatCode>
                <c:ptCount val="12"/>
                <c:pt idx="0">
                  <c:v>0.0</c:v>
                </c:pt>
                <c:pt idx="1">
                  <c:v>0.5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0.25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0.25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Sheet1!$C$2:$C$18</c:f>
              <c:numCache>
                <c:formatCode>0.00%</c:formatCode>
                <c:ptCount val="17"/>
                <c:pt idx="0">
                  <c:v>0.0</c:v>
                </c:pt>
                <c:pt idx="1">
                  <c:v>0.16670000000000001</c:v>
                </c:pt>
                <c:pt idx="2">
                  <c:v>0.0</c:v>
                </c:pt>
                <c:pt idx="3">
                  <c:v>0.16670000000000001</c:v>
                </c:pt>
                <c:pt idx="4">
                  <c:v>0.16670000000000001</c:v>
                </c:pt>
                <c:pt idx="5">
                  <c:v>0.16670000000000001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0.16670000000000001</c:v>
                </c:pt>
                <c:pt idx="15">
                  <c:v>0.0</c:v>
                </c:pt>
                <c:pt idx="16">
                  <c:v>0.16670000000000001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Sheet1!$D$2:$D$18</c:f>
              <c:numCache>
                <c:formatCode>0.00%</c:formatCode>
                <c:ptCount val="17"/>
                <c:pt idx="0">
                  <c:v>0.013999999999999999</c:v>
                </c:pt>
                <c:pt idx="1">
                  <c:v>0.0</c:v>
                </c:pt>
                <c:pt idx="2">
                  <c:v>0.021</c:v>
                </c:pt>
                <c:pt idx="3">
                  <c:v>0.0839</c:v>
                </c:pt>
                <c:pt idx="4">
                  <c:v>0.1678</c:v>
                </c:pt>
                <c:pt idx="5">
                  <c:v>0.0839</c:v>
                </c:pt>
                <c:pt idx="6">
                  <c:v>0.027999999999999997</c:v>
                </c:pt>
                <c:pt idx="7">
                  <c:v>0.035</c:v>
                </c:pt>
                <c:pt idx="8">
                  <c:v>0.0629</c:v>
                </c:pt>
                <c:pt idx="9">
                  <c:v>0.013999999999999999</c:v>
                </c:pt>
                <c:pt idx="10">
                  <c:v>0.0559</c:v>
                </c:pt>
                <c:pt idx="11">
                  <c:v>0.035</c:v>
                </c:pt>
                <c:pt idx="12">
                  <c:v>0.027999999999999997</c:v>
                </c:pt>
                <c:pt idx="13">
                  <c:v>0.013999999999999999</c:v>
                </c:pt>
                <c:pt idx="14">
                  <c:v>0.035</c:v>
                </c:pt>
                <c:pt idx="15">
                  <c:v>0.035</c:v>
                </c:pt>
                <c:pt idx="16">
                  <c:v>0.2867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Sheet1!$E$2:$E$18</c:f>
              <c:numCache>
                <c:formatCode>0.00%</c:formatCode>
                <c:ptCount val="17"/>
                <c:pt idx="0">
                  <c:v>0.0143</c:v>
                </c:pt>
                <c:pt idx="1">
                  <c:v>0.07139999999999999</c:v>
                </c:pt>
                <c:pt idx="2">
                  <c:v>0.0</c:v>
                </c:pt>
                <c:pt idx="3">
                  <c:v>0.1</c:v>
                </c:pt>
                <c:pt idx="4">
                  <c:v>0.1857</c:v>
                </c:pt>
                <c:pt idx="5">
                  <c:v>0.1</c:v>
                </c:pt>
                <c:pt idx="6">
                  <c:v>0.0286</c:v>
                </c:pt>
                <c:pt idx="7">
                  <c:v>0.0143</c:v>
                </c:pt>
                <c:pt idx="8">
                  <c:v>0.0429</c:v>
                </c:pt>
                <c:pt idx="9">
                  <c:v>0.0571</c:v>
                </c:pt>
                <c:pt idx="10">
                  <c:v>0.0286</c:v>
                </c:pt>
                <c:pt idx="11">
                  <c:v>0.0143</c:v>
                </c:pt>
                <c:pt idx="12">
                  <c:v>0.0286</c:v>
                </c:pt>
                <c:pt idx="13">
                  <c:v>0.0143</c:v>
                </c:pt>
                <c:pt idx="14">
                  <c:v>0.07139999999999999</c:v>
                </c:pt>
                <c:pt idx="15">
                  <c:v>0.0</c:v>
                </c:pt>
                <c:pt idx="16">
                  <c:v>0.2286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Sheet1!$A$2:$A$18</c:f>
              <c:strCache>
                <c:ptCount val="17"/>
                <c:pt idx="0">
                  <c:v>Not answered</c:v>
                </c:pt>
                <c:pt idx="1">
                  <c:v>Other</c:v>
                </c:pt>
                <c:pt idx="2">
                  <c:v>Wildlife in danger</c:v>
                </c:pt>
                <c:pt idx="3">
                  <c:v>Evolution</c:v>
                </c:pt>
                <c:pt idx="4">
                  <c:v>Human biology</c:v>
                </c:pt>
                <c:pt idx="5">
                  <c:v>Origin of species</c:v>
                </c:pt>
                <c:pt idx="6">
                  <c:v>Botany</c:v>
                </c:pt>
                <c:pt idx="7">
                  <c:v>Ecology</c:v>
                </c:pt>
                <c:pt idx="8">
                  <c:v>Minerals</c:v>
                </c:pt>
                <c:pt idx="9">
                  <c:v>Mammals</c:v>
                </c:pt>
                <c:pt idx="10">
                  <c:v>Whales</c:v>
                </c:pt>
                <c:pt idx="11">
                  <c:v>Insects</c:v>
                </c:pt>
                <c:pt idx="12">
                  <c:v>Birds</c:v>
                </c:pt>
                <c:pt idx="13">
                  <c:v>Fossils</c:v>
                </c:pt>
                <c:pt idx="14">
                  <c:v>Fish and reptiles</c:v>
                </c:pt>
                <c:pt idx="15">
                  <c:v>Conservation</c:v>
                </c:pt>
                <c:pt idx="16">
                  <c:v>Dinosaurs</c:v>
                </c:pt>
              </c:strCache>
            </c:strRef>
          </c:cat>
          <c:val>
            <c:numRef>
              <c:f>Sheet1!$F$2:$F$18</c:f>
              <c:numCache>
                <c:formatCode>0.00%</c:formatCode>
                <c:ptCount val="1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0.1429</c:v>
                </c:pt>
                <c:pt idx="4">
                  <c:v>0.4286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0.1429</c:v>
                </c:pt>
                <c:pt idx="9">
                  <c:v>0.1429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0.1429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0.0</c:v>
                </c:pt>
                <c:pt idx="1">
                  <c:v>0.3333</c:v>
                </c:pt>
                <c:pt idx="2">
                  <c:v>0.16670000000000001</c:v>
                </c:pt>
                <c:pt idx="3">
                  <c:v>0.5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0.006999999999999999</c:v>
                </c:pt>
                <c:pt idx="1">
                  <c:v>0.2937</c:v>
                </c:pt>
                <c:pt idx="2">
                  <c:v>0.2727</c:v>
                </c:pt>
                <c:pt idx="3">
                  <c:v>0.3077</c:v>
                </c:pt>
                <c:pt idx="4">
                  <c:v>0.1189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0.0143</c:v>
                </c:pt>
                <c:pt idx="1">
                  <c:v>0.1857</c:v>
                </c:pt>
                <c:pt idx="2">
                  <c:v>0.3286</c:v>
                </c:pt>
                <c:pt idx="3">
                  <c:v>0.3143</c:v>
                </c:pt>
                <c:pt idx="4">
                  <c:v>0.15710000000000002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Not answered</c:v>
                </c:pt>
                <c:pt idx="1">
                  <c:v>About what I'd planned</c:v>
                </c:pt>
                <c:pt idx="2">
                  <c:v>Hadn't planned a particular length of time</c:v>
                </c:pt>
                <c:pt idx="3">
                  <c:v>Shorter</c:v>
                </c:pt>
                <c:pt idx="4">
                  <c:v>Longer</c:v>
                </c:pt>
              </c:strCache>
            </c:strRef>
          </c:cat>
          <c:val>
            <c:numRef>
              <c:f>Sheet1!$F$2:$F$6</c:f>
              <c:numCache>
                <c:formatCode>0.00%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0.1429</c:v>
                </c:pt>
                <c:pt idx="3">
                  <c:v>0.4286</c:v>
                </c:pt>
                <c:pt idx="4">
                  <c:v>0.4286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Family and friends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0.0</c:v>
                </c:pt>
                <c:pt idx="1">
                  <c:v>0.3077</c:v>
                </c:pt>
                <c:pt idx="2">
                  <c:v>0.15380000000000002</c:v>
                </c:pt>
                <c:pt idx="3">
                  <c:v>0.07690000000000001</c:v>
                </c:pt>
                <c:pt idx="4">
                  <c:v>0.07690000000000001</c:v>
                </c:pt>
                <c:pt idx="5">
                  <c:v>0.07690000000000001</c:v>
                </c:pt>
                <c:pt idx="6">
                  <c:v>0.07690000000000001</c:v>
                </c:pt>
                <c:pt idx="7">
                  <c:v>0.07690000000000001</c:v>
                </c:pt>
                <c:pt idx="8">
                  <c:v>0.15380000000000002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Family only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0.0</c:v>
                </c:pt>
                <c:pt idx="1">
                  <c:v>0.2656</c:v>
                </c:pt>
                <c:pt idx="2">
                  <c:v>0.166</c:v>
                </c:pt>
                <c:pt idx="3">
                  <c:v>0.11199999999999999</c:v>
                </c:pt>
                <c:pt idx="4">
                  <c:v>0.028999999999999998</c:v>
                </c:pt>
                <c:pt idx="5">
                  <c:v>0.053899999999999997</c:v>
                </c:pt>
                <c:pt idx="6">
                  <c:v>0.0747</c:v>
                </c:pt>
                <c:pt idx="7">
                  <c:v>0.1079</c:v>
                </c:pt>
                <c:pt idx="8">
                  <c:v>0.1909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Friends only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Sheet1!$E$2:$E$10</c:f>
              <c:numCache>
                <c:formatCode>0.00%</c:formatCode>
                <c:ptCount val="9"/>
                <c:pt idx="0">
                  <c:v>0.0</c:v>
                </c:pt>
                <c:pt idx="1">
                  <c:v>0.17859999999999998</c:v>
                </c:pt>
                <c:pt idx="2">
                  <c:v>0.11900000000000001</c:v>
                </c:pt>
                <c:pt idx="3">
                  <c:v>0.131</c:v>
                </c:pt>
                <c:pt idx="4">
                  <c:v>0.0833</c:v>
                </c:pt>
                <c:pt idx="5">
                  <c:v>0.023799999999999998</c:v>
                </c:pt>
                <c:pt idx="6">
                  <c:v>0.10710000000000001</c:v>
                </c:pt>
                <c:pt idx="7">
                  <c:v>0.10710000000000001</c:v>
                </c:pt>
                <c:pt idx="8">
                  <c:v>0.25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Organized group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Not answered</c:v>
                </c:pt>
                <c:pt idx="1">
                  <c:v>Over 200</c:v>
                </c:pt>
                <c:pt idx="2">
                  <c:v>101-200</c:v>
                </c:pt>
                <c:pt idx="3">
                  <c:v>51-100</c:v>
                </c:pt>
                <c:pt idx="4">
                  <c:v>41-50</c:v>
                </c:pt>
                <c:pt idx="5">
                  <c:v>31-40</c:v>
                </c:pt>
                <c:pt idx="6">
                  <c:v>21-30</c:v>
                </c:pt>
                <c:pt idx="7">
                  <c:v>11-20</c:v>
                </c:pt>
                <c:pt idx="8">
                  <c:v>0-10</c:v>
                </c:pt>
              </c:strCache>
            </c:strRef>
          </c:cat>
          <c:val>
            <c:numRef>
              <c:f>Sheet1!$F$2:$F$10</c:f>
              <c:numCache>
                <c:formatCode>0.00%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0.2</c:v>
                </c:pt>
                <c:pt idx="8">
                  <c:v>0.4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0.8</c:v>
                </c:pt>
                <c:pt idx="2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0.6667000000000001</c:v>
                </c:pt>
                <c:pt idx="2">
                  <c:v>0.3333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</c:v>
                </c:pt>
                <c:pt idx="1">
                  <c:v>0.8332999999999999</c:v>
                </c:pt>
                <c:pt idx="2">
                  <c:v>0.16670000000000001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Not answered</c:v>
                </c:pt>
                <c:pt idx="1">
                  <c:v>No</c:v>
                </c:pt>
                <c:pt idx="2">
                  <c:v>Yes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answered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Sheet1!$C$2:$C$9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Post-secondary student group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Sheet1!$D$2:$D$9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</c:v>
                </c:pt>
                <c:pt idx="6">
                  <c:v>0.0</c:v>
                </c:pt>
                <c:pt idx="7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School group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Not answered</c:v>
                </c:pt>
                <c:pt idx="1">
                  <c:v>Other</c:v>
                </c:pt>
                <c:pt idx="2">
                  <c:v>Education for children</c:v>
                </c:pt>
                <c:pt idx="3">
                  <c:v>To see something in particular</c:v>
                </c:pt>
                <c:pt idx="4">
                  <c:v>To get reacquainted</c:v>
                </c:pt>
                <c:pt idx="5">
                  <c:v>Interest/satisfy curiosity</c:v>
                </c:pt>
                <c:pt idx="6">
                  <c:v>Enjoyment</c:v>
                </c:pt>
                <c:pt idx="7">
                  <c:v>General knowledge and education</c:v>
                </c:pt>
              </c:strCache>
            </c:strRef>
          </c:cat>
          <c:val>
            <c:numRef>
              <c:f>Sheet1!$E$2:$E$9</c:f>
              <c:numCache>
                <c:formatCode>0.00%</c:formatCode>
                <c:ptCount val="8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u="none" sz="850" b="0" i="0">
                  <a:solidFill>
                    <a:srgbClr val="000000"/>
                  </a:solidFill>
                  <a:latin typeface="Trebuchet M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-1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u="none" sz="900" b="0" i="0">
                <a:solidFill>
                  <a:srgbClr val="595959"/>
                </a:solidFill>
                <a:latin typeface="Trebuchet MS"/>
              </a:defRPr>
            </a:pPr>
          </a:p>
        </c:txPr>
        <c:crossAx val="-2113994440"/>
        <c:crosses val="autoZero"/>
        <c:auto val="1"/>
        <c:lblAlgn val="ctr"/>
        <c:lblOffset val="730"/>
        <c:noMultiLvlLbl val="0"/>
      </c:catAx>
      <c:valAx>
        <c:axId val="-2113994440"/>
        <c:scaling>
          <c:max val="1.0"/>
          <c:min val="0.0"/>
        </c:scaling>
        <c:delete val="0"/>
        <c:axPos val="b"/>
        <c:majorGridlines/>
        <c:numFmt formatCode="0%" sourceLinked="0"/>
        <c:majorTickMark val="out"/>
        <c:minorTickMark val="none"/>
        <c:tickLblPos val="low"/>
        <c:txPr>
          <a:bodyPr/>
          <a:lstStyle/>
          <a:p>
            <a:pPr>
              <a:defRPr u="none" sz="900" b="1" i="0">
                <a:solidFill>
                  <a:srgbClr val="595959"/>
                </a:solidFill>
                <a:latin typeface="Trebuchet MS"/>
              </a:defRPr>
            </a:pPr>
          </a:p>
        </c:txPr>
        <c:crossAx val="-2068027336"/>
        <c:crosses val="autoZero"/>
        <c:majorUnit val="0.1"/>
      </c:valAx>
    </c:plotArea>
    <c:legend>
      <c:legendPos/>
      <c:layout>
        <c:manualLayout>
          <c:xMode/>
          <c:x val="0.1583"/>
        </c:manualLayout>
      </c:layout>
      <c:overlay val="0"/>
      <c:txPr>
        <a:bodyPr/>
        <a:lstStyle/>
        <a:p>
          <a:pPr>
            <a:defRPr u="none" sz="900" b="0" i="0">
              <a:solidFill>
                <a:srgbClr val="595959"/>
              </a:solidFill>
              <a:latin typeface="Trebuchet MS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29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7B3F9E6-8EA2-DD4D-B42A-17E5540CD5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170" y="365125"/>
            <a:ext cx="2119630" cy="2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0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3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4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5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8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0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3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4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5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8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0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3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4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5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0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8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0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5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8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0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3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4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5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8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0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4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5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0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3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4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5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8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0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3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4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5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8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0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3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4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5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8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(2), Other (2),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(2), Other (2),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(4), Other (3),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(4), Other (3),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(4), Other (3),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(2), Other (2),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(298)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(4), Other (3),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(4), Other (3),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(1), Other (4),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(90),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(90),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(88), No (40),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(298)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(84),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(174),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(84),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(84),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(90),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(84),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(214), No (84),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(428), No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(304)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(298)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(298)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(428)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(170), Female (134)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(170), Female (134)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(70), Female (58)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(169), Female (129)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(339), Female (263)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(169), Female (129)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(169), Female (129)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(170), Female (134)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(304)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(169), Female (129)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(169), Female (129)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Male (244), Female (184)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(61), No (243),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(61), No (243),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(27), No (101),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(64), No (234),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(125), No (477),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(64), No (234),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(64), No (234),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(61), No (243),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(64), No (234),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(64), No (234),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Yes (77), No (351),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(17), 17-20 years (46), 21-24 years (45), 25-34 years (93), 35-44 years (51), 45-54 years (24), 55-64 years (20),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(17), 17-20 years (46), 21-24 years (45), 25-34 years (93), 35-44 years (51), 45-54 years (24), 55-64 years (20),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(9), 17-20 years (20), 21-24 years (18), 25-34 years (38), 35-44 years (19), 45-54 years (16), 55-64 years (6), 65+ years (2)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(21), 17-20 years (36), 21-24 years (50), 25-34 years (99), 35-44 years (40), 45-54 years (31), 55-64 years (13),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(38), 17-20 years (82), 21-24 years (95), 25-34 years (192), 35-44 years (91), 45-54 years (55), 55-64 years (33), 65+ years (16)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(21), 17-20 years (36), 21-24 years (50), 25-34 years (99), 35-44 years (40), 45-54 years (31), 55-64 years (13),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(304)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(21), 17-20 years (36), 21-24 years (50), 25-34 years (99), 35-44 years (40), 45-54 years (31), 55-64 years (13),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(17), 17-20 years (46), 21-24 years (45), 25-34 years (93), 35-44 years (51), 45-54 years (24), 55-64 years (20),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(21), 17-20 years (36), 21-24 years (50), 25-34 years (99), 35-44 years (40), 45-54 years (31), 55-64 years (13),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(21), 17-20 years (36), 21-24 years (50), 25-34 years (99), 35-44 years (40), 45-54 years (31), 55-64 years (13), 65+ years (8)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11-16 years (36), 17-20 years (58), 21-24 years (56), 25-34 years (135), 35-44 years (68), 45-54 years (42), 55-64 years (23), 65+ years (10)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(65), With others (239),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(128)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(65), With others (239),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(28), With others (100),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(72), With others (226),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(137), With others (465),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(72), With others (226),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(72), With others (226),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(65), With others (239),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(72), With others (226),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(72), With others (226),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(298)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Alone (84), With others (344), Other (0),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(4), Friends only (70), Family only (152), Family and friends (12),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Gender within 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Has visited or plans to visit another museum/gallery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plan to see anything in particular?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(4), Friends only (70), Family only (152), Family and friends (12),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Preference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(4), Friends only (29), Family only (65), Family and friends (2),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Could the signs be improved?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(7), Friends only (70), Family only (143), Family and friends (6),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any other similar museums?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(602)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Entrance used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(11), Friends only (140), Family only (295), Family and friends (18),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long have you been in the museum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(7), Friends only (70), Family only (143), Family and friends (6),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would you describe the museum to someone who has not visited it?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(7), Friends only (70), Family only (143), Family and friends (6),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When did you decide to visit the museum?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(4), Friends only (70), Family only (152), Family and friends (12),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Which one thing interested you most?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(7), Friends only (70), Family only (143), Family and friends (6),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Was your stay longer or shorter than planned?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(7), Friends only (70), Family only (143), Family and friends (6),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How far is it from your home to the museum (in miles)?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Organized group (5), Friends only (84), Family only (241), Family and friends (13), Not answered (1)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Have you visited this museum before?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Do you have any qualifications in biology?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(6), Other (5),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38800" y="1026000"/>
            <a:ext cx="10515600" cy="468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1100" b="1" i="0">
                <a:latin typeface="DejaVu Sans"/>
              </a:rPr>
              <a:t>What do you expect to get out of your visit today?</a:t>
            </a:r>
            <a:endParaRPr sz="1100" b="1" i="0">
              <a:latin typeface="DejaVu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00" y="5652000"/>
            <a:ext cx="10515600" cy="396000"/>
          </a:xfrm>
          <a:prstGeom prst="rect">
            <a:avLst/>
          </a:prstGeom>
          <a:noFill/>
        </p:spPr>
        <p:txBody>
          <a:bodyPr wrap="square" anchor="t" lIns="90000" bIns="46800" rIns="90000" tIns="46800">
            <a:noAutofit/>
          </a:bodyPr>
          <a:lstStyle/>
          <a:p>
            <a:pPr algn="l">
              <a:defRPr u="none">
                <a:solidFill>
                  <a:srgbClr val="595959"/>
                </a:solidFill>
              </a:defRPr>
            </a:pPr>
            <a:r>
              <a:rPr sz="900" b="1" i="0">
                <a:latin typeface="DejaVu Sans"/>
              </a:rPr>
              <a:t>Base School group (0), Post-secondary student group (2), Other (2), Not answered (0)</a:t>
            </a:r>
            <a:endParaRPr sz="900" b="1" i="0">
              <a:latin typeface="DejaVu Sans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838800" y="1476000"/>
          <a:ext cx="10515600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E459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Microsoft Office User</dc:creator>
  <cp:lastModifiedBy>Info Datasmoothie</cp:lastModifiedBy>
  <cp:revision>19</cp:revision>
  <dcterms:created xsi:type="dcterms:W3CDTF">2017-12-20T13:50:22Z</dcterms:created>
  <dcterms:modified xsi:type="dcterms:W3CDTF">2021-05-13T11:30:31Z</dcterms:modified>
</cp:coreProperties>
</file>