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bookmarkIdSeed="3">
  <p:sldMasterIdLst>
    <p:sldMasterId id="2147483660" r:id="rId2"/>
  </p:sldMasterIdLst>
  <p:notesMasterIdLst>
    <p:notesMasterId r:id="rId13"/>
  </p:notesMasterIdLst>
  <p:sldIdLst>
    <p:sldId id="256" r:id="rId3"/>
    <p:sldId id="265" r:id="rId4"/>
    <p:sldId id="266" r:id="rId5"/>
    <p:sldId id="257" r:id="rId6"/>
    <p:sldId id="289" r:id="rId7"/>
    <p:sldId id="290" r:id="rId8"/>
    <p:sldId id="291" r:id="rId9"/>
    <p:sldId id="292" r:id="rId10"/>
    <p:sldId id="293" r:id="rId11"/>
    <p:sldId id="263"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Bienvenido" id="{E75E278A-FF0E-49A4-B170-79828D63BBAD}">
          <p14:sldIdLst>
            <p14:sldId id="256"/>
            <p14:sldId id="265"/>
          </p14:sldIdLst>
        </p14:section>
        <p14:section name="Contenido" id="{B9B51309-D148-4332-87C2-07BE32FBCA3B}">
          <p14:sldIdLst>
            <p14:sldId id="266"/>
            <p14:sldId id="257"/>
            <p14:sldId id="289"/>
            <p14:sldId id="290"/>
            <p14:sldId id="291"/>
            <p14:sldId id="292"/>
            <p14:sldId id="293"/>
          </p14:sldIdLst>
        </p14:section>
        <p14:section name="Preguntas y Respuestas" id="{2CC34DB2-6590-42C0-AD4B-A04C6060184E}">
          <p14:sldIdLst>
            <p14:sldId id="263"/>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8" name="Autor" initials="A" lastIdx="0" clrIdx="8"/>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462F"/>
    <a:srgbClr val="D2B4A6"/>
    <a:srgbClr val="734F29"/>
    <a:srgbClr val="D24726"/>
    <a:srgbClr val="AEB785"/>
    <a:srgbClr val="EFD5A2"/>
    <a:srgbClr val="3B3026"/>
    <a:srgbClr val="ECE1CA"/>
    <a:srgbClr val="795531"/>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280" autoAdjust="0"/>
  </p:normalViewPr>
  <p:slideViewPr>
    <p:cSldViewPr snapToGrid="0">
      <p:cViewPr varScale="1">
        <p:scale>
          <a:sx n="74" d="100"/>
          <a:sy n="74" d="100"/>
        </p:scale>
        <p:origin x="576" y="72"/>
      </p:cViewPr>
      <p:guideLst>
        <p:guide orient="horz" pos="2160"/>
        <p:guide pos="384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1.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commentAuthors" Target="commentAuthor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E969A83-3EB3-4290-B126-AA19C584648D}"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en-US"/>
        </a:p>
      </dgm:t>
    </dgm:pt>
    <dgm:pt modelId="{FF8861FF-A1D6-49C6-8302-302A0EA58A7B}">
      <dgm:prSet phldrT="[Texto]"/>
      <dgm:spPr/>
      <dgm:t>
        <a:bodyPr/>
        <a:lstStyle/>
        <a:p>
          <a:r>
            <a:rPr lang="en-US"/>
            <a:t>Análisis de Interdepencias</a:t>
          </a:r>
        </a:p>
      </dgm:t>
    </dgm:pt>
    <dgm:pt modelId="{7D511E86-C6AC-4AF2-B732-D64C7FE63ABC}" type="parTrans" cxnId="{CFEBA673-7630-493D-A748-0BCE5E0A39C4}">
      <dgm:prSet/>
      <dgm:spPr/>
      <dgm:t>
        <a:bodyPr/>
        <a:lstStyle/>
        <a:p>
          <a:endParaRPr lang="en-US"/>
        </a:p>
      </dgm:t>
    </dgm:pt>
    <dgm:pt modelId="{3C7A0A23-116B-45FA-939B-005C6C630187}" type="sibTrans" cxnId="{CFEBA673-7630-493D-A748-0BCE5E0A39C4}">
      <dgm:prSet/>
      <dgm:spPr/>
      <dgm:t>
        <a:bodyPr/>
        <a:lstStyle/>
        <a:p>
          <a:endParaRPr lang="en-US"/>
        </a:p>
      </dgm:t>
    </dgm:pt>
    <dgm:pt modelId="{F4EED2AD-CA46-4321-BCD3-F1C6580CF1E5}">
      <dgm:prSet phldrT="[Texto]"/>
      <dgm:spPr/>
      <dgm:t>
        <a:bodyPr/>
        <a:lstStyle/>
        <a:p>
          <a:r>
            <a:rPr lang="en-US"/>
            <a:t>Relación entre las observaciones</a:t>
          </a:r>
        </a:p>
      </dgm:t>
    </dgm:pt>
    <dgm:pt modelId="{775F3D6D-335C-4B93-8F73-20BB187EA248}" type="parTrans" cxnId="{48A04EF6-E495-4309-BB2C-4BFFDB2E68B7}">
      <dgm:prSet/>
      <dgm:spPr/>
      <dgm:t>
        <a:bodyPr/>
        <a:lstStyle/>
        <a:p>
          <a:endParaRPr lang="en-US"/>
        </a:p>
      </dgm:t>
    </dgm:pt>
    <dgm:pt modelId="{132A8471-9311-438B-B467-EFCE5F2030E5}" type="sibTrans" cxnId="{48A04EF6-E495-4309-BB2C-4BFFDB2E68B7}">
      <dgm:prSet/>
      <dgm:spPr/>
      <dgm:t>
        <a:bodyPr/>
        <a:lstStyle/>
        <a:p>
          <a:endParaRPr lang="en-US"/>
        </a:p>
      </dgm:t>
    </dgm:pt>
    <dgm:pt modelId="{DFE3DD59-C3E5-4829-9703-C2E4AF702272}">
      <dgm:prSet phldrT="[Texto]"/>
      <dgm:spPr/>
      <dgm:t>
        <a:bodyPr/>
        <a:lstStyle/>
        <a:p>
          <a:r>
            <a:rPr lang="en-US"/>
            <a:t>Análisis Cluster</a:t>
          </a:r>
        </a:p>
      </dgm:t>
    </dgm:pt>
    <dgm:pt modelId="{FC14E03B-B877-492F-A728-66267568607D}" type="parTrans" cxnId="{07953724-B4BC-4B07-9A81-6C95DD080CB7}">
      <dgm:prSet/>
      <dgm:spPr/>
      <dgm:t>
        <a:bodyPr/>
        <a:lstStyle/>
        <a:p>
          <a:endParaRPr lang="en-US"/>
        </a:p>
      </dgm:t>
    </dgm:pt>
    <dgm:pt modelId="{B2664FD3-2A42-4CA7-8076-FB58D82282D6}" type="sibTrans" cxnId="{07953724-B4BC-4B07-9A81-6C95DD080CB7}">
      <dgm:prSet/>
      <dgm:spPr/>
      <dgm:t>
        <a:bodyPr/>
        <a:lstStyle/>
        <a:p>
          <a:endParaRPr lang="en-US"/>
        </a:p>
      </dgm:t>
    </dgm:pt>
    <dgm:pt modelId="{143193D8-2630-4F23-B7CF-140F391E402B}">
      <dgm:prSet phldrT="[Texto]"/>
      <dgm:spPr/>
      <dgm:t>
        <a:bodyPr/>
        <a:lstStyle/>
        <a:p>
          <a:r>
            <a:rPr lang="en-US"/>
            <a:t>Relación entre las variables</a:t>
          </a:r>
        </a:p>
      </dgm:t>
    </dgm:pt>
    <dgm:pt modelId="{90102803-5CCD-412D-B182-F3D1E81D4361}" type="parTrans" cxnId="{E21412DA-88E3-4CE9-A545-56CC38F12446}">
      <dgm:prSet/>
      <dgm:spPr/>
      <dgm:t>
        <a:bodyPr/>
        <a:lstStyle/>
        <a:p>
          <a:endParaRPr lang="en-US"/>
        </a:p>
      </dgm:t>
    </dgm:pt>
    <dgm:pt modelId="{40B1D58B-08B3-45F2-9820-4D7544FBA4A8}" type="sibTrans" cxnId="{E21412DA-88E3-4CE9-A545-56CC38F12446}">
      <dgm:prSet/>
      <dgm:spPr/>
      <dgm:t>
        <a:bodyPr/>
        <a:lstStyle/>
        <a:p>
          <a:endParaRPr lang="en-US"/>
        </a:p>
      </dgm:t>
    </dgm:pt>
    <dgm:pt modelId="{7318A63C-3C23-4B2A-AC81-2AF0ABFC26B0}">
      <dgm:prSet phldrT="[Texto]"/>
      <dgm:spPr/>
      <dgm:t>
        <a:bodyPr/>
        <a:lstStyle/>
        <a:p>
          <a:r>
            <a:rPr lang="en-US"/>
            <a:t>ACP</a:t>
          </a:r>
        </a:p>
      </dgm:t>
    </dgm:pt>
    <dgm:pt modelId="{1AF516C9-2B5D-4D3D-820D-98D8D70137D6}" type="parTrans" cxnId="{7BFCBBC3-E9FF-499D-B0D8-79D1D472682E}">
      <dgm:prSet/>
      <dgm:spPr/>
      <dgm:t>
        <a:bodyPr/>
        <a:lstStyle/>
        <a:p>
          <a:endParaRPr lang="en-US"/>
        </a:p>
      </dgm:t>
    </dgm:pt>
    <dgm:pt modelId="{3EF41E7E-D18E-424F-879E-BE3A424B703D}" type="sibTrans" cxnId="{7BFCBBC3-E9FF-499D-B0D8-79D1D472682E}">
      <dgm:prSet/>
      <dgm:spPr/>
      <dgm:t>
        <a:bodyPr/>
        <a:lstStyle/>
        <a:p>
          <a:endParaRPr lang="en-US"/>
        </a:p>
      </dgm:t>
    </dgm:pt>
    <dgm:pt modelId="{ABE7A22B-835E-4A75-8954-941A5ED7F65C}" type="pres">
      <dgm:prSet presAssocID="{8E969A83-3EB3-4290-B126-AA19C584648D}" presName="diagram" presStyleCnt="0">
        <dgm:presLayoutVars>
          <dgm:chPref val="1"/>
          <dgm:dir/>
          <dgm:animOne val="branch"/>
          <dgm:animLvl val="lvl"/>
          <dgm:resizeHandles val="exact"/>
        </dgm:presLayoutVars>
      </dgm:prSet>
      <dgm:spPr/>
      <dgm:t>
        <a:bodyPr/>
        <a:lstStyle/>
        <a:p>
          <a:endParaRPr lang="en-US"/>
        </a:p>
      </dgm:t>
    </dgm:pt>
    <dgm:pt modelId="{B1AF119A-D5F3-41CD-A1E5-8E4A5F59E035}" type="pres">
      <dgm:prSet presAssocID="{FF8861FF-A1D6-49C6-8302-302A0EA58A7B}" presName="root1" presStyleCnt="0"/>
      <dgm:spPr/>
    </dgm:pt>
    <dgm:pt modelId="{B8859670-0D45-4847-A544-E7C59EE408D0}" type="pres">
      <dgm:prSet presAssocID="{FF8861FF-A1D6-49C6-8302-302A0EA58A7B}" presName="LevelOneTextNode" presStyleLbl="node0" presStyleIdx="0" presStyleCnt="1">
        <dgm:presLayoutVars>
          <dgm:chPref val="3"/>
        </dgm:presLayoutVars>
      </dgm:prSet>
      <dgm:spPr/>
      <dgm:t>
        <a:bodyPr/>
        <a:lstStyle/>
        <a:p>
          <a:endParaRPr lang="en-US"/>
        </a:p>
      </dgm:t>
    </dgm:pt>
    <dgm:pt modelId="{0B0FDBBF-C993-4E89-AE45-4B5301596AB3}" type="pres">
      <dgm:prSet presAssocID="{FF8861FF-A1D6-49C6-8302-302A0EA58A7B}" presName="level2hierChild" presStyleCnt="0"/>
      <dgm:spPr/>
    </dgm:pt>
    <dgm:pt modelId="{3C01EC60-97D8-458E-9F08-B9BC1984C973}" type="pres">
      <dgm:prSet presAssocID="{775F3D6D-335C-4B93-8F73-20BB187EA248}" presName="conn2-1" presStyleLbl="parChTrans1D2" presStyleIdx="0" presStyleCnt="2"/>
      <dgm:spPr/>
      <dgm:t>
        <a:bodyPr/>
        <a:lstStyle/>
        <a:p>
          <a:endParaRPr lang="en-US"/>
        </a:p>
      </dgm:t>
    </dgm:pt>
    <dgm:pt modelId="{5D15D103-5F8E-4224-AD67-2FFCBFFB5A76}" type="pres">
      <dgm:prSet presAssocID="{775F3D6D-335C-4B93-8F73-20BB187EA248}" presName="connTx" presStyleLbl="parChTrans1D2" presStyleIdx="0" presStyleCnt="2"/>
      <dgm:spPr/>
      <dgm:t>
        <a:bodyPr/>
        <a:lstStyle/>
        <a:p>
          <a:endParaRPr lang="en-US"/>
        </a:p>
      </dgm:t>
    </dgm:pt>
    <dgm:pt modelId="{018FDA9E-229D-43FD-92E7-2873A295054C}" type="pres">
      <dgm:prSet presAssocID="{F4EED2AD-CA46-4321-BCD3-F1C6580CF1E5}" presName="root2" presStyleCnt="0"/>
      <dgm:spPr/>
    </dgm:pt>
    <dgm:pt modelId="{45DF0B73-E748-4A1C-9831-04C2682D708F}" type="pres">
      <dgm:prSet presAssocID="{F4EED2AD-CA46-4321-BCD3-F1C6580CF1E5}" presName="LevelTwoTextNode" presStyleLbl="node2" presStyleIdx="0" presStyleCnt="2">
        <dgm:presLayoutVars>
          <dgm:chPref val="3"/>
        </dgm:presLayoutVars>
      </dgm:prSet>
      <dgm:spPr/>
      <dgm:t>
        <a:bodyPr/>
        <a:lstStyle/>
        <a:p>
          <a:endParaRPr lang="en-US"/>
        </a:p>
      </dgm:t>
    </dgm:pt>
    <dgm:pt modelId="{116DBC4F-0352-4382-8411-50E4E4A7D944}" type="pres">
      <dgm:prSet presAssocID="{F4EED2AD-CA46-4321-BCD3-F1C6580CF1E5}" presName="level3hierChild" presStyleCnt="0"/>
      <dgm:spPr/>
    </dgm:pt>
    <dgm:pt modelId="{EC0F3DE8-AAE7-4A07-B606-BA8FE16E6028}" type="pres">
      <dgm:prSet presAssocID="{FC14E03B-B877-492F-A728-66267568607D}" presName="conn2-1" presStyleLbl="parChTrans1D3" presStyleIdx="0" presStyleCnt="2"/>
      <dgm:spPr/>
      <dgm:t>
        <a:bodyPr/>
        <a:lstStyle/>
        <a:p>
          <a:endParaRPr lang="en-US"/>
        </a:p>
      </dgm:t>
    </dgm:pt>
    <dgm:pt modelId="{BDD0F222-9909-4579-9A4D-1BD87D035F54}" type="pres">
      <dgm:prSet presAssocID="{FC14E03B-B877-492F-A728-66267568607D}" presName="connTx" presStyleLbl="parChTrans1D3" presStyleIdx="0" presStyleCnt="2"/>
      <dgm:spPr/>
      <dgm:t>
        <a:bodyPr/>
        <a:lstStyle/>
        <a:p>
          <a:endParaRPr lang="en-US"/>
        </a:p>
      </dgm:t>
    </dgm:pt>
    <dgm:pt modelId="{6080A1C0-2505-46BF-A1B0-EE14D4249F15}" type="pres">
      <dgm:prSet presAssocID="{DFE3DD59-C3E5-4829-9703-C2E4AF702272}" presName="root2" presStyleCnt="0"/>
      <dgm:spPr/>
    </dgm:pt>
    <dgm:pt modelId="{570427AC-3539-4597-8F95-8EFD9430EFA9}" type="pres">
      <dgm:prSet presAssocID="{DFE3DD59-C3E5-4829-9703-C2E4AF702272}" presName="LevelTwoTextNode" presStyleLbl="node3" presStyleIdx="0" presStyleCnt="2">
        <dgm:presLayoutVars>
          <dgm:chPref val="3"/>
        </dgm:presLayoutVars>
      </dgm:prSet>
      <dgm:spPr/>
      <dgm:t>
        <a:bodyPr/>
        <a:lstStyle/>
        <a:p>
          <a:endParaRPr lang="en-US"/>
        </a:p>
      </dgm:t>
    </dgm:pt>
    <dgm:pt modelId="{6433B907-02FF-4838-A311-1A7AFCD1FDD7}" type="pres">
      <dgm:prSet presAssocID="{DFE3DD59-C3E5-4829-9703-C2E4AF702272}" presName="level3hierChild" presStyleCnt="0"/>
      <dgm:spPr/>
    </dgm:pt>
    <dgm:pt modelId="{5B7CCDCA-49DB-4ADC-B4D5-3B55F0ACB7E4}" type="pres">
      <dgm:prSet presAssocID="{90102803-5CCD-412D-B182-F3D1E81D4361}" presName="conn2-1" presStyleLbl="parChTrans1D2" presStyleIdx="1" presStyleCnt="2"/>
      <dgm:spPr/>
      <dgm:t>
        <a:bodyPr/>
        <a:lstStyle/>
        <a:p>
          <a:endParaRPr lang="en-US"/>
        </a:p>
      </dgm:t>
    </dgm:pt>
    <dgm:pt modelId="{720901C8-9719-4731-B6E0-6AA1AB2B5000}" type="pres">
      <dgm:prSet presAssocID="{90102803-5CCD-412D-B182-F3D1E81D4361}" presName="connTx" presStyleLbl="parChTrans1D2" presStyleIdx="1" presStyleCnt="2"/>
      <dgm:spPr/>
      <dgm:t>
        <a:bodyPr/>
        <a:lstStyle/>
        <a:p>
          <a:endParaRPr lang="en-US"/>
        </a:p>
      </dgm:t>
    </dgm:pt>
    <dgm:pt modelId="{80990B78-6670-41B4-8757-40373114EF3E}" type="pres">
      <dgm:prSet presAssocID="{143193D8-2630-4F23-B7CF-140F391E402B}" presName="root2" presStyleCnt="0"/>
      <dgm:spPr/>
    </dgm:pt>
    <dgm:pt modelId="{721D4ED6-CB38-4710-A870-6080776872FE}" type="pres">
      <dgm:prSet presAssocID="{143193D8-2630-4F23-B7CF-140F391E402B}" presName="LevelTwoTextNode" presStyleLbl="node2" presStyleIdx="1" presStyleCnt="2">
        <dgm:presLayoutVars>
          <dgm:chPref val="3"/>
        </dgm:presLayoutVars>
      </dgm:prSet>
      <dgm:spPr/>
      <dgm:t>
        <a:bodyPr/>
        <a:lstStyle/>
        <a:p>
          <a:endParaRPr lang="en-US"/>
        </a:p>
      </dgm:t>
    </dgm:pt>
    <dgm:pt modelId="{40F80EEC-2809-4562-BF64-9C316299256E}" type="pres">
      <dgm:prSet presAssocID="{143193D8-2630-4F23-B7CF-140F391E402B}" presName="level3hierChild" presStyleCnt="0"/>
      <dgm:spPr/>
    </dgm:pt>
    <dgm:pt modelId="{82B2163A-4C9D-422D-8DC0-7B670957A7E1}" type="pres">
      <dgm:prSet presAssocID="{1AF516C9-2B5D-4D3D-820D-98D8D70137D6}" presName="conn2-1" presStyleLbl="parChTrans1D3" presStyleIdx="1" presStyleCnt="2"/>
      <dgm:spPr/>
      <dgm:t>
        <a:bodyPr/>
        <a:lstStyle/>
        <a:p>
          <a:endParaRPr lang="en-US"/>
        </a:p>
      </dgm:t>
    </dgm:pt>
    <dgm:pt modelId="{3372C0A4-25F3-4769-819A-19EF45B347D4}" type="pres">
      <dgm:prSet presAssocID="{1AF516C9-2B5D-4D3D-820D-98D8D70137D6}" presName="connTx" presStyleLbl="parChTrans1D3" presStyleIdx="1" presStyleCnt="2"/>
      <dgm:spPr/>
      <dgm:t>
        <a:bodyPr/>
        <a:lstStyle/>
        <a:p>
          <a:endParaRPr lang="en-US"/>
        </a:p>
      </dgm:t>
    </dgm:pt>
    <dgm:pt modelId="{A56D1848-6714-4B87-A92B-3CA6DEDF2EC3}" type="pres">
      <dgm:prSet presAssocID="{7318A63C-3C23-4B2A-AC81-2AF0ABFC26B0}" presName="root2" presStyleCnt="0"/>
      <dgm:spPr/>
    </dgm:pt>
    <dgm:pt modelId="{C6CD0BAE-2C8D-4C81-84F3-5C306FCB729E}" type="pres">
      <dgm:prSet presAssocID="{7318A63C-3C23-4B2A-AC81-2AF0ABFC26B0}" presName="LevelTwoTextNode" presStyleLbl="node3" presStyleIdx="1" presStyleCnt="2">
        <dgm:presLayoutVars>
          <dgm:chPref val="3"/>
        </dgm:presLayoutVars>
      </dgm:prSet>
      <dgm:spPr/>
      <dgm:t>
        <a:bodyPr/>
        <a:lstStyle/>
        <a:p>
          <a:endParaRPr lang="en-US"/>
        </a:p>
      </dgm:t>
    </dgm:pt>
    <dgm:pt modelId="{92239AA9-3821-48FE-9577-8606D7007E80}" type="pres">
      <dgm:prSet presAssocID="{7318A63C-3C23-4B2A-AC81-2AF0ABFC26B0}" presName="level3hierChild" presStyleCnt="0"/>
      <dgm:spPr/>
    </dgm:pt>
  </dgm:ptLst>
  <dgm:cxnLst>
    <dgm:cxn modelId="{F8DA7874-C431-472A-8CD3-B30A7077505C}" type="presOf" srcId="{FC14E03B-B877-492F-A728-66267568607D}" destId="{EC0F3DE8-AAE7-4A07-B606-BA8FE16E6028}" srcOrd="0" destOrd="0" presId="urn:microsoft.com/office/officeart/2005/8/layout/hierarchy2"/>
    <dgm:cxn modelId="{29144FD0-AD6A-4FFD-B9F1-7A9A24AE327B}" type="presOf" srcId="{F4EED2AD-CA46-4321-BCD3-F1C6580CF1E5}" destId="{45DF0B73-E748-4A1C-9831-04C2682D708F}" srcOrd="0" destOrd="0" presId="urn:microsoft.com/office/officeart/2005/8/layout/hierarchy2"/>
    <dgm:cxn modelId="{7BFCBBC3-E9FF-499D-B0D8-79D1D472682E}" srcId="{143193D8-2630-4F23-B7CF-140F391E402B}" destId="{7318A63C-3C23-4B2A-AC81-2AF0ABFC26B0}" srcOrd="0" destOrd="0" parTransId="{1AF516C9-2B5D-4D3D-820D-98D8D70137D6}" sibTransId="{3EF41E7E-D18E-424F-879E-BE3A424B703D}"/>
    <dgm:cxn modelId="{CFEBA673-7630-493D-A748-0BCE5E0A39C4}" srcId="{8E969A83-3EB3-4290-B126-AA19C584648D}" destId="{FF8861FF-A1D6-49C6-8302-302A0EA58A7B}" srcOrd="0" destOrd="0" parTransId="{7D511E86-C6AC-4AF2-B732-D64C7FE63ABC}" sibTransId="{3C7A0A23-116B-45FA-939B-005C6C630187}"/>
    <dgm:cxn modelId="{90CA5834-3006-4841-9A66-9FCA2D5587D5}" type="presOf" srcId="{1AF516C9-2B5D-4D3D-820D-98D8D70137D6}" destId="{82B2163A-4C9D-422D-8DC0-7B670957A7E1}" srcOrd="0" destOrd="0" presId="urn:microsoft.com/office/officeart/2005/8/layout/hierarchy2"/>
    <dgm:cxn modelId="{F68C63AA-6105-4F91-8107-2F2EA77AB106}" type="presOf" srcId="{8E969A83-3EB3-4290-B126-AA19C584648D}" destId="{ABE7A22B-835E-4A75-8954-941A5ED7F65C}" srcOrd="0" destOrd="0" presId="urn:microsoft.com/office/officeart/2005/8/layout/hierarchy2"/>
    <dgm:cxn modelId="{48A04EF6-E495-4309-BB2C-4BFFDB2E68B7}" srcId="{FF8861FF-A1D6-49C6-8302-302A0EA58A7B}" destId="{F4EED2AD-CA46-4321-BCD3-F1C6580CF1E5}" srcOrd="0" destOrd="0" parTransId="{775F3D6D-335C-4B93-8F73-20BB187EA248}" sibTransId="{132A8471-9311-438B-B467-EFCE5F2030E5}"/>
    <dgm:cxn modelId="{3DABF96D-C102-4F5A-A184-B4D657EDF1EF}" type="presOf" srcId="{7318A63C-3C23-4B2A-AC81-2AF0ABFC26B0}" destId="{C6CD0BAE-2C8D-4C81-84F3-5C306FCB729E}" srcOrd="0" destOrd="0" presId="urn:microsoft.com/office/officeart/2005/8/layout/hierarchy2"/>
    <dgm:cxn modelId="{38BE682F-7254-46EE-9181-BF384F7C1338}" type="presOf" srcId="{DFE3DD59-C3E5-4829-9703-C2E4AF702272}" destId="{570427AC-3539-4597-8F95-8EFD9430EFA9}" srcOrd="0" destOrd="0" presId="urn:microsoft.com/office/officeart/2005/8/layout/hierarchy2"/>
    <dgm:cxn modelId="{E21412DA-88E3-4CE9-A545-56CC38F12446}" srcId="{FF8861FF-A1D6-49C6-8302-302A0EA58A7B}" destId="{143193D8-2630-4F23-B7CF-140F391E402B}" srcOrd="1" destOrd="0" parTransId="{90102803-5CCD-412D-B182-F3D1E81D4361}" sibTransId="{40B1D58B-08B3-45F2-9820-4D7544FBA4A8}"/>
    <dgm:cxn modelId="{A985D8D3-AD33-4D34-8D9F-306DA2E0310F}" type="presOf" srcId="{FF8861FF-A1D6-49C6-8302-302A0EA58A7B}" destId="{B8859670-0D45-4847-A544-E7C59EE408D0}" srcOrd="0" destOrd="0" presId="urn:microsoft.com/office/officeart/2005/8/layout/hierarchy2"/>
    <dgm:cxn modelId="{5CE139A7-6F4C-4D77-A278-BA9C61573E5D}" type="presOf" srcId="{90102803-5CCD-412D-B182-F3D1E81D4361}" destId="{5B7CCDCA-49DB-4ADC-B4D5-3B55F0ACB7E4}" srcOrd="0" destOrd="0" presId="urn:microsoft.com/office/officeart/2005/8/layout/hierarchy2"/>
    <dgm:cxn modelId="{FD654773-D90D-48BD-91AD-1998FE8E3722}" type="presOf" srcId="{143193D8-2630-4F23-B7CF-140F391E402B}" destId="{721D4ED6-CB38-4710-A870-6080776872FE}" srcOrd="0" destOrd="0" presId="urn:microsoft.com/office/officeart/2005/8/layout/hierarchy2"/>
    <dgm:cxn modelId="{6B4DE0E8-4143-4919-9C03-6667A21A611A}" type="presOf" srcId="{1AF516C9-2B5D-4D3D-820D-98D8D70137D6}" destId="{3372C0A4-25F3-4769-819A-19EF45B347D4}" srcOrd="1" destOrd="0" presId="urn:microsoft.com/office/officeart/2005/8/layout/hierarchy2"/>
    <dgm:cxn modelId="{7F9D9819-A519-4C78-B8C9-B3BEB0F45F67}" type="presOf" srcId="{775F3D6D-335C-4B93-8F73-20BB187EA248}" destId="{3C01EC60-97D8-458E-9F08-B9BC1984C973}" srcOrd="0" destOrd="0" presId="urn:microsoft.com/office/officeart/2005/8/layout/hierarchy2"/>
    <dgm:cxn modelId="{52A23585-58C6-47FE-B769-54AB64DD1F05}" type="presOf" srcId="{FC14E03B-B877-492F-A728-66267568607D}" destId="{BDD0F222-9909-4579-9A4D-1BD87D035F54}" srcOrd="1" destOrd="0" presId="urn:microsoft.com/office/officeart/2005/8/layout/hierarchy2"/>
    <dgm:cxn modelId="{07953724-B4BC-4B07-9A81-6C95DD080CB7}" srcId="{F4EED2AD-CA46-4321-BCD3-F1C6580CF1E5}" destId="{DFE3DD59-C3E5-4829-9703-C2E4AF702272}" srcOrd="0" destOrd="0" parTransId="{FC14E03B-B877-492F-A728-66267568607D}" sibTransId="{B2664FD3-2A42-4CA7-8076-FB58D82282D6}"/>
    <dgm:cxn modelId="{AE254AA5-C382-4B0E-9120-610EBE7212DD}" type="presOf" srcId="{775F3D6D-335C-4B93-8F73-20BB187EA248}" destId="{5D15D103-5F8E-4224-AD67-2FFCBFFB5A76}" srcOrd="1" destOrd="0" presId="urn:microsoft.com/office/officeart/2005/8/layout/hierarchy2"/>
    <dgm:cxn modelId="{28765EAA-74D7-431A-B9DB-DFDECBB62F6A}" type="presOf" srcId="{90102803-5CCD-412D-B182-F3D1E81D4361}" destId="{720901C8-9719-4731-B6E0-6AA1AB2B5000}" srcOrd="1" destOrd="0" presId="urn:microsoft.com/office/officeart/2005/8/layout/hierarchy2"/>
    <dgm:cxn modelId="{9D3ABD97-D500-4817-A094-F7D61F28A404}" type="presParOf" srcId="{ABE7A22B-835E-4A75-8954-941A5ED7F65C}" destId="{B1AF119A-D5F3-41CD-A1E5-8E4A5F59E035}" srcOrd="0" destOrd="0" presId="urn:microsoft.com/office/officeart/2005/8/layout/hierarchy2"/>
    <dgm:cxn modelId="{D2697E04-71BD-4EAF-915D-F7E174973963}" type="presParOf" srcId="{B1AF119A-D5F3-41CD-A1E5-8E4A5F59E035}" destId="{B8859670-0D45-4847-A544-E7C59EE408D0}" srcOrd="0" destOrd="0" presId="urn:microsoft.com/office/officeart/2005/8/layout/hierarchy2"/>
    <dgm:cxn modelId="{AE23F786-90E2-4630-A112-4E0F19AB1E5A}" type="presParOf" srcId="{B1AF119A-D5F3-41CD-A1E5-8E4A5F59E035}" destId="{0B0FDBBF-C993-4E89-AE45-4B5301596AB3}" srcOrd="1" destOrd="0" presId="urn:microsoft.com/office/officeart/2005/8/layout/hierarchy2"/>
    <dgm:cxn modelId="{8F001DA7-A61B-43AB-9181-9234078D14E0}" type="presParOf" srcId="{0B0FDBBF-C993-4E89-AE45-4B5301596AB3}" destId="{3C01EC60-97D8-458E-9F08-B9BC1984C973}" srcOrd="0" destOrd="0" presId="urn:microsoft.com/office/officeart/2005/8/layout/hierarchy2"/>
    <dgm:cxn modelId="{7FCA9AF0-9F60-4562-9FFB-EA17F0794119}" type="presParOf" srcId="{3C01EC60-97D8-458E-9F08-B9BC1984C973}" destId="{5D15D103-5F8E-4224-AD67-2FFCBFFB5A76}" srcOrd="0" destOrd="0" presId="urn:microsoft.com/office/officeart/2005/8/layout/hierarchy2"/>
    <dgm:cxn modelId="{C9359529-410E-4AB1-B400-1B60E956FE36}" type="presParOf" srcId="{0B0FDBBF-C993-4E89-AE45-4B5301596AB3}" destId="{018FDA9E-229D-43FD-92E7-2873A295054C}" srcOrd="1" destOrd="0" presId="urn:microsoft.com/office/officeart/2005/8/layout/hierarchy2"/>
    <dgm:cxn modelId="{686B5556-398C-4EDE-8C72-A609F0AFCB8F}" type="presParOf" srcId="{018FDA9E-229D-43FD-92E7-2873A295054C}" destId="{45DF0B73-E748-4A1C-9831-04C2682D708F}" srcOrd="0" destOrd="0" presId="urn:microsoft.com/office/officeart/2005/8/layout/hierarchy2"/>
    <dgm:cxn modelId="{B68D5A37-BE07-47A8-B824-6A91369B6D29}" type="presParOf" srcId="{018FDA9E-229D-43FD-92E7-2873A295054C}" destId="{116DBC4F-0352-4382-8411-50E4E4A7D944}" srcOrd="1" destOrd="0" presId="urn:microsoft.com/office/officeart/2005/8/layout/hierarchy2"/>
    <dgm:cxn modelId="{F9D2F1FF-207D-4E4E-91A6-EAF75BAD8834}" type="presParOf" srcId="{116DBC4F-0352-4382-8411-50E4E4A7D944}" destId="{EC0F3DE8-AAE7-4A07-B606-BA8FE16E6028}" srcOrd="0" destOrd="0" presId="urn:microsoft.com/office/officeart/2005/8/layout/hierarchy2"/>
    <dgm:cxn modelId="{A7A3650D-18FA-4340-84D3-DEE4136DBC9F}" type="presParOf" srcId="{EC0F3DE8-AAE7-4A07-B606-BA8FE16E6028}" destId="{BDD0F222-9909-4579-9A4D-1BD87D035F54}" srcOrd="0" destOrd="0" presId="urn:microsoft.com/office/officeart/2005/8/layout/hierarchy2"/>
    <dgm:cxn modelId="{60178D3F-C475-455A-B96A-9A99F5019178}" type="presParOf" srcId="{116DBC4F-0352-4382-8411-50E4E4A7D944}" destId="{6080A1C0-2505-46BF-A1B0-EE14D4249F15}" srcOrd="1" destOrd="0" presId="urn:microsoft.com/office/officeart/2005/8/layout/hierarchy2"/>
    <dgm:cxn modelId="{6A15D75A-86D6-4A14-BBA3-AE27633E6A08}" type="presParOf" srcId="{6080A1C0-2505-46BF-A1B0-EE14D4249F15}" destId="{570427AC-3539-4597-8F95-8EFD9430EFA9}" srcOrd="0" destOrd="0" presId="urn:microsoft.com/office/officeart/2005/8/layout/hierarchy2"/>
    <dgm:cxn modelId="{548177D8-7D65-497F-9F83-42E5E288FE8B}" type="presParOf" srcId="{6080A1C0-2505-46BF-A1B0-EE14D4249F15}" destId="{6433B907-02FF-4838-A311-1A7AFCD1FDD7}" srcOrd="1" destOrd="0" presId="urn:microsoft.com/office/officeart/2005/8/layout/hierarchy2"/>
    <dgm:cxn modelId="{CE06ABA5-F5F2-4584-AA3A-23446156EDFF}" type="presParOf" srcId="{0B0FDBBF-C993-4E89-AE45-4B5301596AB3}" destId="{5B7CCDCA-49DB-4ADC-B4D5-3B55F0ACB7E4}" srcOrd="2" destOrd="0" presId="urn:microsoft.com/office/officeart/2005/8/layout/hierarchy2"/>
    <dgm:cxn modelId="{E25F23F4-87E5-479B-A756-F5AF85D286AE}" type="presParOf" srcId="{5B7CCDCA-49DB-4ADC-B4D5-3B55F0ACB7E4}" destId="{720901C8-9719-4731-B6E0-6AA1AB2B5000}" srcOrd="0" destOrd="0" presId="urn:microsoft.com/office/officeart/2005/8/layout/hierarchy2"/>
    <dgm:cxn modelId="{806A479B-FBDF-45CA-B75F-1D409E20F740}" type="presParOf" srcId="{0B0FDBBF-C993-4E89-AE45-4B5301596AB3}" destId="{80990B78-6670-41B4-8757-40373114EF3E}" srcOrd="3" destOrd="0" presId="urn:microsoft.com/office/officeart/2005/8/layout/hierarchy2"/>
    <dgm:cxn modelId="{A4C44019-F31B-4AAB-9CEF-1F23277DD738}" type="presParOf" srcId="{80990B78-6670-41B4-8757-40373114EF3E}" destId="{721D4ED6-CB38-4710-A870-6080776872FE}" srcOrd="0" destOrd="0" presId="urn:microsoft.com/office/officeart/2005/8/layout/hierarchy2"/>
    <dgm:cxn modelId="{31B6793A-6907-4805-A984-FDC616778FB6}" type="presParOf" srcId="{80990B78-6670-41B4-8757-40373114EF3E}" destId="{40F80EEC-2809-4562-BF64-9C316299256E}" srcOrd="1" destOrd="0" presId="urn:microsoft.com/office/officeart/2005/8/layout/hierarchy2"/>
    <dgm:cxn modelId="{3D8F386E-F29D-4C62-A0A7-E8E7BCDC79AD}" type="presParOf" srcId="{40F80EEC-2809-4562-BF64-9C316299256E}" destId="{82B2163A-4C9D-422D-8DC0-7B670957A7E1}" srcOrd="0" destOrd="0" presId="urn:microsoft.com/office/officeart/2005/8/layout/hierarchy2"/>
    <dgm:cxn modelId="{0EA2D5FC-A1FC-464E-9CC3-0A0013741DCE}" type="presParOf" srcId="{82B2163A-4C9D-422D-8DC0-7B670957A7E1}" destId="{3372C0A4-25F3-4769-819A-19EF45B347D4}" srcOrd="0" destOrd="0" presId="urn:microsoft.com/office/officeart/2005/8/layout/hierarchy2"/>
    <dgm:cxn modelId="{2473963D-0DD0-427E-938C-0C3AE68DF52F}" type="presParOf" srcId="{40F80EEC-2809-4562-BF64-9C316299256E}" destId="{A56D1848-6714-4B87-A92B-3CA6DEDF2EC3}" srcOrd="1" destOrd="0" presId="urn:microsoft.com/office/officeart/2005/8/layout/hierarchy2"/>
    <dgm:cxn modelId="{3BFA71B8-034A-45E6-B1A0-CFCF05E1B48E}" type="presParOf" srcId="{A56D1848-6714-4B87-A92B-3CA6DEDF2EC3}" destId="{C6CD0BAE-2C8D-4C81-84F3-5C306FCB729E}" srcOrd="0" destOrd="0" presId="urn:microsoft.com/office/officeart/2005/8/layout/hierarchy2"/>
    <dgm:cxn modelId="{48036D70-81CB-4393-968E-2F5C633A0AD4}" type="presParOf" srcId="{A56D1848-6714-4B87-A92B-3CA6DEDF2EC3}" destId="{92239AA9-3821-48FE-9577-8606D7007E80}"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859670-0D45-4847-A544-E7C59EE408D0}">
      <dsp:nvSpPr>
        <dsp:cNvPr id="0" name=""/>
        <dsp:cNvSpPr/>
      </dsp:nvSpPr>
      <dsp:spPr>
        <a:xfrm>
          <a:off x="234743" y="590602"/>
          <a:ext cx="2052020" cy="102601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a:t>Análisis de Interdepencias</a:t>
          </a:r>
        </a:p>
      </dsp:txBody>
      <dsp:txXfrm>
        <a:off x="264794" y="620653"/>
        <a:ext cx="1991918" cy="965908"/>
      </dsp:txXfrm>
    </dsp:sp>
    <dsp:sp modelId="{3C01EC60-97D8-458E-9F08-B9BC1984C973}">
      <dsp:nvSpPr>
        <dsp:cNvPr id="0" name=""/>
        <dsp:cNvSpPr/>
      </dsp:nvSpPr>
      <dsp:spPr>
        <a:xfrm rot="19457599">
          <a:off x="2191753" y="766793"/>
          <a:ext cx="1010828" cy="83671"/>
        </a:xfrm>
        <a:custGeom>
          <a:avLst/>
          <a:gdLst/>
          <a:ahLst/>
          <a:cxnLst/>
          <a:rect l="0" t="0" r="0" b="0"/>
          <a:pathLst>
            <a:path>
              <a:moveTo>
                <a:pt x="0" y="41835"/>
              </a:moveTo>
              <a:lnTo>
                <a:pt x="1010828" y="41835"/>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2671896" y="783358"/>
        <a:ext cx="50541" cy="50541"/>
      </dsp:txXfrm>
    </dsp:sp>
    <dsp:sp modelId="{45DF0B73-E748-4A1C-9831-04C2682D708F}">
      <dsp:nvSpPr>
        <dsp:cNvPr id="0" name=""/>
        <dsp:cNvSpPr/>
      </dsp:nvSpPr>
      <dsp:spPr>
        <a:xfrm>
          <a:off x="3107571" y="646"/>
          <a:ext cx="2052020" cy="102601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a:t>Relación entre las observaciones</a:t>
          </a:r>
        </a:p>
      </dsp:txBody>
      <dsp:txXfrm>
        <a:off x="3137622" y="30697"/>
        <a:ext cx="1991918" cy="965908"/>
      </dsp:txXfrm>
    </dsp:sp>
    <dsp:sp modelId="{EC0F3DE8-AAE7-4A07-B606-BA8FE16E6028}">
      <dsp:nvSpPr>
        <dsp:cNvPr id="0" name=""/>
        <dsp:cNvSpPr/>
      </dsp:nvSpPr>
      <dsp:spPr>
        <a:xfrm>
          <a:off x="5159591" y="471815"/>
          <a:ext cx="820808" cy="83671"/>
        </a:xfrm>
        <a:custGeom>
          <a:avLst/>
          <a:gdLst/>
          <a:ahLst/>
          <a:cxnLst/>
          <a:rect l="0" t="0" r="0" b="0"/>
          <a:pathLst>
            <a:path>
              <a:moveTo>
                <a:pt x="0" y="41835"/>
              </a:moveTo>
              <a:lnTo>
                <a:pt x="820808" y="41835"/>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5549475" y="493131"/>
        <a:ext cx="41040" cy="41040"/>
      </dsp:txXfrm>
    </dsp:sp>
    <dsp:sp modelId="{570427AC-3539-4597-8F95-8EFD9430EFA9}">
      <dsp:nvSpPr>
        <dsp:cNvPr id="0" name=""/>
        <dsp:cNvSpPr/>
      </dsp:nvSpPr>
      <dsp:spPr>
        <a:xfrm>
          <a:off x="5980399" y="646"/>
          <a:ext cx="2052020" cy="102601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a:t>Análisis Cluster</a:t>
          </a:r>
        </a:p>
      </dsp:txBody>
      <dsp:txXfrm>
        <a:off x="6010450" y="30697"/>
        <a:ext cx="1991918" cy="965908"/>
      </dsp:txXfrm>
    </dsp:sp>
    <dsp:sp modelId="{5B7CCDCA-49DB-4ADC-B4D5-3B55F0ACB7E4}">
      <dsp:nvSpPr>
        <dsp:cNvPr id="0" name=""/>
        <dsp:cNvSpPr/>
      </dsp:nvSpPr>
      <dsp:spPr>
        <a:xfrm rot="2142401">
          <a:off x="2191753" y="1356749"/>
          <a:ext cx="1010828" cy="83671"/>
        </a:xfrm>
        <a:custGeom>
          <a:avLst/>
          <a:gdLst/>
          <a:ahLst/>
          <a:cxnLst/>
          <a:rect l="0" t="0" r="0" b="0"/>
          <a:pathLst>
            <a:path>
              <a:moveTo>
                <a:pt x="0" y="41835"/>
              </a:moveTo>
              <a:lnTo>
                <a:pt x="1010828" y="41835"/>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2671896" y="1373314"/>
        <a:ext cx="50541" cy="50541"/>
      </dsp:txXfrm>
    </dsp:sp>
    <dsp:sp modelId="{721D4ED6-CB38-4710-A870-6080776872FE}">
      <dsp:nvSpPr>
        <dsp:cNvPr id="0" name=""/>
        <dsp:cNvSpPr/>
      </dsp:nvSpPr>
      <dsp:spPr>
        <a:xfrm>
          <a:off x="3107571" y="1180558"/>
          <a:ext cx="2052020" cy="102601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a:t>Relación entre las variables</a:t>
          </a:r>
        </a:p>
      </dsp:txBody>
      <dsp:txXfrm>
        <a:off x="3137622" y="1210609"/>
        <a:ext cx="1991918" cy="965908"/>
      </dsp:txXfrm>
    </dsp:sp>
    <dsp:sp modelId="{82B2163A-4C9D-422D-8DC0-7B670957A7E1}">
      <dsp:nvSpPr>
        <dsp:cNvPr id="0" name=""/>
        <dsp:cNvSpPr/>
      </dsp:nvSpPr>
      <dsp:spPr>
        <a:xfrm>
          <a:off x="5159591" y="1651727"/>
          <a:ext cx="820808" cy="83671"/>
        </a:xfrm>
        <a:custGeom>
          <a:avLst/>
          <a:gdLst/>
          <a:ahLst/>
          <a:cxnLst/>
          <a:rect l="0" t="0" r="0" b="0"/>
          <a:pathLst>
            <a:path>
              <a:moveTo>
                <a:pt x="0" y="41835"/>
              </a:moveTo>
              <a:lnTo>
                <a:pt x="820808" y="41835"/>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5549475" y="1673043"/>
        <a:ext cx="41040" cy="41040"/>
      </dsp:txXfrm>
    </dsp:sp>
    <dsp:sp modelId="{C6CD0BAE-2C8D-4C81-84F3-5C306FCB729E}">
      <dsp:nvSpPr>
        <dsp:cNvPr id="0" name=""/>
        <dsp:cNvSpPr/>
      </dsp:nvSpPr>
      <dsp:spPr>
        <a:xfrm>
          <a:off x="5980399" y="1180558"/>
          <a:ext cx="2052020" cy="102601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a:t>ACP</a:t>
          </a:r>
        </a:p>
      </dsp:txBody>
      <dsp:txXfrm>
        <a:off x="6010450" y="1210609"/>
        <a:ext cx="1991918" cy="965908"/>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t>1/5/2019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t>‹Nº›</a:t>
            </a:fld>
            <a:endParaRPr lang="en-US"/>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lgn="r" defTabSz="914400">
              <a:buNone/>
            </a:pPr>
            <a:fld id="{DF61EA0F-A667-4B49-8422-0062BC55E249}" type="slidenum">
              <a:rPr lang="en-US" sz="1200" b="0" i="0">
                <a:latin typeface="Calibri"/>
                <a:ea typeface="+mn-ea"/>
                <a:cs typeface="+mn-cs"/>
              </a:rPr>
              <a:t>1</a:t>
            </a:fld>
            <a:endParaRPr lang="en-US" sz="1200" b="0" i="0">
              <a:latin typeface="Calibri"/>
              <a:ea typeface="+mn-ea"/>
              <a:cs typeface="+mn-cs"/>
            </a:endParaRPr>
          </a:p>
        </p:txBody>
      </p:sp>
    </p:spTree>
    <p:extLst>
      <p:ext uri="{BB962C8B-B14F-4D97-AF65-F5344CB8AC3E}">
        <p14:creationId xmlns:p14="http://schemas.microsoft.com/office/powerpoint/2010/main" val="1011769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algn="l" defTabSz="914400">
              <a:buNone/>
            </a:pPr>
            <a:r>
              <a:rPr lang="en-US" sz="1200" b="0" i="0">
                <a:solidFill>
                  <a:schemeClr val="tx1"/>
                </a:solidFill>
                <a:latin typeface="Calibri"/>
                <a:ea typeface="+mn-ea"/>
                <a:cs typeface="+mn-cs"/>
              </a:rPr>
              <a:t>En el </a:t>
            </a:r>
            <a:r>
              <a:rPr lang="en-US" sz="1200" b="0" i="0" baseline="0">
                <a:solidFill>
                  <a:schemeClr val="tx1"/>
                </a:solidFill>
                <a:latin typeface="Calibri"/>
                <a:ea typeface="+mn-ea"/>
                <a:cs typeface="+mn-cs"/>
              </a:rPr>
              <a:t>modo Presentación, haga clic en la flecha para acceder al Centro de introducción a PowerPoint.</a:t>
            </a:r>
          </a:p>
        </p:txBody>
      </p:sp>
      <p:sp>
        <p:nvSpPr>
          <p:cNvPr id="4" name="Slide Number Placeholder 3"/>
          <p:cNvSpPr>
            <a:spLocks noGrp="1"/>
          </p:cNvSpPr>
          <p:nvPr>
            <p:ph type="sldNum" sz="quarter" idx="10"/>
          </p:nvPr>
        </p:nvSpPr>
        <p:spPr/>
        <p:txBody>
          <a:bodyPr/>
          <a:lstStyle/>
          <a:p>
            <a:pPr algn="r" defTabSz="914400">
              <a:buNone/>
            </a:pPr>
            <a:fld id="{DF61EA0F-A667-4B49-8422-0062BC55E249}" type="slidenum">
              <a:rPr lang="en-US" sz="1200" b="0" i="0">
                <a:latin typeface="Calibri"/>
                <a:ea typeface="+mn-ea"/>
                <a:cs typeface="+mn-cs"/>
              </a:rPr>
              <a:t>2</a:t>
            </a:fld>
            <a:endParaRPr lang="en-US" sz="1200" b="0" i="0">
              <a:latin typeface="Calibri"/>
              <a:ea typeface="+mn-ea"/>
              <a:cs typeface="+mn-cs"/>
            </a:endParaRPr>
          </a:p>
        </p:txBody>
      </p:sp>
    </p:spTree>
    <p:extLst>
      <p:ext uri="{BB962C8B-B14F-4D97-AF65-F5344CB8AC3E}">
        <p14:creationId xmlns:p14="http://schemas.microsoft.com/office/powerpoint/2010/main" val="15570361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algn="l" defTabSz="914400">
              <a:buNone/>
            </a:pPr>
            <a:r>
              <a:rPr lang="en-US" sz="1200" b="0" i="0">
                <a:solidFill>
                  <a:schemeClr val="tx1"/>
                </a:solidFill>
                <a:latin typeface="Calibri"/>
                <a:ea typeface="+mn-ea"/>
                <a:cs typeface="+mn-cs"/>
              </a:rPr>
              <a:t>En el </a:t>
            </a:r>
            <a:r>
              <a:rPr lang="en-US" sz="1200" b="0" i="0" baseline="0">
                <a:solidFill>
                  <a:schemeClr val="tx1"/>
                </a:solidFill>
                <a:latin typeface="Calibri"/>
                <a:ea typeface="+mn-ea"/>
                <a:cs typeface="+mn-cs"/>
              </a:rPr>
              <a:t>modo Presentación, haga clic en la flecha para acceder al Centro de introducción a PowerPoint.</a:t>
            </a:r>
          </a:p>
        </p:txBody>
      </p:sp>
      <p:sp>
        <p:nvSpPr>
          <p:cNvPr id="4" name="Slide Number Placeholder 3"/>
          <p:cNvSpPr>
            <a:spLocks noGrp="1"/>
          </p:cNvSpPr>
          <p:nvPr>
            <p:ph type="sldNum" sz="quarter" idx="10"/>
          </p:nvPr>
        </p:nvSpPr>
        <p:spPr/>
        <p:txBody>
          <a:bodyPr/>
          <a:lstStyle/>
          <a:p>
            <a:pPr algn="r" defTabSz="914400">
              <a:buNone/>
            </a:pPr>
            <a:fld id="{DF61EA0F-A667-4B49-8422-0062BC55E249}" type="slidenum">
              <a:rPr lang="en-US" sz="1200" b="0" i="0">
                <a:latin typeface="Calibri"/>
                <a:ea typeface="+mn-ea"/>
                <a:cs typeface="+mn-cs"/>
              </a:rPr>
              <a:t>10</a:t>
            </a:fld>
            <a:endParaRPr lang="en-US" sz="1200" b="0" i="0">
              <a:latin typeface="Calibri"/>
              <a:ea typeface="+mn-ea"/>
              <a:cs typeface="+mn-cs"/>
            </a:endParaRPr>
          </a:p>
        </p:txBody>
      </p:sp>
    </p:spTree>
    <p:extLst>
      <p:ext uri="{BB962C8B-B14F-4D97-AF65-F5344CB8AC3E}">
        <p14:creationId xmlns:p14="http://schemas.microsoft.com/office/powerpoint/2010/main" val="18511961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0" y="0"/>
            <a:ext cx="12192000" cy="4866468"/>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ctrTitle"/>
          </p:nvPr>
        </p:nvSpPr>
        <p:spPr>
          <a:xfrm>
            <a:off x="838200" y="2061006"/>
            <a:ext cx="10515600" cy="2387600"/>
          </a:xfrm>
        </p:spPr>
        <p:txBody>
          <a:bodyPr anchor="b">
            <a:normAutofit/>
          </a:bodyPr>
          <a:lstStyle>
            <a:lvl1pPr algn="l">
              <a:defRPr sz="5400">
                <a:solidFill>
                  <a:schemeClr val="bg1"/>
                </a:solidFill>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838202" y="5110609"/>
            <a:ext cx="6705599" cy="1137793"/>
          </a:xfrm>
        </p:spPr>
        <p:txBody>
          <a:bodyPr>
            <a:normAutofit/>
          </a:bodyPr>
          <a:lstStyle>
            <a:lvl1pPr marL="0" indent="0" algn="l">
              <a:lnSpc>
                <a:spcPct val="150000"/>
              </a:lnSpc>
              <a:spcBef>
                <a:spcPts val="600"/>
              </a:spcBef>
              <a:buNone/>
              <a:defRPr sz="2800">
                <a:solidFill>
                  <a:srgbClr val="D24726"/>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modificar el estilo de subtítulo del patrón</a:t>
            </a:r>
            <a:endParaRPr lang="en-US"/>
          </a:p>
        </p:txBody>
      </p:sp>
      <p:sp>
        <p:nvSpPr>
          <p:cNvPr id="4" name="Date Placeholder 3"/>
          <p:cNvSpPr>
            <a:spLocks noGrp="1"/>
          </p:cNvSpPr>
          <p:nvPr>
            <p:ph type="dt" sz="half" idx="10"/>
          </p:nvPr>
        </p:nvSpPr>
        <p:spPr/>
        <p:txBody>
          <a:bodyPr/>
          <a:lstStyle/>
          <a:p>
            <a:fld id="{8BEEBAAA-29B5-4AF5-BC5F-7E580C29002D}" type="datetimeFigureOut">
              <a:rPr lang="en-US" smtClean="0"/>
              <a:t>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‹Nº›</a:t>
            </a:fld>
            <a:endParaRPr lang="en-US"/>
          </a:p>
        </p:txBody>
      </p:sp>
      <p:sp>
        <p:nvSpPr>
          <p:cNvPr id="8" name="Rectangle 7"/>
          <p:cNvSpPr/>
          <p:nvPr userDrawn="1"/>
        </p:nvSpPr>
        <p:spPr>
          <a:xfrm>
            <a:off x="0" y="0"/>
            <a:ext cx="12192000" cy="4866468"/>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7185494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7" name="Rectangle 6"/>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09600" y="1"/>
            <a:ext cx="10744200" cy="1228436"/>
          </a:xfrm>
        </p:spPr>
        <p:txBody>
          <a:bodyPr anchor="b">
            <a:normAutofit/>
          </a:bodyPr>
          <a:lstStyle>
            <a:lvl1pPr>
              <a:defRPr sz="3600">
                <a:solidFill>
                  <a:schemeClr val="bg1"/>
                </a:solidFill>
              </a:defRPr>
            </a:lvl1pPr>
          </a:lstStyle>
          <a:p>
            <a:r>
              <a:rPr lang="es-ES" smtClean="0"/>
              <a:t>Haga clic para modificar el estilo de título del patrón</a:t>
            </a:r>
            <a:endParaRPr lang="en-US"/>
          </a:p>
        </p:txBody>
      </p:sp>
      <p:sp>
        <p:nvSpPr>
          <p:cNvPr id="3" name="Vertical Text Placeholder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8BEEBAAA-29B5-4AF5-BC5F-7E580C29002D}" type="datetimeFigureOut">
              <a:rPr lang="en-US" smtClean="0"/>
              <a:t>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‹Nº›</a:t>
            </a:fld>
            <a:endParaRPr lang="en-US"/>
          </a:p>
        </p:txBody>
      </p:sp>
      <p:sp>
        <p:nvSpPr>
          <p:cNvPr id="8" name="Rectangle 7"/>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5969213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7" name="Rectangle 6"/>
          <p:cNvSpPr/>
          <p:nvPr/>
        </p:nvSpPr>
        <p:spPr>
          <a:xfrm>
            <a:off x="10095346" y="0"/>
            <a:ext cx="2096655" cy="6858000"/>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Vertical Title 1"/>
          <p:cNvSpPr>
            <a:spLocks noGrp="1"/>
          </p:cNvSpPr>
          <p:nvPr>
            <p:ph type="title" orient="vert"/>
          </p:nvPr>
        </p:nvSpPr>
        <p:spPr>
          <a:xfrm>
            <a:off x="10215419" y="365125"/>
            <a:ext cx="1819564" cy="5811838"/>
          </a:xfrm>
        </p:spPr>
        <p:txBody>
          <a:bodyPr vert="eaVert" anchor="b">
            <a:normAutofit/>
          </a:bodyPr>
          <a:lstStyle>
            <a:lvl1pPr>
              <a:defRPr sz="3600">
                <a:solidFill>
                  <a:schemeClr val="bg1"/>
                </a:solidFill>
              </a:defRPr>
            </a:lvl1p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8BEEBAAA-29B5-4AF5-BC5F-7E580C29002D}" type="datetimeFigureOut">
              <a:rPr lang="en-US" smtClean="0"/>
              <a:t>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‹Nº›</a:t>
            </a:fld>
            <a:endParaRPr lang="en-US"/>
          </a:p>
        </p:txBody>
      </p:sp>
      <p:sp>
        <p:nvSpPr>
          <p:cNvPr id="8" name="Rectangle 7"/>
          <p:cNvSpPr/>
          <p:nvPr userDrawn="1"/>
        </p:nvSpPr>
        <p:spPr>
          <a:xfrm>
            <a:off x="10095346" y="0"/>
            <a:ext cx="2096655" cy="6858000"/>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3022666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7" name="Rectangle 6"/>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04434" y="0"/>
            <a:ext cx="10749367" cy="1208868"/>
          </a:xfrm>
        </p:spPr>
        <p:txBody>
          <a:bodyPr anchor="b">
            <a:normAutofit/>
          </a:bodyPr>
          <a:lstStyle>
            <a:lvl1pPr>
              <a:defRPr sz="3600">
                <a:solidFill>
                  <a:schemeClr val="bg1"/>
                </a:solidFill>
              </a:defRPr>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838201" y="1825625"/>
            <a:ext cx="4167753" cy="4351338"/>
          </a:xfrm>
        </p:spPr>
        <p:txBody>
          <a:bodyPr>
            <a:normAutofit/>
          </a:bodyPr>
          <a:lstStyle>
            <a:lvl1pPr marL="0" indent="0">
              <a:lnSpc>
                <a:spcPct val="150000"/>
              </a:lnSpc>
              <a:spcAft>
                <a:spcPts val="1200"/>
              </a:spcAft>
              <a:buNone/>
              <a:defRPr sz="1600">
                <a:solidFill>
                  <a:schemeClr val="bg1">
                    <a:lumMod val="50000"/>
                  </a:schemeClr>
                </a:solidFill>
              </a:defRPr>
            </a:lvl1pPr>
            <a:lvl2pPr>
              <a:lnSpc>
                <a:spcPct val="150000"/>
              </a:lnSpc>
              <a:spcAft>
                <a:spcPts val="1200"/>
              </a:spcAft>
              <a:defRPr sz="1400">
                <a:solidFill>
                  <a:schemeClr val="bg1">
                    <a:lumMod val="50000"/>
                  </a:schemeClr>
                </a:solidFill>
              </a:defRPr>
            </a:lvl2pPr>
            <a:lvl3pPr>
              <a:lnSpc>
                <a:spcPct val="150000"/>
              </a:lnSpc>
              <a:spcAft>
                <a:spcPts val="1200"/>
              </a:spcAft>
              <a:defRPr sz="1200">
                <a:solidFill>
                  <a:schemeClr val="bg1">
                    <a:lumMod val="50000"/>
                  </a:schemeClr>
                </a:solidFill>
              </a:defRPr>
            </a:lvl3pPr>
            <a:lvl4pPr>
              <a:lnSpc>
                <a:spcPct val="150000"/>
              </a:lnSpc>
              <a:spcAft>
                <a:spcPts val="1200"/>
              </a:spcAft>
              <a:defRPr sz="1100">
                <a:solidFill>
                  <a:schemeClr val="bg1">
                    <a:lumMod val="50000"/>
                  </a:schemeClr>
                </a:solidFill>
              </a:defRPr>
            </a:lvl4pPr>
            <a:lvl5pPr>
              <a:lnSpc>
                <a:spcPct val="150000"/>
              </a:lnSpc>
              <a:spcAft>
                <a:spcPts val="1200"/>
              </a:spcAft>
              <a:defRPr sz="1100">
                <a:solidFill>
                  <a:schemeClr val="bg1">
                    <a:lumMod val="50000"/>
                  </a:schemeClr>
                </a:solidFill>
              </a:defRPr>
            </a:lvl5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8BEEBAAA-29B5-4AF5-BC5F-7E580C29002D}" type="datetimeFigureOut">
              <a:rPr lang="en-US" smtClean="0"/>
              <a:t>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‹Nº›</a:t>
            </a:fld>
            <a:endParaRPr lang="en-US"/>
          </a:p>
        </p:txBody>
      </p:sp>
      <p:sp>
        <p:nvSpPr>
          <p:cNvPr id="8" name="Rectangle 7"/>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7" name="Rectangle 6"/>
          <p:cNvSpPr/>
          <p:nvPr/>
        </p:nvSpPr>
        <p:spPr>
          <a:xfrm>
            <a:off x="5656882" y="1709738"/>
            <a:ext cx="6535119" cy="357518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838201" y="2402238"/>
            <a:ext cx="4508715" cy="2187227"/>
          </a:xfrm>
        </p:spPr>
        <p:txBody>
          <a:bodyPr anchor="ctr">
            <a:noAutofit/>
          </a:bodyPr>
          <a:lstStyle>
            <a:lvl1pPr algn="l">
              <a:defRPr sz="4800">
                <a:solidFill>
                  <a:srgbClr val="D24726"/>
                </a:solidFill>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323308" y="2402237"/>
            <a:ext cx="5269424" cy="2187226"/>
          </a:xfrm>
        </p:spPr>
        <p:txBody>
          <a:bodyPr anchor="ctr">
            <a:normAutofit/>
          </a:bodyPr>
          <a:lstStyle>
            <a:lvl1pPr marL="0" indent="0">
              <a:lnSpc>
                <a:spcPct val="150000"/>
              </a:lnSpc>
              <a:buNone/>
              <a:defRPr sz="2800">
                <a:solidFill>
                  <a:schemeClr val="bg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8BEEBAAA-29B5-4AF5-BC5F-7E580C29002D}" type="datetimeFigureOut">
              <a:rPr lang="en-US" smtClean="0"/>
              <a:t>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‹Nº›</a:t>
            </a:fld>
            <a:endParaRPr lang="en-US"/>
          </a:p>
        </p:txBody>
      </p:sp>
      <p:sp>
        <p:nvSpPr>
          <p:cNvPr id="8" name="Rectangle 7"/>
          <p:cNvSpPr/>
          <p:nvPr userDrawn="1"/>
        </p:nvSpPr>
        <p:spPr>
          <a:xfrm>
            <a:off x="5656882" y="1709738"/>
            <a:ext cx="6535119" cy="357518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3356555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Rectangle 7"/>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09600" y="1"/>
            <a:ext cx="10744200" cy="1228436"/>
          </a:xfrm>
        </p:spPr>
        <p:txBody>
          <a:bodyPr anchor="b">
            <a:normAutofit/>
          </a:bodyPr>
          <a:lstStyle>
            <a:lvl1pPr>
              <a:defRPr sz="3600">
                <a:solidFill>
                  <a:schemeClr val="bg1"/>
                </a:solidFill>
              </a:defRPr>
            </a:lvl1p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838200" y="1825625"/>
            <a:ext cx="5181600" cy="4351338"/>
          </a:xfrm>
        </p:spPr>
        <p:txBody>
          <a:bodyPr vert="horz" lIns="91440" tIns="45720" rIns="91440" bIns="45720"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marL="0" lvl="0" indent="0">
              <a:lnSpc>
                <a:spcPct val="150000"/>
              </a:lnSpc>
              <a:spcAft>
                <a:spcPts val="1200"/>
              </a:spcAft>
              <a:buNone/>
            </a:pPr>
            <a:r>
              <a:rPr lang="es-ES" smtClean="0"/>
              <a:t>Haga clic para modificar el estilo de texto del patrón</a:t>
            </a:r>
          </a:p>
          <a:p>
            <a:pPr marL="0" lvl="1" indent="0">
              <a:lnSpc>
                <a:spcPct val="150000"/>
              </a:lnSpc>
              <a:spcAft>
                <a:spcPts val="1200"/>
              </a:spcAft>
              <a:buNone/>
            </a:pPr>
            <a:r>
              <a:rPr lang="es-ES" smtClean="0"/>
              <a:t>Segundo nivel</a:t>
            </a:r>
          </a:p>
          <a:p>
            <a:pPr marL="0" lvl="2" indent="0">
              <a:lnSpc>
                <a:spcPct val="150000"/>
              </a:lnSpc>
              <a:spcAft>
                <a:spcPts val="1200"/>
              </a:spcAft>
              <a:buNone/>
            </a:pPr>
            <a:r>
              <a:rPr lang="es-ES" smtClean="0"/>
              <a:t>Tercer nivel</a:t>
            </a:r>
          </a:p>
          <a:p>
            <a:pPr marL="0" lvl="3" indent="0">
              <a:lnSpc>
                <a:spcPct val="150000"/>
              </a:lnSpc>
              <a:spcAft>
                <a:spcPts val="1200"/>
              </a:spcAft>
              <a:buNone/>
            </a:pPr>
            <a:r>
              <a:rPr lang="es-ES" smtClean="0"/>
              <a:t>Cuarto nivel</a:t>
            </a:r>
          </a:p>
          <a:p>
            <a:pPr marL="0" lvl="4" indent="0">
              <a:lnSpc>
                <a:spcPct val="150000"/>
              </a:lnSpc>
              <a:spcAft>
                <a:spcPts val="1200"/>
              </a:spcAft>
              <a:buNone/>
            </a:pPr>
            <a:r>
              <a:rPr lang="es-ES" smtClean="0"/>
              <a:t>Quinto nivel</a:t>
            </a:r>
            <a:endParaRPr lang="en-US"/>
          </a:p>
        </p:txBody>
      </p:sp>
      <p:sp>
        <p:nvSpPr>
          <p:cNvPr id="4" name="Content Placeholder 3"/>
          <p:cNvSpPr>
            <a:spLocks noGrp="1"/>
          </p:cNvSpPr>
          <p:nvPr>
            <p:ph sz="half" idx="2"/>
          </p:nvPr>
        </p:nvSpPr>
        <p:spPr>
          <a:xfrm>
            <a:off x="6172200" y="1825625"/>
            <a:ext cx="5181600" cy="4351338"/>
          </a:xfrm>
        </p:spPr>
        <p:txBody>
          <a:bodyPr vert="horz" lIns="91440" tIns="45720" rIns="91440" bIns="45720"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marL="0" lvl="0" indent="0">
              <a:lnSpc>
                <a:spcPct val="150000"/>
              </a:lnSpc>
              <a:spcAft>
                <a:spcPts val="1200"/>
              </a:spcAft>
              <a:buNone/>
            </a:pPr>
            <a:r>
              <a:rPr lang="es-ES" smtClean="0"/>
              <a:t>Haga clic para modificar el estilo de texto del patrón</a:t>
            </a:r>
          </a:p>
          <a:p>
            <a:pPr marL="0" lvl="1" indent="0">
              <a:lnSpc>
                <a:spcPct val="150000"/>
              </a:lnSpc>
              <a:spcAft>
                <a:spcPts val="1200"/>
              </a:spcAft>
              <a:buNone/>
            </a:pPr>
            <a:r>
              <a:rPr lang="es-ES" smtClean="0"/>
              <a:t>Segundo nivel</a:t>
            </a:r>
          </a:p>
          <a:p>
            <a:pPr marL="0" lvl="2" indent="0">
              <a:lnSpc>
                <a:spcPct val="150000"/>
              </a:lnSpc>
              <a:spcAft>
                <a:spcPts val="1200"/>
              </a:spcAft>
              <a:buNone/>
            </a:pPr>
            <a:r>
              <a:rPr lang="es-ES" smtClean="0"/>
              <a:t>Tercer nivel</a:t>
            </a:r>
          </a:p>
          <a:p>
            <a:pPr marL="0" lvl="3" indent="0">
              <a:lnSpc>
                <a:spcPct val="150000"/>
              </a:lnSpc>
              <a:spcAft>
                <a:spcPts val="1200"/>
              </a:spcAft>
              <a:buNone/>
            </a:pPr>
            <a:r>
              <a:rPr lang="es-ES" smtClean="0"/>
              <a:t>Cuarto nivel</a:t>
            </a:r>
          </a:p>
          <a:p>
            <a:pPr marL="0" lvl="4" indent="0">
              <a:lnSpc>
                <a:spcPct val="150000"/>
              </a:lnSpc>
              <a:spcAft>
                <a:spcPts val="1200"/>
              </a:spcAft>
              <a:buNone/>
            </a:pPr>
            <a:r>
              <a:rPr lang="es-ES" smtClean="0"/>
              <a:t>Quinto nivel</a:t>
            </a:r>
            <a:endParaRPr lang="en-US"/>
          </a:p>
        </p:txBody>
      </p:sp>
      <p:sp>
        <p:nvSpPr>
          <p:cNvPr id="5" name="Date Placeholder 4"/>
          <p:cNvSpPr>
            <a:spLocks noGrp="1"/>
          </p:cNvSpPr>
          <p:nvPr>
            <p:ph type="dt" sz="half" idx="10"/>
          </p:nvPr>
        </p:nvSpPr>
        <p:spPr/>
        <p:txBody>
          <a:bodyPr/>
          <a:lstStyle/>
          <a:p>
            <a:fld id="{8BEEBAAA-29B5-4AF5-BC5F-7E580C29002D}" type="datetimeFigureOut">
              <a:rPr lang="en-US" smtClean="0"/>
              <a:t>1/5/2019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60EDB8-5305-433F-BE41-D7A86D811DB3}" type="slidenum">
              <a:rPr lang="en-US" smtClean="0"/>
              <a:t>‹Nº›</a:t>
            </a:fld>
            <a:endParaRPr lang="en-US"/>
          </a:p>
        </p:txBody>
      </p:sp>
      <p:sp>
        <p:nvSpPr>
          <p:cNvPr id="9" name="Rectangle 8"/>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33282238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Rectangle 9"/>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09600" y="0"/>
            <a:ext cx="10737851" cy="1228436"/>
          </a:xfrm>
        </p:spPr>
        <p:txBody>
          <a:bodyPr anchor="b">
            <a:normAutofit/>
          </a:bodyPr>
          <a:lstStyle>
            <a:lvl1pPr>
              <a:defRPr sz="3600">
                <a:solidFill>
                  <a:schemeClr val="bg1"/>
                </a:solidFill>
              </a:defRPr>
            </a:lvl1pPr>
          </a:lstStyle>
          <a:p>
            <a:r>
              <a:rPr lang="es-ES" smtClean="0"/>
              <a:t>Haga clic para modificar el estilo de título del patrón</a:t>
            </a:r>
            <a:endParaRPr lang="en-US"/>
          </a:p>
        </p:txBody>
      </p:sp>
      <p:sp>
        <p:nvSpPr>
          <p:cNvPr id="3" name="Text Placeholder 2"/>
          <p:cNvSpPr>
            <a:spLocks noGrp="1"/>
          </p:cNvSpPr>
          <p:nvPr>
            <p:ph type="body" idx="1"/>
          </p:nvPr>
        </p:nvSpPr>
        <p:spPr>
          <a:xfrm>
            <a:off x="831851" y="1489075"/>
            <a:ext cx="5156200" cy="6413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831851" y="2193927"/>
            <a:ext cx="5156200" cy="3978275"/>
          </a:xfrm>
        </p:spPr>
        <p:txBody>
          <a:bodyPr vert="horz" lIns="91440" tIns="45720" rIns="91440" bIns="45720"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marL="0" lvl="0" indent="0">
              <a:lnSpc>
                <a:spcPct val="150000"/>
              </a:lnSpc>
              <a:spcAft>
                <a:spcPts val="1200"/>
              </a:spcAft>
              <a:buNone/>
            </a:pPr>
            <a:r>
              <a:rPr lang="es-ES" smtClean="0"/>
              <a:t>Haga clic para modificar el estilo de texto del patrón</a:t>
            </a:r>
          </a:p>
          <a:p>
            <a:pPr marL="0" lvl="1" indent="0">
              <a:lnSpc>
                <a:spcPct val="150000"/>
              </a:lnSpc>
              <a:spcAft>
                <a:spcPts val="1200"/>
              </a:spcAft>
              <a:buNone/>
            </a:pPr>
            <a:r>
              <a:rPr lang="es-ES" smtClean="0"/>
              <a:t>Segundo nivel</a:t>
            </a:r>
          </a:p>
          <a:p>
            <a:pPr marL="0" lvl="2" indent="0">
              <a:lnSpc>
                <a:spcPct val="150000"/>
              </a:lnSpc>
              <a:spcAft>
                <a:spcPts val="1200"/>
              </a:spcAft>
              <a:buNone/>
            </a:pPr>
            <a:r>
              <a:rPr lang="es-ES" smtClean="0"/>
              <a:t>Tercer nivel</a:t>
            </a:r>
          </a:p>
          <a:p>
            <a:pPr marL="0" lvl="3" indent="0">
              <a:lnSpc>
                <a:spcPct val="150000"/>
              </a:lnSpc>
              <a:spcAft>
                <a:spcPts val="1200"/>
              </a:spcAft>
              <a:buNone/>
            </a:pPr>
            <a:r>
              <a:rPr lang="es-ES" smtClean="0"/>
              <a:t>Cuarto nivel</a:t>
            </a:r>
          </a:p>
          <a:p>
            <a:pPr marL="0" lvl="4" indent="0">
              <a:lnSpc>
                <a:spcPct val="150000"/>
              </a:lnSpc>
              <a:spcAft>
                <a:spcPts val="1200"/>
              </a:spcAft>
              <a:buNone/>
            </a:pPr>
            <a:r>
              <a:rPr lang="es-ES" smtClean="0"/>
              <a:t>Quinto nivel</a:t>
            </a:r>
            <a:endParaRPr lang="en-US" dirty="0"/>
          </a:p>
        </p:txBody>
      </p:sp>
      <p:sp>
        <p:nvSpPr>
          <p:cNvPr id="5" name="Text Placeholder 4"/>
          <p:cNvSpPr>
            <a:spLocks noGrp="1"/>
          </p:cNvSpPr>
          <p:nvPr>
            <p:ph type="body" sz="quarter" idx="3"/>
          </p:nvPr>
        </p:nvSpPr>
        <p:spPr>
          <a:xfrm>
            <a:off x="6189664" y="1489075"/>
            <a:ext cx="5157787" cy="6413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6189664" y="2193927"/>
            <a:ext cx="5157787" cy="3978275"/>
          </a:xfrm>
        </p:spPr>
        <p:txBody>
          <a:bodyPr vert="horz" lIns="91440" tIns="45720" rIns="91440" bIns="45720"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marL="0" lvl="0" indent="0">
              <a:lnSpc>
                <a:spcPct val="150000"/>
              </a:lnSpc>
              <a:spcAft>
                <a:spcPts val="1200"/>
              </a:spcAft>
              <a:buNone/>
            </a:pPr>
            <a:r>
              <a:rPr lang="es-ES" smtClean="0"/>
              <a:t>Haga clic para modificar el estilo de texto del patrón</a:t>
            </a:r>
          </a:p>
          <a:p>
            <a:pPr marL="0" lvl="1" indent="0">
              <a:lnSpc>
                <a:spcPct val="150000"/>
              </a:lnSpc>
              <a:spcAft>
                <a:spcPts val="1200"/>
              </a:spcAft>
              <a:buNone/>
            </a:pPr>
            <a:r>
              <a:rPr lang="es-ES" smtClean="0"/>
              <a:t>Segundo nivel</a:t>
            </a:r>
          </a:p>
          <a:p>
            <a:pPr marL="0" lvl="2" indent="0">
              <a:lnSpc>
                <a:spcPct val="150000"/>
              </a:lnSpc>
              <a:spcAft>
                <a:spcPts val="1200"/>
              </a:spcAft>
              <a:buNone/>
            </a:pPr>
            <a:r>
              <a:rPr lang="es-ES" smtClean="0"/>
              <a:t>Tercer nivel</a:t>
            </a:r>
          </a:p>
          <a:p>
            <a:pPr marL="0" lvl="3" indent="0">
              <a:lnSpc>
                <a:spcPct val="150000"/>
              </a:lnSpc>
              <a:spcAft>
                <a:spcPts val="1200"/>
              </a:spcAft>
              <a:buNone/>
            </a:pPr>
            <a:r>
              <a:rPr lang="es-ES" smtClean="0"/>
              <a:t>Cuarto nivel</a:t>
            </a:r>
          </a:p>
          <a:p>
            <a:pPr marL="0" lvl="4" indent="0">
              <a:lnSpc>
                <a:spcPct val="150000"/>
              </a:lnSpc>
              <a:spcAft>
                <a:spcPts val="1200"/>
              </a:spcAft>
              <a:buNone/>
            </a:pPr>
            <a:r>
              <a:rPr lang="es-ES" smtClean="0"/>
              <a:t>Quinto nivel</a:t>
            </a:r>
            <a:endParaRPr lang="en-US"/>
          </a:p>
        </p:txBody>
      </p:sp>
      <p:sp>
        <p:nvSpPr>
          <p:cNvPr id="7" name="Date Placeholder 6"/>
          <p:cNvSpPr>
            <a:spLocks noGrp="1"/>
          </p:cNvSpPr>
          <p:nvPr>
            <p:ph type="dt" sz="half" idx="10"/>
          </p:nvPr>
        </p:nvSpPr>
        <p:spPr/>
        <p:txBody>
          <a:bodyPr/>
          <a:lstStyle/>
          <a:p>
            <a:fld id="{8BEEBAAA-29B5-4AF5-BC5F-7E580C29002D}" type="datetimeFigureOut">
              <a:rPr lang="en-US" smtClean="0"/>
              <a:t>1/5/2019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860EDB8-5305-433F-BE41-D7A86D811DB3}" type="slidenum">
              <a:rPr lang="en-US" smtClean="0"/>
              <a:t>‹Nº›</a:t>
            </a:fld>
            <a:endParaRPr lang="en-US"/>
          </a:p>
        </p:txBody>
      </p:sp>
      <p:sp>
        <p:nvSpPr>
          <p:cNvPr id="11" name="Rectangle 10"/>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36060298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6" name="Rectangle 5"/>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09600" y="1"/>
            <a:ext cx="10744200" cy="1228436"/>
          </a:xfrm>
        </p:spPr>
        <p:txBody>
          <a:bodyPr anchor="b">
            <a:normAutofit/>
          </a:bodyPr>
          <a:lstStyle>
            <a:lvl1pPr>
              <a:defRPr sz="3600">
                <a:solidFill>
                  <a:schemeClr val="bg1"/>
                </a:solidFill>
              </a:defRPr>
            </a:lvl1p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8BEEBAAA-29B5-4AF5-BC5F-7E580C29002D}" type="datetimeFigureOut">
              <a:rPr lang="en-US" smtClean="0"/>
              <a:t>1/5/2019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860EDB8-5305-433F-BE41-D7A86D811DB3}" type="slidenum">
              <a:rPr lang="en-US" smtClean="0"/>
              <a:t>‹Nº›</a:t>
            </a:fld>
            <a:endParaRPr lang="en-US"/>
          </a:p>
        </p:txBody>
      </p:sp>
      <p:sp>
        <p:nvSpPr>
          <p:cNvPr id="7" name="Rectangle 6"/>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008144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BEEBAAA-29B5-4AF5-BC5F-7E580C29002D}" type="datetimeFigureOut">
              <a:rPr lang="en-US" smtClean="0"/>
              <a:t>1/5/2019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860EDB8-5305-433F-BE41-D7A86D811DB3}" type="slidenum">
              <a:rPr lang="en-US" smtClean="0"/>
              <a:t>‹Nº›</a:t>
            </a:fld>
            <a:endParaRPr lang="en-US"/>
          </a:p>
        </p:txBody>
      </p:sp>
    </p:spTree>
    <p:extLst>
      <p:ext uri="{BB962C8B-B14F-4D97-AF65-F5344CB8AC3E}">
        <p14:creationId xmlns:p14="http://schemas.microsoft.com/office/powerpoint/2010/main" val="40374320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n-US"/>
          </a:p>
        </p:txBody>
      </p:sp>
      <p:sp>
        <p:nvSpPr>
          <p:cNvPr id="3" name="Content Placeholder 2"/>
          <p:cNvSpPr>
            <a:spLocks noGrp="1"/>
          </p:cNvSpPr>
          <p:nvPr>
            <p:ph idx="1"/>
          </p:nvPr>
        </p:nvSpPr>
        <p:spPr>
          <a:xfrm>
            <a:off x="5183188" y="987427"/>
            <a:ext cx="6172200" cy="4873625"/>
          </a:xfrm>
        </p:spPr>
        <p:txBody>
          <a:bodyPr vert="horz" lIns="91440" tIns="45720" rIns="91440" bIns="45720"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marL="0" lvl="0" indent="0">
              <a:lnSpc>
                <a:spcPct val="150000"/>
              </a:lnSpc>
              <a:spcAft>
                <a:spcPts val="1200"/>
              </a:spcAft>
              <a:buNone/>
            </a:pPr>
            <a:r>
              <a:rPr lang="es-ES" smtClean="0"/>
              <a:t>Haga clic para modificar el estilo de texto del patrón</a:t>
            </a:r>
          </a:p>
          <a:p>
            <a:pPr marL="0" lvl="1" indent="0">
              <a:lnSpc>
                <a:spcPct val="150000"/>
              </a:lnSpc>
              <a:spcAft>
                <a:spcPts val="1200"/>
              </a:spcAft>
              <a:buNone/>
            </a:pPr>
            <a:r>
              <a:rPr lang="es-ES" smtClean="0"/>
              <a:t>Segundo nivel</a:t>
            </a:r>
          </a:p>
          <a:p>
            <a:pPr marL="0" lvl="2" indent="0">
              <a:lnSpc>
                <a:spcPct val="150000"/>
              </a:lnSpc>
              <a:spcAft>
                <a:spcPts val="1200"/>
              </a:spcAft>
              <a:buNone/>
            </a:pPr>
            <a:r>
              <a:rPr lang="es-ES" smtClean="0"/>
              <a:t>Tercer nivel</a:t>
            </a:r>
          </a:p>
          <a:p>
            <a:pPr marL="0" lvl="3" indent="0">
              <a:lnSpc>
                <a:spcPct val="150000"/>
              </a:lnSpc>
              <a:spcAft>
                <a:spcPts val="1200"/>
              </a:spcAft>
              <a:buNone/>
            </a:pPr>
            <a:r>
              <a:rPr lang="es-ES" smtClean="0"/>
              <a:t>Cuarto nivel</a:t>
            </a:r>
          </a:p>
          <a:p>
            <a:pPr marL="0" lvl="4" indent="0">
              <a:lnSpc>
                <a:spcPct val="150000"/>
              </a:lnSpc>
              <a:spcAft>
                <a:spcPts val="1200"/>
              </a:spcAft>
              <a:buNone/>
            </a:pPr>
            <a:r>
              <a:rPr lang="es-ES" smtClean="0"/>
              <a:t>Quinto nivel</a:t>
            </a:r>
            <a:endParaRPr lang="en-US"/>
          </a:p>
        </p:txBody>
      </p:sp>
      <p:sp>
        <p:nvSpPr>
          <p:cNvPr id="4" name="Text Placeholder 3"/>
          <p:cNvSpPr>
            <a:spLocks noGrp="1"/>
          </p:cNvSpPr>
          <p:nvPr>
            <p:ph type="body" sz="half" idx="2"/>
          </p:nvPr>
        </p:nvSpPr>
        <p:spPr>
          <a:xfrm>
            <a:off x="839788" y="2101850"/>
            <a:ext cx="3932237" cy="37592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8BEEBAAA-29B5-4AF5-BC5F-7E580C29002D}" type="datetimeFigureOut">
              <a:rPr lang="en-US" smtClean="0"/>
              <a:t>1/5/2019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60EDB8-5305-433F-BE41-D7A86D811DB3}" type="slidenum">
              <a:rPr lang="en-US" smtClean="0"/>
              <a:t>‹Nº›</a:t>
            </a:fld>
            <a:endParaRPr lang="en-US"/>
          </a:p>
        </p:txBody>
      </p:sp>
    </p:spTree>
    <p:extLst>
      <p:ext uri="{BB962C8B-B14F-4D97-AF65-F5344CB8AC3E}">
        <p14:creationId xmlns:p14="http://schemas.microsoft.com/office/powerpoint/2010/main" val="17841938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n-US"/>
          </a:p>
        </p:txBody>
      </p:sp>
      <p:sp>
        <p:nvSpPr>
          <p:cNvPr id="3" name="Picture Placeholder 2"/>
          <p:cNvSpPr>
            <a:spLocks noGrp="1"/>
          </p:cNvSpPr>
          <p:nvPr>
            <p:ph type="pic" idx="1"/>
          </p:nvPr>
        </p:nvSpPr>
        <p:spPr>
          <a:xfrm>
            <a:off x="5183188" y="987427"/>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a:p>
        </p:txBody>
      </p:sp>
      <p:sp>
        <p:nvSpPr>
          <p:cNvPr id="4" name="Text Placeholder 3"/>
          <p:cNvSpPr>
            <a:spLocks noGrp="1"/>
          </p:cNvSpPr>
          <p:nvPr>
            <p:ph type="body" sz="half" idx="2"/>
          </p:nvPr>
        </p:nvSpPr>
        <p:spPr>
          <a:xfrm>
            <a:off x="839788" y="2101850"/>
            <a:ext cx="3932237" cy="37592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8BEEBAAA-29B5-4AF5-BC5F-7E580C29002D}" type="datetimeFigureOut">
              <a:rPr lang="en-US" smtClean="0"/>
              <a:t>1/5/2019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60EDB8-5305-433F-BE41-D7A86D811DB3}" type="slidenum">
              <a:rPr lang="en-US" smtClean="0"/>
              <a:t>‹Nº›</a:t>
            </a:fld>
            <a:endParaRPr lang="en-US"/>
          </a:p>
        </p:txBody>
      </p:sp>
    </p:spTree>
    <p:extLst>
      <p:ext uri="{BB962C8B-B14F-4D97-AF65-F5344CB8AC3E}">
        <p14:creationId xmlns:p14="http://schemas.microsoft.com/office/powerpoint/2010/main" val="31610953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2"/>
          </p:nvPr>
        </p:nvSpPr>
        <p:spPr>
          <a:xfrm>
            <a:off x="838200" y="6356352"/>
            <a:ext cx="3276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EEBAAA-29B5-4AF5-BC5F-7E580C29002D}" type="datetimeFigureOut">
              <a:rPr lang="en-US" smtClean="0"/>
              <a:t>1/5/2019</a:t>
            </a:fld>
            <a:endParaRPr lang="en-US"/>
          </a:p>
        </p:txBody>
      </p:sp>
      <p:sp>
        <p:nvSpPr>
          <p:cNvPr id="5" name="Footer Placeholder 4"/>
          <p:cNvSpPr>
            <a:spLocks noGrp="1"/>
          </p:cNvSpPr>
          <p:nvPr>
            <p:ph type="ftr" sz="quarter" idx="3"/>
          </p:nvPr>
        </p:nvSpPr>
        <p:spPr>
          <a:xfrm>
            <a:off x="4648200" y="6356352"/>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077200" y="6356352"/>
            <a:ext cx="3276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60EDB8-5305-433F-BE41-D7A86D811DB3}" type="slidenum">
              <a:rPr lang="en-US" smtClean="0"/>
              <a:t>‹Nº›</a:t>
            </a:fld>
            <a:endParaRPr lang="en-US"/>
          </a:p>
        </p:txBody>
      </p: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ct val="30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ct val="3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ct val="3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o15.officeredir.microsoft.com/r/rlid2013GettingStartedCntrPPT?clid=3082"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normAutofit/>
          </a:bodyPr>
          <a:lstStyle/>
          <a:p>
            <a:r>
              <a:rPr lang="es-MX" cap="all" dirty="0"/>
              <a:t>Machine </a:t>
            </a:r>
            <a:r>
              <a:rPr lang="es-MX" cap="all" dirty="0" err="1" smtClean="0"/>
              <a:t>learning</a:t>
            </a:r>
            <a:r>
              <a:rPr lang="es-MX" cap="all" dirty="0" smtClean="0"/>
              <a:t>: ALGORITMOS NO SUPERVISADOS</a:t>
            </a:r>
            <a:endParaRPr lang="en-US" cap="all" dirty="0"/>
          </a:p>
        </p:txBody>
      </p:sp>
      <p:sp>
        <p:nvSpPr>
          <p:cNvPr id="3" name="Subtítulo 2"/>
          <p:cNvSpPr>
            <a:spLocks noGrp="1"/>
          </p:cNvSpPr>
          <p:nvPr>
            <p:ph type="subTitle" idx="1"/>
          </p:nvPr>
        </p:nvSpPr>
        <p:spPr>
          <a:xfrm>
            <a:off x="838202" y="5110609"/>
            <a:ext cx="8022463" cy="1137793"/>
          </a:xfrm>
        </p:spPr>
        <p:txBody>
          <a:bodyPr vert="horz" lIns="91440" tIns="45720" rIns="91440" bIns="45720" rtlCol="0">
            <a:noAutofit/>
          </a:bodyPr>
          <a:lstStyle/>
          <a:p>
            <a:r>
              <a:rPr lang="es-MX" sz="2400" dirty="0" smtClean="0"/>
              <a:t>Análisis de Componentes Principales</a:t>
            </a:r>
            <a:endParaRPr lang="es-ES" sz="2600" noProof="1"/>
          </a:p>
        </p:txBody>
      </p:sp>
      <p:sp>
        <p:nvSpPr>
          <p:cNvPr id="4" name="Marcador de posición de texto 2">
            <a:hlinkClick r:id="rId3" tooltip="Más información"/>
          </p:cNvPr>
          <p:cNvSpPr txBox="1">
            <a:spLocks/>
          </p:cNvSpPr>
          <p:nvPr/>
        </p:nvSpPr>
        <p:spPr>
          <a:xfrm>
            <a:off x="862328" y="5587084"/>
            <a:ext cx="8659850" cy="931371"/>
          </a:xfrm>
          <a:prstGeom prst="rect">
            <a:avLst/>
          </a:prstGeom>
        </p:spPr>
        <p:txBody>
          <a:bodyPr vert="horz" lIns="91440" tIns="45720" rIns="91440" bIns="45720" rtlCol="0" anchor="ctr">
            <a:normAutofit fontScale="92500" lnSpcReduction="10000"/>
          </a:bodyPr>
          <a:lstStyle>
            <a:lvl1pPr marL="0" indent="0" algn="l" defTabSz="914400" rtl="0" eaLnBrk="1" latinLnBrk="0" hangingPunct="1">
              <a:lnSpc>
                <a:spcPct val="150000"/>
              </a:lnSpc>
              <a:spcBef>
                <a:spcPct val="30000"/>
              </a:spcBef>
              <a:buFont typeface="Arial" panose="020B0604020202020204" pitchFamily="34" charset="0"/>
              <a:buNone/>
              <a:defRPr sz="2800" kern="1200">
                <a:solidFill>
                  <a:schemeClr val="bg1"/>
                </a:solidFill>
                <a:latin typeface="+mj-lt"/>
                <a:ea typeface="+mn-ea"/>
                <a:cs typeface="+mn-cs"/>
              </a:defRPr>
            </a:lvl1pPr>
            <a:lvl2pPr marL="457200" indent="0" algn="l" defTabSz="914400" rtl="0" eaLnBrk="1" latinLnBrk="0" hangingPunct="1">
              <a:lnSpc>
                <a:spcPct val="90000"/>
              </a:lnSpc>
              <a:spcBef>
                <a:spcPct val="30000"/>
              </a:spcBef>
              <a:buFont typeface="Arial" panose="020B0604020202020204" pitchFamily="34" charset="0"/>
              <a:buNone/>
              <a:defRPr sz="2000" kern="1200">
                <a:solidFill>
                  <a:schemeClr val="tx1"/>
                </a:solidFill>
                <a:latin typeface="+mn-lt"/>
                <a:ea typeface="+mn-ea"/>
                <a:cs typeface="+mn-cs"/>
              </a:defRPr>
            </a:lvl2pPr>
            <a:lvl3pPr marL="914400" indent="0" algn="l" defTabSz="914400" rtl="0" eaLnBrk="1" latinLnBrk="0" hangingPunct="1">
              <a:lnSpc>
                <a:spcPct val="90000"/>
              </a:lnSpc>
              <a:spcBef>
                <a:spcPct val="30000"/>
              </a:spcBef>
              <a:buFont typeface="Arial" panose="020B0604020202020204" pitchFamily="34" charset="0"/>
              <a:buNone/>
              <a:defRPr sz="1800" kern="1200">
                <a:solidFill>
                  <a:schemeClr val="tx1"/>
                </a:solidFill>
                <a:latin typeface="+mn-lt"/>
                <a:ea typeface="+mn-ea"/>
                <a:cs typeface="+mn-cs"/>
              </a:defRPr>
            </a:lvl3pPr>
            <a:lvl4pPr marL="1371600" indent="0" algn="l"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4pPr>
            <a:lvl5pPr marL="1828800" indent="0" algn="l"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5pPr>
            <a:lvl6pPr marL="2286000" indent="0" algn="l"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6pPr>
            <a:lvl7pPr marL="2743200" indent="0" algn="l"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7pPr>
            <a:lvl8pPr marL="3200400" indent="0" algn="l"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8pPr>
            <a:lvl9pPr marL="3657600" indent="0" algn="l"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9pPr>
          </a:lstStyle>
          <a:p>
            <a:r>
              <a:rPr lang="es-ES" sz="1800" noProof="1" smtClean="0">
                <a:solidFill>
                  <a:srgbClr val="DD462F"/>
                </a:solidFill>
              </a:rPr>
              <a:t>Instructor: José Nelson Zepeda</a:t>
            </a:r>
          </a:p>
          <a:p>
            <a:r>
              <a:rPr lang="es-ES" sz="1800" noProof="1" smtClean="0">
                <a:solidFill>
                  <a:srgbClr val="DD462F"/>
                </a:solidFill>
              </a:rPr>
              <a:t>San Salvador, Diciembre 2018</a:t>
            </a:r>
            <a:endParaRPr lang="es-ES" sz="1800" noProof="1">
              <a:solidFill>
                <a:srgbClr val="DD462F"/>
              </a:solidFill>
            </a:endParaRPr>
          </a:p>
        </p:txBody>
      </p:sp>
    </p:spTree>
    <p:extLst>
      <p:ext uri="{BB962C8B-B14F-4D97-AF65-F5344CB8AC3E}">
        <p14:creationId xmlns:p14="http://schemas.microsoft.com/office/powerpoint/2010/main" val="247180773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ángulo 4"/>
          <p:cNvSpPr/>
          <p:nvPr/>
        </p:nvSpPr>
        <p:spPr>
          <a:xfrm>
            <a:off x="5346916" y="195943"/>
            <a:ext cx="6845084" cy="6479177"/>
          </a:xfrm>
          <a:prstGeom prst="rect">
            <a:avLst/>
          </a:prstGeom>
          <a:solidFill>
            <a:srgbClr val="DD46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SV"/>
          </a:p>
        </p:txBody>
      </p:sp>
      <p:sp>
        <p:nvSpPr>
          <p:cNvPr id="2" name="Título 1"/>
          <p:cNvSpPr>
            <a:spLocks noGrp="1"/>
          </p:cNvSpPr>
          <p:nvPr>
            <p:ph type="title"/>
          </p:nvPr>
        </p:nvSpPr>
        <p:spPr/>
        <p:txBody>
          <a:bodyPr/>
          <a:lstStyle/>
          <a:p>
            <a:r>
              <a:rPr lang="es-ES" noProof="1" smtClean="0"/>
              <a:t>Bibliografía</a:t>
            </a:r>
            <a:endParaRPr lang="es-ES" noProof="1"/>
          </a:p>
        </p:txBody>
      </p:sp>
      <p:sp>
        <p:nvSpPr>
          <p:cNvPr id="4" name="Marcador de texto 3"/>
          <p:cNvSpPr>
            <a:spLocks noGrp="1"/>
          </p:cNvSpPr>
          <p:nvPr>
            <p:ph type="body" idx="1"/>
          </p:nvPr>
        </p:nvSpPr>
        <p:spPr/>
        <p:txBody>
          <a:bodyPr>
            <a:noAutofit/>
          </a:bodyPr>
          <a:lstStyle/>
          <a:p>
            <a:pPr lvl="0"/>
            <a:r>
              <a:rPr lang="en-US" sz="1800" dirty="0"/>
              <a:t>A Tutorial on Principal Component Analysis</a:t>
            </a:r>
          </a:p>
          <a:p>
            <a:r>
              <a:rPr lang="en-US" sz="1800" dirty="0"/>
              <a:t>By Lindsay I Smith, 2002</a:t>
            </a:r>
          </a:p>
          <a:p>
            <a:r>
              <a:rPr lang="en-US" sz="1800" dirty="0"/>
              <a:t/>
            </a:r>
            <a:br>
              <a:rPr lang="en-US" sz="1800" dirty="0"/>
            </a:br>
            <a:endParaRPr lang="en-US" sz="1800" dirty="0"/>
          </a:p>
          <a:p>
            <a:pPr lvl="0"/>
            <a:r>
              <a:rPr lang="en-US" sz="1800" dirty="0" err="1"/>
              <a:t>Componentes</a:t>
            </a:r>
            <a:r>
              <a:rPr lang="en-US" sz="1800" dirty="0"/>
              <a:t> </a:t>
            </a:r>
            <a:r>
              <a:rPr lang="en-US" sz="1800" dirty="0" err="1"/>
              <a:t>Principales</a:t>
            </a:r>
            <a:endParaRPr lang="en-US" sz="1800" dirty="0"/>
          </a:p>
          <a:p>
            <a:r>
              <a:rPr lang="es-MX" sz="1800" dirty="0" err="1"/>
              <a:t>By</a:t>
            </a:r>
            <a:r>
              <a:rPr lang="es-MX" sz="1800" dirty="0"/>
              <a:t> Santiago de la Fuente Fernández, 2011</a:t>
            </a:r>
            <a:endParaRPr lang="en-US" sz="1800" dirty="0"/>
          </a:p>
          <a:p>
            <a:r>
              <a:rPr lang="es-MX" sz="1800" dirty="0"/>
              <a:t> </a:t>
            </a:r>
            <a:endParaRPr lang="en-US" sz="1800" dirty="0"/>
          </a:p>
          <a:p>
            <a:r>
              <a:rPr lang="es-MX" sz="1800" dirty="0"/>
              <a:t> </a:t>
            </a:r>
            <a:endParaRPr lang="en-US" sz="1800" dirty="0"/>
          </a:p>
          <a:p>
            <a:pPr lvl="0"/>
            <a:r>
              <a:rPr lang="en-US" sz="1800" dirty="0"/>
              <a:t>R Data Analysis Cookbook</a:t>
            </a:r>
          </a:p>
          <a:p>
            <a:r>
              <a:rPr lang="en-US" sz="1800" dirty="0"/>
              <a:t>by </a:t>
            </a:r>
            <a:r>
              <a:rPr lang="en-US" sz="1800" dirty="0" err="1"/>
              <a:t>Kuntal</a:t>
            </a:r>
            <a:r>
              <a:rPr lang="en-US" sz="1800" dirty="0"/>
              <a:t> Ganguly,2017</a:t>
            </a:r>
          </a:p>
          <a:p>
            <a:endParaRPr lang="en-US" sz="1800" dirty="0"/>
          </a:p>
        </p:txBody>
      </p:sp>
    </p:spTree>
    <p:extLst>
      <p:ext uri="{BB962C8B-B14F-4D97-AF65-F5344CB8AC3E}">
        <p14:creationId xmlns:p14="http://schemas.microsoft.com/office/powerpoint/2010/main" val="231750212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noProof="1" smtClean="0"/>
              <a:t>ACP</a:t>
            </a:r>
            <a:endParaRPr lang="es-ES" noProof="1"/>
          </a:p>
        </p:txBody>
      </p:sp>
      <p:sp>
        <p:nvSpPr>
          <p:cNvPr id="3" name="Marcador de posición de texto 2"/>
          <p:cNvSpPr>
            <a:spLocks noGrp="1"/>
          </p:cNvSpPr>
          <p:nvPr>
            <p:ph type="body" idx="1"/>
          </p:nvPr>
        </p:nvSpPr>
        <p:spPr>
          <a:xfrm>
            <a:off x="6028267" y="2402237"/>
            <a:ext cx="5859506" cy="2187226"/>
          </a:xfrm>
        </p:spPr>
        <p:txBody>
          <a:bodyPr>
            <a:noAutofit/>
          </a:bodyPr>
          <a:lstStyle/>
          <a:p>
            <a:r>
              <a:rPr lang="es-ES" sz="2400" noProof="1" smtClean="0"/>
              <a:t>Concepto</a:t>
            </a:r>
          </a:p>
          <a:p>
            <a:r>
              <a:rPr lang="es-ES" sz="2400" noProof="1" smtClean="0"/>
              <a:t>Objetivo</a:t>
            </a:r>
          </a:p>
          <a:p>
            <a:r>
              <a:rPr lang="es-ES" sz="2400" noProof="1" smtClean="0"/>
              <a:t>Metodología</a:t>
            </a:r>
          </a:p>
          <a:p>
            <a:r>
              <a:rPr lang="es-ES" sz="2400" noProof="1" smtClean="0"/>
              <a:t>Definiciones</a:t>
            </a:r>
          </a:p>
          <a:p>
            <a:r>
              <a:rPr lang="es-ES" sz="2400" noProof="1" smtClean="0"/>
              <a:t>Gráfica de Sedimentación</a:t>
            </a:r>
            <a:endParaRPr lang="es-ES" sz="2400" noProof="1"/>
          </a:p>
        </p:txBody>
      </p:sp>
      <p:sp>
        <p:nvSpPr>
          <p:cNvPr id="8" name="Forma libre 7"/>
          <p:cNvSpPr/>
          <p:nvPr/>
        </p:nvSpPr>
        <p:spPr>
          <a:xfrm>
            <a:off x="11557038" y="6134153"/>
            <a:ext cx="431763" cy="431763"/>
          </a:xfrm>
          <a:custGeom>
            <a:avLst/>
            <a:gdLst>
              <a:gd name="connsiteX0" fmla="*/ 283692 w 643468"/>
              <a:gd name="connsiteY0" fmla="*/ 156886 h 643468"/>
              <a:gd name="connsiteX1" fmla="*/ 315574 w 643468"/>
              <a:gd name="connsiteY1" fmla="*/ 156886 h 643468"/>
              <a:gd name="connsiteX2" fmla="*/ 486582 w 643468"/>
              <a:gd name="connsiteY2" fmla="*/ 321734 h 643468"/>
              <a:gd name="connsiteX3" fmla="*/ 315574 w 643468"/>
              <a:gd name="connsiteY3" fmla="*/ 486582 h 643468"/>
              <a:gd name="connsiteX4" fmla="*/ 283692 w 643468"/>
              <a:gd name="connsiteY4" fmla="*/ 486582 h 643468"/>
              <a:gd name="connsiteX5" fmla="*/ 441545 w 643468"/>
              <a:gd name="connsiteY5" fmla="*/ 334415 h 643468"/>
              <a:gd name="connsiteX6" fmla="*/ 156887 w 643468"/>
              <a:gd name="connsiteY6" fmla="*/ 334415 h 643468"/>
              <a:gd name="connsiteX7" fmla="*/ 156887 w 643468"/>
              <a:gd name="connsiteY7" fmla="*/ 309054 h 643468"/>
              <a:gd name="connsiteX8" fmla="*/ 441545 w 643468"/>
              <a:gd name="connsiteY8" fmla="*/ 309054 h 643468"/>
              <a:gd name="connsiteX9" fmla="*/ 321733 w 643468"/>
              <a:gd name="connsiteY9" fmla="*/ 16937 h 643468"/>
              <a:gd name="connsiteX10" fmla="*/ 16936 w 643468"/>
              <a:gd name="connsiteY10" fmla="*/ 321734 h 643468"/>
              <a:gd name="connsiteX11" fmla="*/ 321733 w 643468"/>
              <a:gd name="connsiteY11" fmla="*/ 626531 h 643468"/>
              <a:gd name="connsiteX12" fmla="*/ 626530 w 643468"/>
              <a:gd name="connsiteY12" fmla="*/ 321734 h 643468"/>
              <a:gd name="connsiteX13" fmla="*/ 321733 w 643468"/>
              <a:gd name="connsiteY13" fmla="*/ 16937 h 643468"/>
              <a:gd name="connsiteX14" fmla="*/ 321734 w 643468"/>
              <a:gd name="connsiteY14" fmla="*/ 0 h 643468"/>
              <a:gd name="connsiteX15" fmla="*/ 643468 w 643468"/>
              <a:gd name="connsiteY15" fmla="*/ 321734 h 643468"/>
              <a:gd name="connsiteX16" fmla="*/ 321734 w 643468"/>
              <a:gd name="connsiteY16" fmla="*/ 643468 h 643468"/>
              <a:gd name="connsiteX17" fmla="*/ 0 w 643468"/>
              <a:gd name="connsiteY17" fmla="*/ 321734 h 643468"/>
              <a:gd name="connsiteX18" fmla="*/ 321734 w 643468"/>
              <a:gd name="connsiteY18" fmla="*/ 0 h 643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43468" h="643468">
                <a:moveTo>
                  <a:pt x="283692" y="156886"/>
                </a:moveTo>
                <a:lnTo>
                  <a:pt x="315574" y="156886"/>
                </a:lnTo>
                <a:lnTo>
                  <a:pt x="486582" y="321734"/>
                </a:lnTo>
                <a:lnTo>
                  <a:pt x="315574" y="486582"/>
                </a:lnTo>
                <a:lnTo>
                  <a:pt x="283692" y="486582"/>
                </a:lnTo>
                <a:lnTo>
                  <a:pt x="441545" y="334415"/>
                </a:lnTo>
                <a:lnTo>
                  <a:pt x="156887" y="334415"/>
                </a:lnTo>
                <a:lnTo>
                  <a:pt x="156887" y="309054"/>
                </a:lnTo>
                <a:lnTo>
                  <a:pt x="441545" y="309054"/>
                </a:lnTo>
                <a:close/>
                <a:moveTo>
                  <a:pt x="321733" y="16937"/>
                </a:moveTo>
                <a:cubicBezTo>
                  <a:pt x="153398" y="16937"/>
                  <a:pt x="16936" y="153399"/>
                  <a:pt x="16936" y="321734"/>
                </a:cubicBezTo>
                <a:cubicBezTo>
                  <a:pt x="16936" y="490069"/>
                  <a:pt x="153398" y="626531"/>
                  <a:pt x="321733" y="626531"/>
                </a:cubicBezTo>
                <a:cubicBezTo>
                  <a:pt x="490068" y="626531"/>
                  <a:pt x="626530" y="490069"/>
                  <a:pt x="626530" y="321734"/>
                </a:cubicBezTo>
                <a:cubicBezTo>
                  <a:pt x="626530" y="153399"/>
                  <a:pt x="490068" y="16937"/>
                  <a:pt x="321733" y="16937"/>
                </a:cubicBezTo>
                <a:close/>
                <a:moveTo>
                  <a:pt x="321734" y="0"/>
                </a:moveTo>
                <a:cubicBezTo>
                  <a:pt x="499423" y="0"/>
                  <a:pt x="643468" y="144045"/>
                  <a:pt x="643468" y="321734"/>
                </a:cubicBezTo>
                <a:cubicBezTo>
                  <a:pt x="643468" y="499423"/>
                  <a:pt x="499423" y="643468"/>
                  <a:pt x="321734" y="643468"/>
                </a:cubicBezTo>
                <a:cubicBezTo>
                  <a:pt x="144045" y="643468"/>
                  <a:pt x="0" y="499423"/>
                  <a:pt x="0" y="321734"/>
                </a:cubicBezTo>
                <a:cubicBezTo>
                  <a:pt x="0" y="144045"/>
                  <a:pt x="144045" y="0"/>
                  <a:pt x="321734" y="0"/>
                </a:cubicBezTo>
                <a:close/>
              </a:path>
            </a:pathLst>
          </a:custGeom>
          <a:solidFill>
            <a:srgbClr val="DD46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noProof="1">
              <a:solidFill>
                <a:schemeClr val="tx1"/>
              </a:solidFill>
            </a:endParaRPr>
          </a:p>
        </p:txBody>
      </p:sp>
    </p:spTree>
    <p:extLst>
      <p:ext uri="{BB962C8B-B14F-4D97-AF65-F5344CB8AC3E}">
        <p14:creationId xmlns:p14="http://schemas.microsoft.com/office/powerpoint/2010/main" val="185327823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n 6"/>
          <p:cNvPicPr>
            <a:picLocks noChangeAspect="1"/>
          </p:cNvPicPr>
          <p:nvPr/>
        </p:nvPicPr>
        <p:blipFill>
          <a:blip r:embed="rId2"/>
          <a:stretch>
            <a:fillRect/>
          </a:stretch>
        </p:blipFill>
        <p:spPr>
          <a:xfrm>
            <a:off x="0" y="1"/>
            <a:ext cx="12192000" cy="6858000"/>
          </a:xfrm>
          <a:prstGeom prst="rect">
            <a:avLst/>
          </a:prstGeom>
        </p:spPr>
      </p:pic>
      <p:sp>
        <p:nvSpPr>
          <p:cNvPr id="2" name="Título 1"/>
          <p:cNvSpPr>
            <a:spLocks noGrp="1"/>
          </p:cNvSpPr>
          <p:nvPr>
            <p:ph type="title"/>
          </p:nvPr>
        </p:nvSpPr>
        <p:spPr>
          <a:xfrm>
            <a:off x="862984" y="1926889"/>
            <a:ext cx="10749367" cy="1208868"/>
          </a:xfrm>
        </p:spPr>
        <p:txBody>
          <a:bodyPr/>
          <a:lstStyle/>
          <a:p>
            <a:r>
              <a:rPr lang="es-MX" dirty="0" smtClean="0"/>
              <a:t>Conceptos Básicos</a:t>
            </a:r>
            <a:endParaRPr lang="en-US" dirty="0"/>
          </a:p>
        </p:txBody>
      </p:sp>
      <p:sp>
        <p:nvSpPr>
          <p:cNvPr id="4" name="AutoShape 2" descr="Resultado de imagen para red color"/>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40101789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lgn="l" defTabSz="914400">
              <a:spcBef>
                <a:spcPts val="0"/>
              </a:spcBef>
              <a:buNone/>
            </a:pPr>
            <a:r>
              <a:rPr lang="es-ES" noProof="1" smtClean="0"/>
              <a:t>¿Qué es ACP?</a:t>
            </a:r>
            <a:endParaRPr lang="es-ES" noProof="1"/>
          </a:p>
        </p:txBody>
      </p:sp>
      <p:sp>
        <p:nvSpPr>
          <p:cNvPr id="3" name="Rectángulo 2"/>
          <p:cNvSpPr/>
          <p:nvPr/>
        </p:nvSpPr>
        <p:spPr>
          <a:xfrm>
            <a:off x="604433" y="1763846"/>
            <a:ext cx="11076705" cy="923330"/>
          </a:xfrm>
          <a:prstGeom prst="rect">
            <a:avLst/>
          </a:prstGeom>
        </p:spPr>
        <p:txBody>
          <a:bodyPr wrap="square">
            <a:spAutoFit/>
          </a:bodyPr>
          <a:lstStyle/>
          <a:p>
            <a:pPr algn="just"/>
            <a:r>
              <a:rPr lang="es-SV" spc="-25" dirty="0">
                <a:latin typeface="Garamond" panose="02020404030301010803" pitchFamily="18" charset="0"/>
                <a:ea typeface="Times New Roman" panose="02020603050405020304" pitchFamily="18" charset="0"/>
                <a:cs typeface="Times New Roman" panose="02020603050405020304" pitchFamily="18" charset="0"/>
              </a:rPr>
              <a:t>El análisis de componentes principales se ha convertido en una poderosa herramienta para la investigación científica, construcción de modelos, revisión de escenarios y </a:t>
            </a:r>
            <a:r>
              <a:rPr lang="es-SV" spc="-25" dirty="0" err="1">
                <a:latin typeface="Garamond" panose="02020404030301010803" pitchFamily="18" charset="0"/>
                <a:ea typeface="Times New Roman" panose="02020603050405020304" pitchFamily="18" charset="0"/>
                <a:cs typeface="Times New Roman" panose="02020603050405020304" pitchFamily="18" charset="0"/>
              </a:rPr>
              <a:t>sintetización</a:t>
            </a:r>
            <a:r>
              <a:rPr lang="es-SV" spc="-25" dirty="0">
                <a:latin typeface="Garamond" panose="02020404030301010803" pitchFamily="18" charset="0"/>
                <a:ea typeface="Times New Roman" panose="02020603050405020304" pitchFamily="18" charset="0"/>
                <a:cs typeface="Times New Roman" panose="02020603050405020304" pitchFamily="18" charset="0"/>
              </a:rPr>
              <a:t> debido a que permite analizar conjuntamente un número grande de variables.</a:t>
            </a:r>
            <a:endParaRPr lang="en-US" dirty="0"/>
          </a:p>
        </p:txBody>
      </p:sp>
      <p:graphicFrame>
        <p:nvGraphicFramePr>
          <p:cNvPr id="8" name="Diagrama 7"/>
          <p:cNvGraphicFramePr/>
          <p:nvPr>
            <p:extLst>
              <p:ext uri="{D42A27DB-BD31-4B8C-83A1-F6EECF244321}">
                <p14:modId xmlns:p14="http://schemas.microsoft.com/office/powerpoint/2010/main" val="913150317"/>
              </p:ext>
            </p:extLst>
          </p:nvPr>
        </p:nvGraphicFramePr>
        <p:xfrm>
          <a:off x="1572295" y="3519153"/>
          <a:ext cx="8267163" cy="220721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2867600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lgn="l" defTabSz="914400">
              <a:spcBef>
                <a:spcPts val="0"/>
              </a:spcBef>
              <a:buNone/>
            </a:pPr>
            <a:r>
              <a:rPr lang="es-ES" noProof="1" smtClean="0"/>
              <a:t>Objetivo del ACP</a:t>
            </a:r>
            <a:endParaRPr lang="es-ES" noProof="1"/>
          </a:p>
        </p:txBody>
      </p:sp>
      <p:sp>
        <p:nvSpPr>
          <p:cNvPr id="4" name="Rectángulo 3"/>
          <p:cNvSpPr/>
          <p:nvPr/>
        </p:nvSpPr>
        <p:spPr>
          <a:xfrm>
            <a:off x="604434" y="1671381"/>
            <a:ext cx="10960794" cy="4370427"/>
          </a:xfrm>
          <a:prstGeom prst="rect">
            <a:avLst/>
          </a:prstGeom>
        </p:spPr>
        <p:txBody>
          <a:bodyPr wrap="square">
            <a:spAutoFit/>
          </a:bodyPr>
          <a:lstStyle/>
          <a:p>
            <a:pPr algn="just">
              <a:spcAft>
                <a:spcPts val="1200"/>
              </a:spcAft>
            </a:pPr>
            <a:r>
              <a:rPr lang="es-SV" spc="-25" dirty="0">
                <a:latin typeface="Garamond" panose="02020404030301010803" pitchFamily="18" charset="0"/>
                <a:ea typeface="Times New Roman" panose="02020603050405020304" pitchFamily="18" charset="0"/>
                <a:cs typeface="Times New Roman" panose="02020603050405020304" pitchFamily="18" charset="0"/>
              </a:rPr>
              <a:t>El objetivo del ACP  es transformar un conjunto de variables (variables originales) en un nuevo conjunto de variables (componentes principales), in-correlacionadas entre sí.</a:t>
            </a:r>
            <a:endParaRPr lang="en-US" spc="-25" dirty="0">
              <a:latin typeface="Garamond" panose="02020404030301010803" pitchFamily="18" charset="0"/>
              <a:ea typeface="Times New Roman" panose="02020603050405020304" pitchFamily="18" charset="0"/>
              <a:cs typeface="Times New Roman" panose="02020603050405020304" pitchFamily="18" charset="0"/>
            </a:endParaRPr>
          </a:p>
          <a:p>
            <a:pPr algn="just">
              <a:spcAft>
                <a:spcPts val="1200"/>
              </a:spcAft>
            </a:pPr>
            <a:r>
              <a:rPr lang="es-SV" spc="-25" dirty="0">
                <a:latin typeface="Garamond" panose="02020404030301010803" pitchFamily="18" charset="0"/>
                <a:ea typeface="Times New Roman" panose="02020603050405020304" pitchFamily="18" charset="0"/>
                <a:cs typeface="Times New Roman" panose="02020603050405020304" pitchFamily="18" charset="0"/>
              </a:rPr>
              <a:t>La ventaja principal de este tipo de análisis es su capacidad de "acomodar" las variables utilizadas en una investigación, con el fin de comprender las relaciones complejas.</a:t>
            </a:r>
            <a:endParaRPr lang="en-US" spc="-25" dirty="0">
              <a:latin typeface="Garamond" panose="02020404030301010803" pitchFamily="18" charset="0"/>
              <a:ea typeface="Times New Roman" panose="02020603050405020304" pitchFamily="18" charset="0"/>
              <a:cs typeface="Times New Roman" panose="02020603050405020304" pitchFamily="18" charset="0"/>
            </a:endParaRPr>
          </a:p>
          <a:p>
            <a:pPr marL="342900" lvl="0" indent="-342900" algn="just">
              <a:spcAft>
                <a:spcPts val="1200"/>
              </a:spcAft>
              <a:buFont typeface="Symbol" panose="05050102010706020507" pitchFamily="18" charset="2"/>
              <a:buChar char=""/>
            </a:pPr>
            <a:r>
              <a:rPr lang="es-SV" spc="-25" dirty="0" smtClean="0">
                <a:latin typeface="Garamond" panose="02020404030301010803" pitchFamily="18" charset="0"/>
                <a:ea typeface="Times New Roman" panose="02020603050405020304" pitchFamily="18" charset="0"/>
                <a:cs typeface="Times New Roman" panose="02020603050405020304" pitchFamily="18" charset="0"/>
              </a:rPr>
              <a:t>La </a:t>
            </a:r>
            <a:r>
              <a:rPr lang="es-SV" spc="-25" dirty="0">
                <a:latin typeface="Garamond" panose="02020404030301010803" pitchFamily="18" charset="0"/>
                <a:ea typeface="Times New Roman" panose="02020603050405020304" pitchFamily="18" charset="0"/>
                <a:cs typeface="Times New Roman" panose="02020603050405020304" pitchFamily="18" charset="0"/>
              </a:rPr>
              <a:t>explicación de fenómenos cuya información se cifra en muchas variables más o menos correlacionadas.</a:t>
            </a:r>
            <a:endParaRPr lang="en-US" spc="-25" dirty="0">
              <a:latin typeface="Garamond" panose="02020404030301010803" pitchFamily="18" charset="0"/>
              <a:ea typeface="Times New Roman" panose="02020603050405020304" pitchFamily="18" charset="0"/>
              <a:cs typeface="Times New Roman" panose="02020603050405020304" pitchFamily="18" charset="0"/>
            </a:endParaRPr>
          </a:p>
          <a:p>
            <a:pPr marL="342900" lvl="0" indent="-342900" algn="just">
              <a:spcAft>
                <a:spcPts val="1200"/>
              </a:spcAft>
              <a:buFont typeface="Symbol" panose="05050102010706020507" pitchFamily="18" charset="2"/>
              <a:buChar char=""/>
            </a:pPr>
            <a:r>
              <a:rPr lang="es-SV" spc="-25" dirty="0">
                <a:latin typeface="Garamond" panose="02020404030301010803" pitchFamily="18" charset="0"/>
                <a:ea typeface="Times New Roman" panose="02020603050405020304" pitchFamily="18" charset="0"/>
                <a:cs typeface="Times New Roman" panose="02020603050405020304" pitchFamily="18" charset="0"/>
              </a:rPr>
              <a:t>Reducir la dimensión del número de variables inicialmente consideradas en el análisis.</a:t>
            </a:r>
            <a:endParaRPr lang="en-US" spc="-25" dirty="0">
              <a:latin typeface="Garamond" panose="02020404030301010803" pitchFamily="18" charset="0"/>
              <a:ea typeface="Times New Roman" panose="02020603050405020304" pitchFamily="18" charset="0"/>
              <a:cs typeface="Times New Roman" panose="02020603050405020304" pitchFamily="18" charset="0"/>
            </a:endParaRPr>
          </a:p>
          <a:p>
            <a:pPr marL="342900" lvl="0" indent="-342900" algn="just">
              <a:spcAft>
                <a:spcPts val="1200"/>
              </a:spcAft>
              <a:buFont typeface="Symbol" panose="05050102010706020507" pitchFamily="18" charset="2"/>
              <a:buChar char=""/>
            </a:pPr>
            <a:r>
              <a:rPr lang="es-SV" spc="-25" dirty="0">
                <a:latin typeface="Garamond" panose="02020404030301010803" pitchFamily="18" charset="0"/>
                <a:ea typeface="Times New Roman" panose="02020603050405020304" pitchFamily="18" charset="0"/>
                <a:cs typeface="Times New Roman" panose="02020603050405020304" pitchFamily="18" charset="0"/>
              </a:rPr>
              <a:t>Se pueden ordenar las nuevas variables de acuerdo a la información que llevan.</a:t>
            </a:r>
            <a:endParaRPr lang="en-US" spc="-25" dirty="0">
              <a:latin typeface="Garamond" panose="02020404030301010803" pitchFamily="18" charset="0"/>
              <a:ea typeface="Times New Roman" panose="02020603050405020304" pitchFamily="18" charset="0"/>
              <a:cs typeface="Times New Roman" panose="02020603050405020304" pitchFamily="18" charset="0"/>
            </a:endParaRPr>
          </a:p>
          <a:p>
            <a:pPr algn="just">
              <a:spcAft>
                <a:spcPts val="1200"/>
              </a:spcAft>
            </a:pPr>
            <a:endParaRPr lang="es-SV" spc="-25" dirty="0" smtClean="0">
              <a:latin typeface="Garamond" panose="02020404030301010803" pitchFamily="18" charset="0"/>
              <a:ea typeface="Times New Roman" panose="02020603050405020304" pitchFamily="18" charset="0"/>
              <a:cs typeface="Times New Roman" panose="02020603050405020304" pitchFamily="18" charset="0"/>
            </a:endParaRPr>
          </a:p>
          <a:p>
            <a:pPr algn="just">
              <a:spcAft>
                <a:spcPts val="1200"/>
              </a:spcAft>
            </a:pPr>
            <a:r>
              <a:rPr lang="es-SV" spc="-25" dirty="0" smtClean="0">
                <a:latin typeface="Garamond" panose="02020404030301010803" pitchFamily="18" charset="0"/>
                <a:ea typeface="Times New Roman" panose="02020603050405020304" pitchFamily="18" charset="0"/>
                <a:cs typeface="Times New Roman" panose="02020603050405020304" pitchFamily="18" charset="0"/>
              </a:rPr>
              <a:t>Existen </a:t>
            </a:r>
            <a:r>
              <a:rPr lang="es-SV" spc="-25" dirty="0">
                <a:latin typeface="Garamond" panose="02020404030301010803" pitchFamily="18" charset="0"/>
                <a:ea typeface="Times New Roman" panose="02020603050405020304" pitchFamily="18" charset="0"/>
                <a:cs typeface="Times New Roman" panose="02020603050405020304" pitchFamily="18" charset="0"/>
              </a:rPr>
              <a:t>2 principios fundamentales para el análisis PCA:</a:t>
            </a:r>
            <a:endParaRPr lang="en-US" spc="-25" dirty="0">
              <a:latin typeface="Garamond" panose="02020404030301010803" pitchFamily="18" charset="0"/>
              <a:ea typeface="Times New Roman" panose="02020603050405020304" pitchFamily="18" charset="0"/>
              <a:cs typeface="Times New Roman" panose="02020603050405020304" pitchFamily="18" charset="0"/>
            </a:endParaRPr>
          </a:p>
          <a:p>
            <a:pPr marL="342900" lvl="0" indent="-342900" algn="just">
              <a:spcAft>
                <a:spcPts val="1200"/>
              </a:spcAft>
              <a:buFont typeface="Symbol" panose="05050102010706020507" pitchFamily="18" charset="2"/>
              <a:buChar char=""/>
            </a:pPr>
            <a:r>
              <a:rPr lang="es-SV" spc="-25" dirty="0">
                <a:latin typeface="Garamond" panose="02020404030301010803" pitchFamily="18" charset="0"/>
                <a:ea typeface="Times New Roman" panose="02020603050405020304" pitchFamily="18" charset="0"/>
                <a:cs typeface="Times New Roman" panose="02020603050405020304" pitchFamily="18" charset="0"/>
              </a:rPr>
              <a:t>ACP es para datos cuantitativos y no es necesario establecer jerarquías ni comprobar la normalidad.</a:t>
            </a:r>
            <a:endParaRPr lang="en-US" spc="-25" dirty="0">
              <a:latin typeface="Garamond" panose="02020404030301010803" pitchFamily="18" charset="0"/>
              <a:ea typeface="Times New Roman" panose="02020603050405020304" pitchFamily="18" charset="0"/>
              <a:cs typeface="Times New Roman" panose="02020603050405020304" pitchFamily="18" charset="0"/>
            </a:endParaRPr>
          </a:p>
          <a:p>
            <a:pPr marL="342900" lvl="0" indent="-342900" algn="just">
              <a:spcAft>
                <a:spcPts val="1200"/>
              </a:spcAft>
              <a:buFont typeface="Symbol" panose="05050102010706020507" pitchFamily="18" charset="2"/>
              <a:buChar char=""/>
            </a:pPr>
            <a:r>
              <a:rPr lang="es-SV" spc="-25" dirty="0">
                <a:latin typeface="Garamond" panose="02020404030301010803" pitchFamily="18" charset="0"/>
                <a:ea typeface="Times New Roman" panose="02020603050405020304" pitchFamily="18" charset="0"/>
                <a:cs typeface="Times New Roman" panose="02020603050405020304" pitchFamily="18" charset="0"/>
              </a:rPr>
              <a:t>Si las variables originales no están correlacionadas, el análisis tendrá muy poco valor</a:t>
            </a:r>
            <a:r>
              <a:rPr lang="es-SV" spc="-25" dirty="0" smtClean="0">
                <a:latin typeface="Garamond" panose="02020404030301010803" pitchFamily="18" charset="0"/>
                <a:ea typeface="Times New Roman" panose="02020603050405020304" pitchFamily="18" charset="0"/>
                <a:cs typeface="Times New Roman" panose="02020603050405020304" pitchFamily="18" charset="0"/>
              </a:rPr>
              <a:t>.</a:t>
            </a:r>
            <a:endParaRPr lang="en-US" spc="-25" dirty="0">
              <a:latin typeface="Garamond" panose="02020404030301010803" pitchFamily="18" charset="0"/>
              <a:ea typeface="Times New Roman" panose="02020603050405020304" pitchFamily="18" charset="0"/>
              <a:cs typeface="Times New Roman" panose="02020603050405020304" pitchFamily="18" charset="0"/>
            </a:endParaRPr>
          </a:p>
        </p:txBody>
      </p:sp>
      <p:pic>
        <p:nvPicPr>
          <p:cNvPr id="6" name="Imagen 5" descr="Resultado de imagen para pca analysis"/>
          <p:cNvPicPr/>
          <p:nvPr/>
        </p:nvPicPr>
        <p:blipFill>
          <a:blip r:embed="rId2">
            <a:extLst>
              <a:ext uri="{28A0092B-C50C-407E-A947-70E740481C1C}">
                <a14:useLocalDpi xmlns:a14="http://schemas.microsoft.com/office/drawing/2010/main" val="0"/>
              </a:ext>
            </a:extLst>
          </a:blip>
          <a:srcRect/>
          <a:stretch>
            <a:fillRect/>
          </a:stretch>
        </p:blipFill>
        <p:spPr bwMode="auto">
          <a:xfrm>
            <a:off x="9668157" y="3697948"/>
            <a:ext cx="2360295" cy="1934845"/>
          </a:xfrm>
          <a:prstGeom prst="rect">
            <a:avLst/>
          </a:prstGeom>
          <a:noFill/>
          <a:ln>
            <a:noFill/>
          </a:ln>
        </p:spPr>
      </p:pic>
    </p:spTree>
    <p:extLst>
      <p:ext uri="{BB962C8B-B14F-4D97-AF65-F5344CB8AC3E}">
        <p14:creationId xmlns:p14="http://schemas.microsoft.com/office/powerpoint/2010/main" val="30402358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lgn="l" defTabSz="914400">
              <a:spcBef>
                <a:spcPts val="0"/>
              </a:spcBef>
              <a:buNone/>
            </a:pPr>
            <a:r>
              <a:rPr lang="es-ES" noProof="1" smtClean="0"/>
              <a:t>Metodología del ACP</a:t>
            </a:r>
            <a:endParaRPr lang="es-ES" noProof="1"/>
          </a:p>
        </p:txBody>
      </p:sp>
      <p:sp>
        <p:nvSpPr>
          <p:cNvPr id="3" name="Rectángulo 2"/>
          <p:cNvSpPr/>
          <p:nvPr/>
        </p:nvSpPr>
        <p:spPr>
          <a:xfrm>
            <a:off x="604434" y="1464528"/>
            <a:ext cx="11063825" cy="646331"/>
          </a:xfrm>
          <a:prstGeom prst="rect">
            <a:avLst/>
          </a:prstGeom>
        </p:spPr>
        <p:txBody>
          <a:bodyPr wrap="square">
            <a:spAutoFit/>
          </a:bodyPr>
          <a:lstStyle/>
          <a:p>
            <a:pPr algn="just">
              <a:spcAft>
                <a:spcPts val="1200"/>
              </a:spcAft>
            </a:pPr>
            <a:r>
              <a:rPr lang="es-SV" i="1" spc="-25" dirty="0">
                <a:latin typeface="Garamond" panose="02020404030301010803" pitchFamily="18" charset="0"/>
                <a:ea typeface="Times New Roman" panose="02020603050405020304" pitchFamily="18" charset="0"/>
                <a:cs typeface="Times New Roman" panose="02020603050405020304" pitchFamily="18" charset="0"/>
              </a:rPr>
              <a:t>La metodología de los Componentes Principales busca unas pocas combinaciones lineales de las variables observables, que puedan utilizarse para resumir los datos, perdiendo la menor cantidad de información </a:t>
            </a:r>
            <a:r>
              <a:rPr lang="es-SV" i="1" spc="-25" dirty="0" smtClean="0">
                <a:latin typeface="Garamond" panose="02020404030301010803" pitchFamily="18" charset="0"/>
                <a:ea typeface="Times New Roman" panose="02020603050405020304" pitchFamily="18" charset="0"/>
                <a:cs typeface="Times New Roman" panose="02020603050405020304" pitchFamily="18" charset="0"/>
              </a:rPr>
              <a:t>posible</a:t>
            </a:r>
            <a:r>
              <a:rPr lang="es-SV" i="1" spc="-25" dirty="0">
                <a:latin typeface="Garamond" panose="02020404030301010803" pitchFamily="18" charset="0"/>
                <a:ea typeface="Times New Roman" panose="02020603050405020304" pitchFamily="18" charset="0"/>
                <a:cs typeface="Times New Roman" panose="02020603050405020304" pitchFamily="18" charset="0"/>
              </a:rPr>
              <a:t>.</a:t>
            </a:r>
            <a:endParaRPr lang="en-US" spc="-25" dirty="0">
              <a:effectLst/>
              <a:latin typeface="Garamond" panose="02020404030301010803" pitchFamily="18" charset="0"/>
              <a:ea typeface="Times New Roman" panose="02020603050405020304" pitchFamily="18" charset="0"/>
              <a:cs typeface="Times New Roman" panose="02020603050405020304" pitchFamily="18" charset="0"/>
            </a:endParaRPr>
          </a:p>
        </p:txBody>
      </p:sp>
      <p:pic>
        <p:nvPicPr>
          <p:cNvPr id="5" name="Imagen 4"/>
          <p:cNvPicPr>
            <a:picLocks noChangeAspect="1"/>
          </p:cNvPicPr>
          <p:nvPr/>
        </p:nvPicPr>
        <p:blipFill>
          <a:blip r:embed="rId2"/>
          <a:stretch>
            <a:fillRect/>
          </a:stretch>
        </p:blipFill>
        <p:spPr>
          <a:xfrm>
            <a:off x="604434" y="2384399"/>
            <a:ext cx="5219700" cy="1790700"/>
          </a:xfrm>
          <a:prstGeom prst="rect">
            <a:avLst/>
          </a:prstGeom>
        </p:spPr>
      </p:pic>
      <p:pic>
        <p:nvPicPr>
          <p:cNvPr id="6" name="Imagen 5"/>
          <p:cNvPicPr>
            <a:picLocks noChangeAspect="1"/>
          </p:cNvPicPr>
          <p:nvPr/>
        </p:nvPicPr>
        <p:blipFill>
          <a:blip r:embed="rId3"/>
          <a:stretch>
            <a:fillRect/>
          </a:stretch>
        </p:blipFill>
        <p:spPr>
          <a:xfrm>
            <a:off x="5824134" y="2361439"/>
            <a:ext cx="4438650" cy="1771650"/>
          </a:xfrm>
          <a:prstGeom prst="rect">
            <a:avLst/>
          </a:prstGeom>
        </p:spPr>
      </p:pic>
      <p:pic>
        <p:nvPicPr>
          <p:cNvPr id="7" name="Imagen 6"/>
          <p:cNvPicPr>
            <a:picLocks noChangeAspect="1"/>
          </p:cNvPicPr>
          <p:nvPr/>
        </p:nvPicPr>
        <p:blipFill>
          <a:blip r:embed="rId4"/>
          <a:stretch>
            <a:fillRect/>
          </a:stretch>
        </p:blipFill>
        <p:spPr>
          <a:xfrm>
            <a:off x="604434" y="4511662"/>
            <a:ext cx="4705350" cy="847725"/>
          </a:xfrm>
          <a:prstGeom prst="rect">
            <a:avLst/>
          </a:prstGeom>
        </p:spPr>
      </p:pic>
      <p:sp>
        <p:nvSpPr>
          <p:cNvPr id="8" name="Rectángulo 7"/>
          <p:cNvSpPr/>
          <p:nvPr/>
        </p:nvSpPr>
        <p:spPr>
          <a:xfrm>
            <a:off x="5824134" y="4448640"/>
            <a:ext cx="6096000" cy="2031325"/>
          </a:xfrm>
          <a:prstGeom prst="rect">
            <a:avLst/>
          </a:prstGeom>
        </p:spPr>
        <p:txBody>
          <a:bodyPr>
            <a:spAutoFit/>
          </a:bodyPr>
          <a:lstStyle/>
          <a:p>
            <a:pPr algn="just"/>
            <a:r>
              <a:rPr lang="es-SV" dirty="0">
                <a:latin typeface="Garamond" panose="02020404030301010803" pitchFamily="18" charset="0"/>
                <a:ea typeface="Times New Roman" panose="02020603050405020304" pitchFamily="18" charset="0"/>
                <a:cs typeface="Times New Roman" panose="02020603050405020304" pitchFamily="18" charset="0"/>
              </a:rPr>
              <a:t>el (ACP) presenta múltiples ventajas pues es una técnica que reduce la dimensionalidad de un conjunto de datos multivariados, remueve las interrelaciones existentes entre variables y organiza los datos en forma de vectores ortogonales en donde cada una de las variables dentro del vector se comporta en forma similar en base a sus correlaciones; a cada uno de estos vectores se le llama </a:t>
            </a:r>
            <a:r>
              <a:rPr lang="es-SV" b="1" dirty="0">
                <a:latin typeface="Garamond" panose="02020404030301010803" pitchFamily="18" charset="0"/>
                <a:ea typeface="Times New Roman" panose="02020603050405020304" pitchFamily="18" charset="0"/>
                <a:cs typeface="Times New Roman" panose="02020603050405020304" pitchFamily="18" charset="0"/>
              </a:rPr>
              <a:t>componente principal</a:t>
            </a:r>
            <a:r>
              <a:rPr lang="es-SV" dirty="0">
                <a:latin typeface="Garamond" panose="02020404030301010803" pitchFamily="18" charset="0"/>
                <a:ea typeface="Times New Roman" panose="02020603050405020304" pitchFamily="18" charset="0"/>
                <a:cs typeface="Times New Roman" panose="02020603050405020304" pitchFamily="18" charset="0"/>
              </a:rPr>
              <a:t>.</a:t>
            </a:r>
            <a:endParaRPr lang="en-US" dirty="0"/>
          </a:p>
        </p:txBody>
      </p:sp>
      <p:pic>
        <p:nvPicPr>
          <p:cNvPr id="9" name="Imagen 8"/>
          <p:cNvPicPr>
            <a:picLocks noChangeAspect="1"/>
          </p:cNvPicPr>
          <p:nvPr/>
        </p:nvPicPr>
        <p:blipFill>
          <a:blip r:embed="rId5"/>
          <a:stretch>
            <a:fillRect/>
          </a:stretch>
        </p:blipFill>
        <p:spPr>
          <a:xfrm>
            <a:off x="1080550" y="2778240"/>
            <a:ext cx="1143000" cy="1133475"/>
          </a:xfrm>
          <a:prstGeom prst="rect">
            <a:avLst/>
          </a:prstGeom>
        </p:spPr>
      </p:pic>
      <p:pic>
        <p:nvPicPr>
          <p:cNvPr id="10" name="Imagen 9"/>
          <p:cNvPicPr>
            <a:picLocks noChangeAspect="1"/>
          </p:cNvPicPr>
          <p:nvPr/>
        </p:nvPicPr>
        <p:blipFill>
          <a:blip r:embed="rId6"/>
          <a:stretch>
            <a:fillRect/>
          </a:stretch>
        </p:blipFill>
        <p:spPr>
          <a:xfrm>
            <a:off x="6328959" y="2690051"/>
            <a:ext cx="1143000" cy="1114425"/>
          </a:xfrm>
          <a:prstGeom prst="rect">
            <a:avLst/>
          </a:prstGeom>
        </p:spPr>
      </p:pic>
      <p:pic>
        <p:nvPicPr>
          <p:cNvPr id="11" name="Imagen 10"/>
          <p:cNvPicPr>
            <a:picLocks noChangeAspect="1"/>
          </p:cNvPicPr>
          <p:nvPr/>
        </p:nvPicPr>
        <p:blipFill>
          <a:blip r:embed="rId7"/>
          <a:stretch>
            <a:fillRect/>
          </a:stretch>
        </p:blipFill>
        <p:spPr>
          <a:xfrm>
            <a:off x="1080550" y="4883277"/>
            <a:ext cx="1171575" cy="1162050"/>
          </a:xfrm>
          <a:prstGeom prst="rect">
            <a:avLst/>
          </a:prstGeom>
        </p:spPr>
      </p:pic>
    </p:spTree>
    <p:extLst>
      <p:ext uri="{BB962C8B-B14F-4D97-AF65-F5344CB8AC3E}">
        <p14:creationId xmlns:p14="http://schemas.microsoft.com/office/powerpoint/2010/main" val="42244234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lgn="l" defTabSz="914400">
              <a:spcBef>
                <a:spcPts val="0"/>
              </a:spcBef>
              <a:buNone/>
            </a:pPr>
            <a:r>
              <a:rPr lang="es-ES" noProof="1" smtClean="0"/>
              <a:t>Grado de Correlación</a:t>
            </a:r>
            <a:endParaRPr lang="es-ES" noProof="1"/>
          </a:p>
        </p:txBody>
      </p:sp>
      <p:sp>
        <p:nvSpPr>
          <p:cNvPr id="3" name="Rectángulo 2"/>
          <p:cNvSpPr/>
          <p:nvPr/>
        </p:nvSpPr>
        <p:spPr>
          <a:xfrm>
            <a:off x="604434" y="2101528"/>
            <a:ext cx="5989549" cy="3170099"/>
          </a:xfrm>
          <a:prstGeom prst="rect">
            <a:avLst/>
          </a:prstGeom>
        </p:spPr>
        <p:txBody>
          <a:bodyPr wrap="square">
            <a:spAutoFit/>
          </a:bodyPr>
          <a:lstStyle/>
          <a:p>
            <a:pPr algn="just">
              <a:spcAft>
                <a:spcPts val="1200"/>
              </a:spcAft>
            </a:pPr>
            <a:r>
              <a:rPr lang="es-SV" spc="-25" dirty="0">
                <a:latin typeface="Garamond" panose="02020404030301010803" pitchFamily="18" charset="0"/>
                <a:ea typeface="Times New Roman" panose="02020603050405020304" pitchFamily="18" charset="0"/>
                <a:cs typeface="Times New Roman" panose="02020603050405020304" pitchFamily="18" charset="0"/>
              </a:rPr>
              <a:t>Para identificar el grado de correlación entre variables es posible utilizar el Test de Esfericidad de </a:t>
            </a:r>
            <a:r>
              <a:rPr lang="es-SV" spc="-25" dirty="0" err="1">
                <a:latin typeface="Garamond" panose="02020404030301010803" pitchFamily="18" charset="0"/>
                <a:ea typeface="Times New Roman" panose="02020603050405020304" pitchFamily="18" charset="0"/>
                <a:cs typeface="Times New Roman" panose="02020603050405020304" pitchFamily="18" charset="0"/>
              </a:rPr>
              <a:t>Barlett</a:t>
            </a:r>
            <a:r>
              <a:rPr lang="es-SV" spc="-25" dirty="0">
                <a:latin typeface="Garamond" panose="02020404030301010803" pitchFamily="18" charset="0"/>
                <a:ea typeface="Times New Roman" panose="02020603050405020304" pitchFamily="18" charset="0"/>
                <a:cs typeface="Times New Roman" panose="02020603050405020304" pitchFamily="18" charset="0"/>
              </a:rPr>
              <a:t>.</a:t>
            </a:r>
            <a:endParaRPr lang="en-US" spc="-25" dirty="0">
              <a:latin typeface="Garamond" panose="02020404030301010803" pitchFamily="18" charset="0"/>
              <a:ea typeface="Times New Roman" panose="02020603050405020304" pitchFamily="18" charset="0"/>
              <a:cs typeface="Times New Roman" panose="02020603050405020304" pitchFamily="18" charset="0"/>
            </a:endParaRPr>
          </a:p>
          <a:p>
            <a:pPr algn="just">
              <a:spcAft>
                <a:spcPts val="1200"/>
              </a:spcAft>
            </a:pPr>
            <a:r>
              <a:rPr lang="es-SV" spc="-25" dirty="0">
                <a:latin typeface="Garamond" panose="02020404030301010803" pitchFamily="18" charset="0"/>
                <a:ea typeface="Times New Roman" panose="02020603050405020304" pitchFamily="18" charset="0"/>
                <a:cs typeface="Times New Roman" panose="02020603050405020304" pitchFamily="18" charset="0"/>
              </a:rPr>
              <a:t>En este test, para comprobar que las correlaciones entre las variables son distintas de cero de modo significativo, se comprueba si el determinante de la matriz es distinto de 1, es decir si la matriz de correlaciones es distinta de la matriz unidad.</a:t>
            </a:r>
            <a:endParaRPr lang="en-US" spc="-25" dirty="0">
              <a:latin typeface="Garamond" panose="02020404030301010803" pitchFamily="18" charset="0"/>
              <a:ea typeface="Times New Roman" panose="02020603050405020304" pitchFamily="18" charset="0"/>
              <a:cs typeface="Times New Roman" panose="02020603050405020304" pitchFamily="18" charset="0"/>
            </a:endParaRPr>
          </a:p>
          <a:p>
            <a:pPr algn="just">
              <a:spcAft>
                <a:spcPts val="1200"/>
              </a:spcAft>
            </a:pPr>
            <a:r>
              <a:rPr lang="es-SV" spc="-25" dirty="0">
                <a:latin typeface="Garamond" panose="02020404030301010803" pitchFamily="18" charset="0"/>
                <a:ea typeface="Times New Roman" panose="02020603050405020304" pitchFamily="18" charset="0"/>
                <a:cs typeface="Times New Roman" panose="02020603050405020304" pitchFamily="18" charset="0"/>
              </a:rPr>
              <a:t>Si las variables están correlacionadas, habrán muchos valores altos en valor absoluto fuera de la diagonal principal de la matriz de correlaciones, además, el determinante será menor que 1 (El valor máximo del determinante es 1 si las variables están incorreladas).</a:t>
            </a:r>
            <a:endParaRPr lang="en-US" spc="-25" dirty="0">
              <a:effectLst/>
              <a:latin typeface="Garamond" panose="02020404030301010803" pitchFamily="18" charset="0"/>
              <a:ea typeface="Times New Roman" panose="02020603050405020304" pitchFamily="18" charset="0"/>
              <a:cs typeface="Times New Roman" panose="02020603050405020304" pitchFamily="18" charset="0"/>
            </a:endParaRPr>
          </a:p>
        </p:txBody>
      </p:sp>
      <p:pic>
        <p:nvPicPr>
          <p:cNvPr id="7" name="Imagen 6"/>
          <p:cNvPicPr/>
          <p:nvPr/>
        </p:nvPicPr>
        <p:blipFill>
          <a:blip r:embed="rId2"/>
          <a:stretch>
            <a:fillRect/>
          </a:stretch>
        </p:blipFill>
        <p:spPr>
          <a:xfrm>
            <a:off x="7508383" y="2504136"/>
            <a:ext cx="4198513" cy="1359526"/>
          </a:xfrm>
          <a:prstGeom prst="rect">
            <a:avLst/>
          </a:prstGeom>
        </p:spPr>
      </p:pic>
    </p:spTree>
    <p:extLst>
      <p:ext uri="{BB962C8B-B14F-4D97-AF65-F5344CB8AC3E}">
        <p14:creationId xmlns:p14="http://schemas.microsoft.com/office/powerpoint/2010/main" val="15333145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lgn="l" defTabSz="914400">
              <a:spcBef>
                <a:spcPts val="0"/>
              </a:spcBef>
              <a:buNone/>
            </a:pPr>
            <a:r>
              <a:rPr lang="es-ES" noProof="1" smtClean="0"/>
              <a:t>Conceptos Adicionales</a:t>
            </a:r>
            <a:endParaRPr lang="es-ES" noProof="1"/>
          </a:p>
        </p:txBody>
      </p:sp>
      <p:pic>
        <p:nvPicPr>
          <p:cNvPr id="1025" name="Imagen 2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23252" y="2171286"/>
            <a:ext cx="3762375" cy="48577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p:cNvSpPr>
            <a:spLocks noChangeArrowheads="1"/>
          </p:cNvSpPr>
          <p:nvPr/>
        </p:nvSpPr>
        <p:spPr bwMode="auto">
          <a:xfrm>
            <a:off x="604434" y="1762432"/>
            <a:ext cx="10542104"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buFontTx/>
              <a:buChar char="•"/>
            </a:pPr>
            <a:r>
              <a:rPr lang="es-SV" altLang="en-US" dirty="0">
                <a:latin typeface="Garamond" panose="02020404030301010803" pitchFamily="18" charset="0"/>
                <a:ea typeface="Times New Roman" panose="02020603050405020304" pitchFamily="18" charset="0"/>
                <a:cs typeface="Times New Roman" panose="02020603050405020304" pitchFamily="18" charset="0"/>
              </a:rPr>
              <a:t>Comunalidad: Es la cantidad de varianza que una variable comparte con las demás variables consideradas</a:t>
            </a:r>
            <a:r>
              <a:rPr lang="es-SV" altLang="en-US" dirty="0" smtClean="0">
                <a:latin typeface="Garamond" panose="02020404030301010803" pitchFamily="18" charset="0"/>
                <a:ea typeface="Times New Roman" panose="02020603050405020304" pitchFamily="18" charset="0"/>
                <a:cs typeface="Times New Roman" panose="02020603050405020304" pitchFamily="18" charset="0"/>
              </a:rPr>
              <a:t>.</a:t>
            </a:r>
          </a:p>
          <a:p>
            <a:pPr>
              <a:buFontTx/>
              <a:buChar char="•"/>
            </a:pPr>
            <a:endParaRPr lang="es-SV" altLang="en-US" dirty="0" smtClean="0">
              <a:latin typeface="Garamond" panose="02020404030301010803" pitchFamily="18" charset="0"/>
              <a:ea typeface="Times New Roman" panose="02020603050405020304" pitchFamily="18" charset="0"/>
              <a:cs typeface="Times New Roman" panose="02020603050405020304" pitchFamily="18" charset="0"/>
            </a:endParaRPr>
          </a:p>
          <a:p>
            <a:pPr>
              <a:buFontTx/>
              <a:buChar char="•"/>
            </a:pPr>
            <a:endParaRPr lang="en-US" altLang="en-US" dirty="0"/>
          </a:p>
          <a:p>
            <a:pPr marL="0" marR="0" lvl="0" indent="0" algn="l" defTabSz="914400" rtl="0" eaLnBrk="0" fontAlgn="base" latinLnBrk="0" hangingPunct="0">
              <a:lnSpc>
                <a:spcPct val="100000"/>
              </a:lnSpc>
              <a:spcBef>
                <a:spcPct val="0"/>
              </a:spcBef>
              <a:spcAft>
                <a:spcPct val="0"/>
              </a:spcAft>
              <a:buClrTx/>
              <a:buSzTx/>
              <a:buFontTx/>
              <a:buChar char="•"/>
              <a:tabLst/>
            </a:pPr>
            <a:r>
              <a:rPr kumimoji="0" lang="es-SV" altLang="en-US" b="0" i="0" u="none" strike="noStrike" cap="none" normalizeH="0" baseline="0" dirty="0" smtClean="0">
                <a:ln>
                  <a:noFill/>
                </a:ln>
                <a:solidFill>
                  <a:schemeClr val="tx1"/>
                </a:solidFill>
                <a:effectLst/>
                <a:latin typeface="Garamond" panose="02020404030301010803" pitchFamily="18" charset="0"/>
                <a:ea typeface="Times New Roman" panose="02020603050405020304" pitchFamily="18" charset="0"/>
                <a:cs typeface="Times New Roman" panose="02020603050405020304" pitchFamily="18" charset="0"/>
              </a:rPr>
              <a:t>Eigenvalores: Indican la proporción de la varianza total de una variable explicada por ese factor.</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s-MX" altLang="en-US"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s-SV" altLang="en-US" b="0" i="0" u="none" strike="noStrike" cap="none" normalizeH="0" baseline="0" dirty="0" smtClean="0">
                <a:ln>
                  <a:noFill/>
                </a:ln>
                <a:solidFill>
                  <a:schemeClr val="tx1"/>
                </a:solidFill>
                <a:effectLst/>
                <a:latin typeface="Garamond" panose="02020404030301010803" pitchFamily="18" charset="0"/>
                <a:ea typeface="Times New Roman" panose="02020603050405020304" pitchFamily="18" charset="0"/>
                <a:cs typeface="Times New Roman" panose="02020603050405020304" pitchFamily="18" charset="0"/>
              </a:rPr>
              <a:t>Factor: combinación lineal de las variables originales</a:t>
            </a:r>
            <a:endParaRPr kumimoji="0" lang="en-US" altLang="en-US"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s-SV" altLang="en-US" b="0" i="0" u="none" strike="noStrike" cap="none" normalizeH="0" baseline="0" dirty="0" smtClean="0">
              <a:ln>
                <a:noFill/>
              </a:ln>
              <a:solidFill>
                <a:schemeClr val="tx1"/>
              </a:solidFill>
              <a:effectLst/>
              <a:latin typeface="Garamond" panose="02020404030301010803" pitchFamily="18"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s-SV" altLang="en-US" b="0" i="0" u="none" strike="noStrike" cap="none" normalizeH="0" baseline="0" dirty="0" smtClean="0">
              <a:ln>
                <a:noFill/>
              </a:ln>
              <a:solidFill>
                <a:schemeClr val="tx1"/>
              </a:solidFill>
              <a:effectLst/>
              <a:latin typeface="Garamond" panose="02020404030301010803" pitchFamily="18"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s-SV" altLang="en-US" b="0" i="0" u="none" strike="noStrike" cap="none" normalizeH="0" baseline="0" dirty="0" smtClean="0">
                <a:ln>
                  <a:noFill/>
                </a:ln>
                <a:solidFill>
                  <a:schemeClr val="tx1"/>
                </a:solidFill>
                <a:effectLst/>
                <a:latin typeface="Garamond" panose="02020404030301010803" pitchFamily="18" charset="0"/>
                <a:ea typeface="Times New Roman" panose="02020603050405020304" pitchFamily="18" charset="0"/>
                <a:cs typeface="Times New Roman" panose="02020603050405020304" pitchFamily="18" charset="0"/>
              </a:rPr>
              <a:t>Loadings: Correlación entre las variables originales y los factores.</a:t>
            </a:r>
            <a:endParaRPr kumimoji="0" lang="en-US" altLang="en-US"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s-SV" altLang="en-US" b="0" i="0" u="none" strike="noStrike" cap="none" normalizeH="0" baseline="0" dirty="0" smtClean="0">
              <a:ln>
                <a:noFill/>
              </a:ln>
              <a:solidFill>
                <a:schemeClr val="tx1"/>
              </a:solidFill>
              <a:effectLst/>
              <a:latin typeface="Garamond" panose="02020404030301010803" pitchFamily="18"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s-SV" altLang="en-US" b="0" i="0" u="none" strike="noStrike" cap="none" normalizeH="0" baseline="0" dirty="0" smtClean="0">
              <a:ln>
                <a:noFill/>
              </a:ln>
              <a:solidFill>
                <a:schemeClr val="tx1"/>
              </a:solidFill>
              <a:effectLst/>
              <a:latin typeface="Garamond" panose="02020404030301010803" pitchFamily="18"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s-SV" altLang="en-US" b="0" i="0" u="none" strike="noStrike" cap="none" normalizeH="0" baseline="0" dirty="0" smtClean="0">
                <a:ln>
                  <a:noFill/>
                </a:ln>
                <a:solidFill>
                  <a:schemeClr val="tx1"/>
                </a:solidFill>
                <a:effectLst/>
                <a:latin typeface="Garamond" panose="02020404030301010803" pitchFamily="18" charset="0"/>
                <a:ea typeface="Times New Roman" panose="02020603050405020304" pitchFamily="18" charset="0"/>
                <a:cs typeface="Times New Roman" panose="02020603050405020304" pitchFamily="18" charset="0"/>
              </a:rPr>
              <a:t>Rotación de Factores: proceso de ajuste de los ejes de los factores con el fin de obtener un factor de mayor significancia.</a:t>
            </a:r>
            <a:endParaRPr kumimoji="0" lang="es-SV" altLang="en-US" b="0" i="0" u="none" strike="noStrike" cap="none" normalizeH="0" baseline="0" dirty="0" smtClean="0">
              <a:ln>
                <a:noFill/>
              </a:ln>
              <a:solidFill>
                <a:schemeClr val="tx1"/>
              </a:solidFill>
              <a:effectLst/>
            </a:endParaRPr>
          </a:p>
        </p:txBody>
      </p:sp>
      <p:pic>
        <p:nvPicPr>
          <p:cNvPr id="8" name="Imagen 7"/>
          <p:cNvPicPr/>
          <p:nvPr/>
        </p:nvPicPr>
        <p:blipFill>
          <a:blip r:embed="rId3"/>
          <a:stretch>
            <a:fillRect/>
          </a:stretch>
        </p:blipFill>
        <p:spPr>
          <a:xfrm>
            <a:off x="3602947" y="5532282"/>
            <a:ext cx="4752340" cy="1158875"/>
          </a:xfrm>
          <a:prstGeom prst="rect">
            <a:avLst/>
          </a:prstGeom>
        </p:spPr>
      </p:pic>
    </p:spTree>
    <p:extLst>
      <p:ext uri="{BB962C8B-B14F-4D97-AF65-F5344CB8AC3E}">
        <p14:creationId xmlns:p14="http://schemas.microsoft.com/office/powerpoint/2010/main" val="16203682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lgn="l" defTabSz="914400">
              <a:spcBef>
                <a:spcPts val="0"/>
              </a:spcBef>
              <a:buNone/>
            </a:pPr>
            <a:r>
              <a:rPr lang="es-ES" noProof="1" smtClean="0"/>
              <a:t>Conceptos Adicionales</a:t>
            </a:r>
            <a:endParaRPr lang="es-ES" noProof="1"/>
          </a:p>
        </p:txBody>
      </p:sp>
      <p:sp>
        <p:nvSpPr>
          <p:cNvPr id="3" name="Rectángulo 2"/>
          <p:cNvSpPr/>
          <p:nvPr/>
        </p:nvSpPr>
        <p:spPr>
          <a:xfrm>
            <a:off x="604434" y="1709022"/>
            <a:ext cx="6221370" cy="4770537"/>
          </a:xfrm>
          <a:prstGeom prst="rect">
            <a:avLst/>
          </a:prstGeom>
        </p:spPr>
        <p:txBody>
          <a:bodyPr wrap="square">
            <a:spAutoFit/>
          </a:bodyPr>
          <a:lstStyle/>
          <a:p>
            <a:pPr marL="342900" lvl="0" indent="-342900" algn="just">
              <a:spcAft>
                <a:spcPts val="1200"/>
              </a:spcAft>
              <a:buFont typeface="Symbol" panose="05050102010706020507" pitchFamily="18" charset="2"/>
              <a:buChar char=""/>
            </a:pPr>
            <a:r>
              <a:rPr lang="es-SV" spc="-25" dirty="0" err="1">
                <a:latin typeface="Garamond" panose="02020404030301010803" pitchFamily="18" charset="0"/>
                <a:ea typeface="Times New Roman" panose="02020603050405020304" pitchFamily="18" charset="0"/>
                <a:cs typeface="Times New Roman" panose="02020603050405020304" pitchFamily="18" charset="0"/>
              </a:rPr>
              <a:t>Varimax</a:t>
            </a:r>
            <a:r>
              <a:rPr lang="es-SV" spc="-25" dirty="0">
                <a:latin typeface="Garamond" panose="02020404030301010803" pitchFamily="18" charset="0"/>
                <a:ea typeface="Times New Roman" panose="02020603050405020304" pitchFamily="18" charset="0"/>
                <a:cs typeface="Times New Roman" panose="02020603050405020304" pitchFamily="18" charset="0"/>
              </a:rPr>
              <a:t>: Método de rotación ortogonal que minimiza el número de variables que tiene saturaciones altas en cada factor</a:t>
            </a:r>
            <a:r>
              <a:rPr lang="es-SV" spc="-25" dirty="0" smtClean="0">
                <a:latin typeface="Garamond" panose="02020404030301010803" pitchFamily="18" charset="0"/>
                <a:ea typeface="Times New Roman" panose="02020603050405020304" pitchFamily="18" charset="0"/>
                <a:cs typeface="Times New Roman" panose="02020603050405020304" pitchFamily="18" charset="0"/>
              </a:rPr>
              <a:t>.</a:t>
            </a:r>
          </a:p>
          <a:p>
            <a:pPr marL="342900" lvl="0" indent="-342900" algn="just">
              <a:spcAft>
                <a:spcPts val="1200"/>
              </a:spcAft>
              <a:buFont typeface="Symbol" panose="05050102010706020507" pitchFamily="18" charset="2"/>
              <a:buChar char=""/>
            </a:pPr>
            <a:endParaRPr lang="en-US" spc="-25" dirty="0">
              <a:latin typeface="Garamond" panose="02020404030301010803" pitchFamily="18" charset="0"/>
              <a:ea typeface="Times New Roman" panose="02020603050405020304" pitchFamily="18" charset="0"/>
              <a:cs typeface="Times New Roman" panose="02020603050405020304" pitchFamily="18" charset="0"/>
            </a:endParaRPr>
          </a:p>
          <a:p>
            <a:pPr marL="342900" lvl="0" indent="-342900" algn="just">
              <a:spcAft>
                <a:spcPts val="1200"/>
              </a:spcAft>
              <a:buFont typeface="Symbol" panose="05050102010706020507" pitchFamily="18" charset="2"/>
              <a:buChar char=""/>
            </a:pPr>
            <a:r>
              <a:rPr lang="es-SV" spc="-25" dirty="0" err="1">
                <a:latin typeface="Garamond" panose="02020404030301010803" pitchFamily="18" charset="0"/>
                <a:ea typeface="Times New Roman" panose="02020603050405020304" pitchFamily="18" charset="0"/>
                <a:cs typeface="Times New Roman" panose="02020603050405020304" pitchFamily="18" charset="0"/>
              </a:rPr>
              <a:t>Quartimax</a:t>
            </a:r>
            <a:r>
              <a:rPr lang="es-SV" spc="-25" dirty="0">
                <a:latin typeface="Garamond" panose="02020404030301010803" pitchFamily="18" charset="0"/>
                <a:ea typeface="Times New Roman" panose="02020603050405020304" pitchFamily="18" charset="0"/>
                <a:cs typeface="Times New Roman" panose="02020603050405020304" pitchFamily="18" charset="0"/>
              </a:rPr>
              <a:t>: Método de rotación ortogonal que minimiza el número de factores necesarios para explicar cada variable</a:t>
            </a:r>
            <a:r>
              <a:rPr lang="es-SV" spc="-25" dirty="0" smtClean="0">
                <a:latin typeface="Garamond" panose="02020404030301010803" pitchFamily="18" charset="0"/>
                <a:ea typeface="Times New Roman" panose="02020603050405020304" pitchFamily="18" charset="0"/>
                <a:cs typeface="Times New Roman" panose="02020603050405020304" pitchFamily="18" charset="0"/>
              </a:rPr>
              <a:t>.</a:t>
            </a:r>
          </a:p>
          <a:p>
            <a:pPr marL="342900" lvl="0" indent="-342900" algn="just">
              <a:spcAft>
                <a:spcPts val="1200"/>
              </a:spcAft>
              <a:buFont typeface="Symbol" panose="05050102010706020507" pitchFamily="18" charset="2"/>
              <a:buChar char=""/>
            </a:pPr>
            <a:endParaRPr lang="en-US" spc="-25" dirty="0">
              <a:latin typeface="Garamond" panose="02020404030301010803" pitchFamily="18" charset="0"/>
              <a:ea typeface="Times New Roman" panose="02020603050405020304" pitchFamily="18" charset="0"/>
              <a:cs typeface="Times New Roman" panose="02020603050405020304" pitchFamily="18" charset="0"/>
            </a:endParaRPr>
          </a:p>
          <a:p>
            <a:pPr marL="342900" lvl="0" indent="-342900" algn="just">
              <a:spcAft>
                <a:spcPts val="1200"/>
              </a:spcAft>
              <a:buFont typeface="Symbol" panose="05050102010706020507" pitchFamily="18" charset="2"/>
              <a:buChar char=""/>
            </a:pPr>
            <a:r>
              <a:rPr lang="es-SV" spc="-25" dirty="0" err="1">
                <a:latin typeface="Garamond" panose="02020404030301010803" pitchFamily="18" charset="0"/>
                <a:ea typeface="Times New Roman" panose="02020603050405020304" pitchFamily="18" charset="0"/>
                <a:cs typeface="Times New Roman" panose="02020603050405020304" pitchFamily="18" charset="0"/>
              </a:rPr>
              <a:t>Equamax</a:t>
            </a:r>
            <a:r>
              <a:rPr lang="es-SV" spc="-25" dirty="0">
                <a:latin typeface="Garamond" panose="02020404030301010803" pitchFamily="18" charset="0"/>
                <a:ea typeface="Times New Roman" panose="02020603050405020304" pitchFamily="18" charset="0"/>
                <a:cs typeface="Times New Roman" panose="02020603050405020304" pitchFamily="18" charset="0"/>
              </a:rPr>
              <a:t>: Método de rotación que combina el método </a:t>
            </a:r>
            <a:r>
              <a:rPr lang="es-SV" spc="-25" dirty="0" err="1">
                <a:latin typeface="Garamond" panose="02020404030301010803" pitchFamily="18" charset="0"/>
                <a:ea typeface="Times New Roman" panose="02020603050405020304" pitchFamily="18" charset="0"/>
                <a:cs typeface="Times New Roman" panose="02020603050405020304" pitchFamily="18" charset="0"/>
              </a:rPr>
              <a:t>Varimax</a:t>
            </a:r>
            <a:r>
              <a:rPr lang="es-SV" spc="-25" dirty="0">
                <a:latin typeface="Garamond" panose="02020404030301010803" pitchFamily="18" charset="0"/>
                <a:ea typeface="Times New Roman" panose="02020603050405020304" pitchFamily="18" charset="0"/>
                <a:cs typeface="Times New Roman" panose="02020603050405020304" pitchFamily="18" charset="0"/>
              </a:rPr>
              <a:t> y </a:t>
            </a:r>
            <a:r>
              <a:rPr lang="es-SV" spc="-25" dirty="0" err="1">
                <a:latin typeface="Garamond" panose="02020404030301010803" pitchFamily="18" charset="0"/>
                <a:ea typeface="Times New Roman" panose="02020603050405020304" pitchFamily="18" charset="0"/>
                <a:cs typeface="Times New Roman" panose="02020603050405020304" pitchFamily="18" charset="0"/>
              </a:rPr>
              <a:t>Quartimax</a:t>
            </a:r>
            <a:r>
              <a:rPr lang="es-SV" spc="-25" dirty="0" smtClean="0">
                <a:latin typeface="Garamond" panose="02020404030301010803" pitchFamily="18" charset="0"/>
                <a:ea typeface="Times New Roman" panose="02020603050405020304" pitchFamily="18" charset="0"/>
                <a:cs typeface="Times New Roman" panose="02020603050405020304" pitchFamily="18" charset="0"/>
              </a:rPr>
              <a:t>.</a:t>
            </a:r>
          </a:p>
          <a:p>
            <a:pPr marL="342900" lvl="0" indent="-342900" algn="just">
              <a:spcAft>
                <a:spcPts val="1200"/>
              </a:spcAft>
              <a:buFont typeface="Symbol" panose="05050102010706020507" pitchFamily="18" charset="2"/>
              <a:buChar char=""/>
            </a:pPr>
            <a:endParaRPr lang="es-SV" spc="-25" dirty="0">
              <a:effectLst/>
              <a:latin typeface="Garamond" panose="02020404030301010803" pitchFamily="18" charset="0"/>
              <a:ea typeface="Times New Roman" panose="02020603050405020304" pitchFamily="18" charset="0"/>
              <a:cs typeface="Times New Roman" panose="02020603050405020304" pitchFamily="18" charset="0"/>
            </a:endParaRPr>
          </a:p>
          <a:p>
            <a:pPr marL="342900" indent="-342900" algn="just">
              <a:spcAft>
                <a:spcPts val="1200"/>
              </a:spcAft>
              <a:buFont typeface="Symbol" panose="05050102010706020507" pitchFamily="18" charset="2"/>
              <a:buChar char=""/>
            </a:pPr>
            <a:r>
              <a:rPr lang="es-SV" dirty="0">
                <a:latin typeface="Garamond" panose="02020404030301010803" pitchFamily="18" charset="0"/>
              </a:rPr>
              <a:t>Gráfico de sedimentación: Muestra la representación gráfica de la tendencia que sirve de regla para la determinación del número de factores óptimos.</a:t>
            </a:r>
            <a:endParaRPr lang="en-US" dirty="0">
              <a:latin typeface="Garamond" panose="02020404030301010803" pitchFamily="18" charset="0"/>
            </a:endParaRPr>
          </a:p>
          <a:p>
            <a:pPr marL="342900" lvl="0" indent="-342900" algn="just">
              <a:spcAft>
                <a:spcPts val="1200"/>
              </a:spcAft>
              <a:buFont typeface="Symbol" panose="05050102010706020507" pitchFamily="18" charset="2"/>
              <a:buChar char=""/>
            </a:pPr>
            <a:endParaRPr lang="en-US" spc="-25" dirty="0">
              <a:effectLst/>
              <a:latin typeface="Garamond" panose="02020404030301010803" pitchFamily="18" charset="0"/>
              <a:ea typeface="Times New Roman" panose="02020603050405020304" pitchFamily="18" charset="0"/>
              <a:cs typeface="Times New Roman" panose="02020603050405020304" pitchFamily="18" charset="0"/>
            </a:endParaRPr>
          </a:p>
        </p:txBody>
      </p:sp>
      <p:pic>
        <p:nvPicPr>
          <p:cNvPr id="7" name="Imagen 6"/>
          <p:cNvPicPr/>
          <p:nvPr/>
        </p:nvPicPr>
        <p:blipFill>
          <a:blip r:embed="rId2"/>
          <a:stretch>
            <a:fillRect/>
          </a:stretch>
        </p:blipFill>
        <p:spPr>
          <a:xfrm>
            <a:off x="6994301" y="1889327"/>
            <a:ext cx="5029200" cy="3441065"/>
          </a:xfrm>
          <a:prstGeom prst="rect">
            <a:avLst/>
          </a:prstGeom>
        </p:spPr>
      </p:pic>
    </p:spTree>
    <p:extLst>
      <p:ext uri="{BB962C8B-B14F-4D97-AF65-F5344CB8AC3E}">
        <p14:creationId xmlns:p14="http://schemas.microsoft.com/office/powerpoint/2010/main" val="405489850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WelcomeDo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WelcomeDoc" id="{E1E7EDF9-8B79-4E5D-B508-2301E35CD219}" vid="{4342E303-0389-44F2-B6F0-C13C203CC59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D8DBC0A1-66E1-4B9D-88C2-9B3A32A2147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Bienvenido a PowerPoint</Template>
  <TotalTime>0</TotalTime>
  <Words>656</Words>
  <Application>Microsoft Office PowerPoint</Application>
  <PresentationFormat>Panorámica</PresentationFormat>
  <Paragraphs>72</Paragraphs>
  <Slides>10</Slides>
  <Notes>3</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10</vt:i4>
      </vt:variant>
    </vt:vector>
  </HeadingPairs>
  <TitlesOfParts>
    <vt:vector size="18" baseType="lpstr">
      <vt:lpstr>Arial</vt:lpstr>
      <vt:lpstr>Calibri</vt:lpstr>
      <vt:lpstr>Garamond</vt:lpstr>
      <vt:lpstr>Segoe UI</vt:lpstr>
      <vt:lpstr>Segoe UI Light</vt:lpstr>
      <vt:lpstr>Symbol</vt:lpstr>
      <vt:lpstr>Times New Roman</vt:lpstr>
      <vt:lpstr>WelcomeDoc</vt:lpstr>
      <vt:lpstr>Machine learning: ALGORITMOS NO SUPERVISADOS</vt:lpstr>
      <vt:lpstr>ACP</vt:lpstr>
      <vt:lpstr>Conceptos Básicos</vt:lpstr>
      <vt:lpstr>¿Qué es ACP?</vt:lpstr>
      <vt:lpstr>Objetivo del ACP</vt:lpstr>
      <vt:lpstr>Metodología del ACP</vt:lpstr>
      <vt:lpstr>Grado de Correlación</vt:lpstr>
      <vt:lpstr>Conceptos Adicionales</vt:lpstr>
      <vt:lpstr>Conceptos Adicionales</vt:lpstr>
      <vt:lpstr>Bibliografía</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2018-10-16T04:50:44Z</dcterms:created>
  <dcterms:modified xsi:type="dcterms:W3CDTF">2019-01-05T05:24:20Z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TC029239449991</vt:lpwstr>
  </property>
</Properties>
</file>