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5"/>
  </p:notesMasterIdLst>
  <p:sldIdLst>
    <p:sldId id="354" r:id="rId3"/>
    <p:sldId id="355"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02A"/>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91" autoAdjust="0"/>
    <p:restoredTop sz="87365" autoAdjust="0"/>
  </p:normalViewPr>
  <p:slideViewPr>
    <p:cSldViewPr>
      <p:cViewPr varScale="1">
        <p:scale>
          <a:sx n="77" d="100"/>
          <a:sy n="77" d="100"/>
        </p:scale>
        <p:origin x="1109"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1" d="100"/>
        <a:sy n="111" d="100"/>
      </p:scale>
      <p:origin x="0" y="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BB8D0-B324-4516-932F-1964F55B9643}" type="datetimeFigureOut">
              <a:rPr lang="en-US" smtClean="0"/>
              <a:t>8/24/2018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00F9E-8907-4AC2-9C8F-2F93E4B0B31B}" type="slidenum">
              <a:rPr lang="en-US" smtClean="0"/>
              <a:t>‹#›</a:t>
            </a:fld>
            <a:endParaRPr lang="en-US"/>
          </a:p>
        </p:txBody>
      </p:sp>
    </p:spTree>
    <p:extLst>
      <p:ext uri="{BB962C8B-B14F-4D97-AF65-F5344CB8AC3E}">
        <p14:creationId xmlns:p14="http://schemas.microsoft.com/office/powerpoint/2010/main" val="365155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0806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b="1" i="0">
                <a:solidFill>
                  <a:schemeClr val="bg1"/>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40000"/>
                    <a:lumOff val="60000"/>
                  </a:schemeClr>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126000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Helvetica"/>
                <a:cs typeface="Helvetic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4315570"/>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413549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2758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275815"/>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0899236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3895427" y="3059668"/>
            <a:ext cx="996683" cy="276999"/>
          </a:xfrm>
          <a:prstGeom prst="rect">
            <a:avLst/>
          </a:prstGeom>
        </p:spPr>
        <p:txBody>
          <a:bodyPr wrap="none">
            <a:spAutoFit/>
          </a:bodyPr>
          <a:lstStyle/>
          <a:p>
            <a:r>
              <a:rPr lang="en-US" sz="1200" dirty="0" smtClean="0">
                <a:solidFill>
                  <a:schemeClr val="bg1"/>
                </a:solidFill>
              </a:rPr>
              <a:t>Version</a:t>
            </a:r>
            <a:r>
              <a:rPr lang="en-US" sz="1200" baseline="0" dirty="0" smtClean="0">
                <a:solidFill>
                  <a:schemeClr val="bg1"/>
                </a:solidFill>
              </a:rPr>
              <a:t> 1.3.5</a:t>
            </a:r>
            <a:endParaRPr lang="en-US" sz="1200" dirty="0">
              <a:solidFill>
                <a:schemeClr val="bg1"/>
              </a:solidFill>
            </a:endParaRPr>
          </a:p>
        </p:txBody>
      </p:sp>
      <p:sp>
        <p:nvSpPr>
          <p:cNvPr id="15" name="TextBox 14"/>
          <p:cNvSpPr txBox="1"/>
          <p:nvPr userDrawn="1"/>
        </p:nvSpPr>
        <p:spPr>
          <a:xfrm>
            <a:off x="4582716" y="5760965"/>
            <a:ext cx="3984341" cy="438582"/>
          </a:xfrm>
          <a:prstGeom prst="rect">
            <a:avLst/>
          </a:prstGeom>
          <a:noFill/>
        </p:spPr>
        <p:txBody>
          <a:bodyPr wrap="square" lIns="0" tIns="0" rIns="0" bIns="0" rtlCol="0">
            <a:spAutoFit/>
          </a:bodyPr>
          <a:lstStyle/>
          <a:p>
            <a:pPr marL="0" algn="l"/>
            <a:r>
              <a:rPr lang="en-US" sz="950" kern="1200" baseline="0" dirty="0" smtClean="0">
                <a:solidFill>
                  <a:schemeClr val="tx1"/>
                </a:solidFill>
                <a:effectLst/>
                <a:latin typeface="Calibri" panose="020F0502020204030204" pitchFamily="34" charset="0"/>
                <a:ea typeface="+mn-ea"/>
                <a:cs typeface="+mn-cs"/>
              </a:rPr>
              <a:t>© 2015 Consort Institute, LLC. All right reserved. This material may not be reproduced, displayed, modified or distributed in any forms by any means without the express prior written permission of Consort Institute, LLC</a:t>
            </a:r>
            <a:endParaRPr lang="en-US" sz="950" b="1" baseline="0" dirty="0">
              <a:latin typeface="Calibri" panose="020F0502020204030204" pitchFamily="34" charset="0"/>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82718" y="4789714"/>
            <a:ext cx="2139753" cy="739390"/>
          </a:xfrm>
          <a:prstGeom prst="rect">
            <a:avLst/>
          </a:prstGeom>
        </p:spPr>
      </p:pic>
      <p:sp>
        <p:nvSpPr>
          <p:cNvPr id="21" name="Rectangle 9"/>
          <p:cNvSpPr>
            <a:spLocks noChangeArrowheads="1"/>
          </p:cNvSpPr>
          <p:nvPr userDrawn="1"/>
        </p:nvSpPr>
        <p:spPr bwMode="auto">
          <a:xfrm>
            <a:off x="0" y="0"/>
            <a:ext cx="4038600" cy="6858000"/>
          </a:xfrm>
          <a:prstGeom prst="rect">
            <a:avLst/>
          </a:prstGeom>
          <a:solidFill>
            <a:srgbClr val="004991"/>
          </a:solidFill>
          <a:ln w="9525">
            <a:noFill/>
            <a:miter lim="800000"/>
            <a:headEnd/>
            <a:tailEnd/>
          </a:ln>
          <a:effectLst/>
        </p:spPr>
        <p:txBody>
          <a:bodyPr wrap="none" anchor="ctr"/>
          <a:lstStyle/>
          <a:p>
            <a:endParaRPr lang="en-US"/>
          </a:p>
        </p:txBody>
      </p:sp>
      <p:pic>
        <p:nvPicPr>
          <p:cNvPr id="22" name="Picture 21" descr="vertical white.png"/>
          <p:cNvPicPr>
            <a:picLocks noChangeAspect="1"/>
          </p:cNvPicPr>
          <p:nvPr userDrawn="1"/>
        </p:nvPicPr>
        <p:blipFill>
          <a:blip r:embed="rId4" cstate="print"/>
          <a:stretch>
            <a:fillRect/>
          </a:stretch>
        </p:blipFill>
        <p:spPr>
          <a:xfrm>
            <a:off x="609600" y="914400"/>
            <a:ext cx="2752900" cy="4932474"/>
          </a:xfrm>
          <a:prstGeom prst="rect">
            <a:avLst/>
          </a:prstGeom>
        </p:spPr>
      </p:pic>
      <p:sp>
        <p:nvSpPr>
          <p:cNvPr id="23" name="TextBox 22"/>
          <p:cNvSpPr txBox="1"/>
          <p:nvPr userDrawn="1"/>
        </p:nvSpPr>
        <p:spPr>
          <a:xfrm>
            <a:off x="4191000" y="2743200"/>
            <a:ext cx="4952999" cy="1908215"/>
          </a:xfrm>
          <a:prstGeom prst="rect">
            <a:avLst/>
          </a:prstGeom>
          <a:noFill/>
        </p:spPr>
        <p:txBody>
          <a:bodyPr wrap="square" lIns="0" tIns="0" rIns="0" bIns="0" rtlCol="0">
            <a:spAutoFit/>
          </a:bodyPr>
          <a:lstStyle/>
          <a:p>
            <a:pPr>
              <a:lnSpc>
                <a:spcPts val="4800"/>
              </a:lnSpc>
              <a:spcBef>
                <a:spcPts val="0"/>
              </a:spcBef>
            </a:pPr>
            <a:r>
              <a:rPr lang="en-US" sz="6000" b="1" dirty="0" smtClean="0">
                <a:solidFill>
                  <a:schemeClr val="tx1"/>
                </a:solidFill>
                <a:effectLst/>
                <a:latin typeface="+mj-lt"/>
              </a:rPr>
              <a:t>Data Mining</a:t>
            </a:r>
          </a:p>
          <a:p>
            <a:pPr>
              <a:lnSpc>
                <a:spcPct val="100000"/>
              </a:lnSpc>
              <a:spcBef>
                <a:spcPts val="0"/>
              </a:spcBef>
            </a:pPr>
            <a:r>
              <a:rPr lang="en-US" sz="2800" b="1" dirty="0" smtClean="0">
                <a:solidFill>
                  <a:schemeClr val="tx1"/>
                </a:solidFill>
                <a:effectLst/>
                <a:latin typeface="+mj-lt"/>
              </a:rPr>
              <a:t>With Rapid</a:t>
            </a:r>
            <a:r>
              <a:rPr lang="en-US" sz="2800" b="1" baseline="0" dirty="0" smtClean="0">
                <a:solidFill>
                  <a:schemeClr val="tx1"/>
                </a:solidFill>
                <a:effectLst/>
                <a:latin typeface="+mj-lt"/>
              </a:rPr>
              <a:t> Miner</a:t>
            </a:r>
          </a:p>
          <a:p>
            <a:pPr>
              <a:lnSpc>
                <a:spcPct val="100000"/>
              </a:lnSpc>
              <a:spcBef>
                <a:spcPts val="0"/>
              </a:spcBef>
            </a:pPr>
            <a:endParaRPr lang="en-US" sz="2800" b="1" baseline="0" dirty="0" smtClean="0">
              <a:solidFill>
                <a:schemeClr val="tx1"/>
              </a:solidFill>
              <a:effectLst/>
              <a:latin typeface="+mj-lt"/>
            </a:endParaRPr>
          </a:p>
          <a:p>
            <a:pPr>
              <a:lnSpc>
                <a:spcPct val="100000"/>
              </a:lnSpc>
              <a:spcBef>
                <a:spcPts val="0"/>
              </a:spcBef>
            </a:pPr>
            <a:r>
              <a:rPr lang="en-US" sz="2400" b="1" dirty="0" smtClean="0">
                <a:solidFill>
                  <a:schemeClr val="tx1"/>
                </a:solidFill>
                <a:effectLst/>
                <a:latin typeface="+mj-lt"/>
              </a:rPr>
              <a:t>Reza </a:t>
            </a:r>
            <a:r>
              <a:rPr lang="en-US" sz="2400" b="1" dirty="0" err="1" smtClean="0">
                <a:solidFill>
                  <a:schemeClr val="tx1"/>
                </a:solidFill>
                <a:effectLst/>
                <a:latin typeface="+mj-lt"/>
              </a:rPr>
              <a:t>Vaezi</a:t>
            </a:r>
            <a:r>
              <a:rPr lang="en-US" sz="2400" b="1" dirty="0" smtClean="0">
                <a:solidFill>
                  <a:schemeClr val="tx1"/>
                </a:solidFill>
                <a:effectLst/>
                <a:latin typeface="+mj-lt"/>
              </a:rPr>
              <a:t>, Ph.D.</a:t>
            </a:r>
            <a:endParaRPr lang="en-US" sz="2400" b="1" dirty="0">
              <a:solidFill>
                <a:schemeClr val="tx1"/>
              </a:solidFill>
              <a:effectLst/>
              <a:latin typeface="+mj-lt"/>
            </a:endParaRPr>
          </a:p>
        </p:txBody>
      </p:sp>
    </p:spTree>
    <p:extLst>
      <p:ext uri="{BB962C8B-B14F-4D97-AF65-F5344CB8AC3E}">
        <p14:creationId xmlns:p14="http://schemas.microsoft.com/office/powerpoint/2010/main" val="937824124"/>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914400" rtl="0" eaLnBrk="1" latinLnBrk="0" hangingPunct="1">
        <a:spcBef>
          <a:spcPct val="0"/>
        </a:spcBef>
        <a:buNone/>
        <a:defRPr sz="4400" b="1" i="0" kern="1200" baseline="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Rectangle 9"/>
          <p:cNvSpPr>
            <a:spLocks noChangeArrowheads="1"/>
          </p:cNvSpPr>
          <p:nvPr userDrawn="1"/>
        </p:nvSpPr>
        <p:spPr bwMode="auto">
          <a:xfrm flipV="1">
            <a:off x="0" y="6440344"/>
            <a:ext cx="9144000" cy="417658"/>
          </a:xfrm>
          <a:prstGeom prst="rect">
            <a:avLst/>
          </a:prstGeom>
          <a:solidFill>
            <a:srgbClr val="004991"/>
          </a:solidFill>
          <a:ln w="9525">
            <a:noFill/>
            <a:miter lim="800000"/>
            <a:headEnd/>
            <a:tailEnd/>
          </a:ln>
          <a:effectLst/>
        </p:spPr>
        <p:txBody>
          <a:bodyPr wrap="none" anchor="ctr"/>
          <a:lstStyle/>
          <a:p>
            <a:endParaRPr lang="en-US"/>
          </a:p>
        </p:txBody>
      </p:sp>
      <p:sp>
        <p:nvSpPr>
          <p:cNvPr id="16" name="TextBox 15"/>
          <p:cNvSpPr txBox="1"/>
          <p:nvPr userDrawn="1"/>
        </p:nvSpPr>
        <p:spPr>
          <a:xfrm>
            <a:off x="3048000" y="6496913"/>
            <a:ext cx="3581400" cy="253916"/>
          </a:xfrm>
          <a:prstGeom prst="rect">
            <a:avLst/>
          </a:prstGeom>
          <a:noFill/>
        </p:spPr>
        <p:txBody>
          <a:bodyPr wrap="square" rtlCol="0">
            <a:spAutoFit/>
          </a:bodyPr>
          <a:lstStyle/>
          <a:p>
            <a:pPr algn="ctr"/>
            <a:r>
              <a:rPr lang="en-US" sz="1000" dirty="0" smtClean="0">
                <a:solidFill>
                  <a:schemeClr val="bg1"/>
                </a:solidFill>
                <a:latin typeface="Calibri" panose="020F0502020204030204" pitchFamily="34" charset="0"/>
              </a:rPr>
              <a:t>ece.emory.edu | 404.727.6000 | ece@emory.edu</a:t>
            </a:r>
            <a:endParaRPr lang="en-US" sz="1000" dirty="0">
              <a:solidFill>
                <a:schemeClr val="bg1"/>
              </a:solidFill>
              <a:latin typeface="Calibri" panose="020F0502020204030204" pitchFamily="34" charset="0"/>
            </a:endParaRPr>
          </a:p>
        </p:txBody>
      </p:sp>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200" y="6439721"/>
            <a:ext cx="2667000" cy="444500"/>
          </a:xfrm>
          <a:prstGeom prst="rect">
            <a:avLst/>
          </a:prstGeom>
        </p:spPr>
      </p:pic>
      <p:sp>
        <p:nvSpPr>
          <p:cNvPr id="18"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pic>
        <p:nvPicPr>
          <p:cNvPr id="19" name="Picture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24247" y="6511870"/>
            <a:ext cx="663175" cy="231770"/>
          </a:xfrm>
          <a:prstGeom prst="rect">
            <a:avLst/>
          </a:prstGeom>
        </p:spPr>
      </p:pic>
    </p:spTree>
    <p:extLst>
      <p:ext uri="{BB962C8B-B14F-4D97-AF65-F5344CB8AC3E}">
        <p14:creationId xmlns:p14="http://schemas.microsoft.com/office/powerpoint/2010/main" val="26564065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iming>
    <p:tnLst>
      <p:par>
        <p:cTn id="1" dur="indefinite" restart="never" nodeType="tmRoot"/>
      </p:par>
    </p:tnLst>
  </p:timing>
  <p:txStyles>
    <p:titleStyle>
      <a:lvl1pPr algn="ctr" defTabSz="457200" rtl="0" eaLnBrk="1" latinLnBrk="0" hangingPunct="1">
        <a:spcBef>
          <a:spcPct val="0"/>
        </a:spcBef>
        <a:buNone/>
        <a:defRPr sz="4400" b="1" i="0" kern="1200" baseline="0">
          <a:solidFill>
            <a:schemeClr val="tx1"/>
          </a:solidFill>
          <a:latin typeface="Calibri" panose="020F0502020204030204" pitchFamily="34" charset="0"/>
          <a:ea typeface="+mj-ea"/>
          <a:cs typeface="Helvetica"/>
        </a:defRPr>
      </a:lvl1pPr>
    </p:titleStyle>
    <p:bodyStyle>
      <a:lvl1pPr marL="342900" indent="-342900" algn="l" defTabSz="457200" rtl="0" eaLnBrk="1" latinLnBrk="0" hangingPunct="1">
        <a:spcBef>
          <a:spcPct val="20000"/>
        </a:spcBef>
        <a:buFont typeface="Arial"/>
        <a:buChar char="•"/>
        <a:defRPr sz="3200" kern="1200" baseline="0">
          <a:solidFill>
            <a:schemeClr val="tx1"/>
          </a:solidFill>
          <a:latin typeface="Calibri" panose="020F0502020204030204" pitchFamily="34" charset="0"/>
          <a:ea typeface="+mn-ea"/>
          <a:cs typeface="Helvetica"/>
        </a:defRPr>
      </a:lvl1pPr>
      <a:lvl2pPr marL="742950" indent="-285750" algn="l" defTabSz="457200" rtl="0" eaLnBrk="1" latinLnBrk="0" hangingPunct="1">
        <a:spcBef>
          <a:spcPct val="20000"/>
        </a:spcBef>
        <a:buFont typeface="Arial"/>
        <a:buChar char="–"/>
        <a:defRPr sz="2800" kern="1200" baseline="0">
          <a:solidFill>
            <a:schemeClr val="tx1"/>
          </a:solidFill>
          <a:latin typeface="Calibri" panose="020F0502020204030204" pitchFamily="34" charset="0"/>
          <a:ea typeface="+mn-ea"/>
          <a:cs typeface="Helvetica"/>
        </a:defRPr>
      </a:lvl2pPr>
      <a:lvl3pPr marL="1143000" indent="-228600" algn="l" defTabSz="457200" rtl="0" eaLnBrk="1" latinLnBrk="0" hangingPunct="1">
        <a:spcBef>
          <a:spcPct val="20000"/>
        </a:spcBef>
        <a:buFont typeface="Arial"/>
        <a:buChar char="•"/>
        <a:defRPr sz="2400" kern="1200" baseline="0">
          <a:solidFill>
            <a:schemeClr val="tx1"/>
          </a:solidFill>
          <a:latin typeface="Calibri" panose="020F0502020204030204" pitchFamily="34" charset="0"/>
          <a:ea typeface="+mn-ea"/>
          <a:cs typeface="Helvetica"/>
        </a:defRPr>
      </a:lvl3pPr>
      <a:lvl4pPr marL="16002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4pPr>
      <a:lvl5pPr marL="20574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1600201"/>
            <a:ext cx="5181600" cy="4315570"/>
          </a:xfrm>
        </p:spPr>
        <p:txBody>
          <a:bodyPr/>
          <a:lstStyle/>
          <a:p>
            <a:pPr marL="0" indent="0">
              <a:buNone/>
            </a:pPr>
            <a:r>
              <a:rPr lang="en-US" sz="3400" b="1" dirty="0" smtClean="0"/>
              <a:t> </a:t>
            </a:r>
          </a:p>
          <a:p>
            <a:pPr marL="0" indent="0">
              <a:buNone/>
            </a:pPr>
            <a:endParaRPr lang="en-US" sz="3400" b="1" dirty="0"/>
          </a:p>
          <a:p>
            <a:pPr marL="0" indent="0">
              <a:buNone/>
            </a:pPr>
            <a:r>
              <a:rPr lang="en-US" sz="3400" b="1" dirty="0" smtClean="0"/>
              <a:t>Installation Instructions</a:t>
            </a:r>
          </a:p>
        </p:txBody>
      </p:sp>
      <p:pic>
        <p:nvPicPr>
          <p:cNvPr id="4" name="Picture 3"/>
          <p:cNvPicPr>
            <a:picLocks noChangeAspect="1"/>
          </p:cNvPicPr>
          <p:nvPr/>
        </p:nvPicPr>
        <p:blipFill>
          <a:blip r:embed="rId2"/>
          <a:stretch>
            <a:fillRect/>
          </a:stretch>
        </p:blipFill>
        <p:spPr>
          <a:xfrm>
            <a:off x="0" y="0"/>
            <a:ext cx="3733800" cy="6450496"/>
          </a:xfrm>
          <a:prstGeom prst="rect">
            <a:avLst/>
          </a:prstGeom>
        </p:spPr>
      </p:pic>
      <p:pic>
        <p:nvPicPr>
          <p:cNvPr id="5" name="Picture 4"/>
          <p:cNvPicPr>
            <a:picLocks noChangeAspect="1"/>
          </p:cNvPicPr>
          <p:nvPr/>
        </p:nvPicPr>
        <p:blipFill>
          <a:blip r:embed="rId3"/>
          <a:stretch>
            <a:fillRect/>
          </a:stretch>
        </p:blipFill>
        <p:spPr>
          <a:xfrm>
            <a:off x="4267200" y="1066800"/>
            <a:ext cx="3028950" cy="1504950"/>
          </a:xfrm>
          <a:prstGeom prst="rect">
            <a:avLst/>
          </a:prstGeom>
        </p:spPr>
      </p:pic>
    </p:spTree>
    <p:extLst>
      <p:ext uri="{BB962C8B-B14F-4D97-AF65-F5344CB8AC3E}">
        <p14:creationId xmlns:p14="http://schemas.microsoft.com/office/powerpoint/2010/main" val="2946329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78"/>
            <a:ext cx="8229600" cy="639762"/>
          </a:xfrm>
        </p:spPr>
        <p:txBody>
          <a:bodyPr>
            <a:normAutofit fontScale="90000"/>
          </a:bodyPr>
          <a:lstStyle/>
          <a:p>
            <a:r>
              <a:rPr lang="en-US" dirty="0" smtClean="0"/>
              <a:t>Download Instructions</a:t>
            </a:r>
            <a:endParaRPr lang="en-US" dirty="0"/>
          </a:p>
        </p:txBody>
      </p:sp>
      <p:sp>
        <p:nvSpPr>
          <p:cNvPr id="3" name="Content Placeholder 2"/>
          <p:cNvSpPr>
            <a:spLocks noGrp="1"/>
          </p:cNvSpPr>
          <p:nvPr>
            <p:ph idx="1"/>
          </p:nvPr>
        </p:nvSpPr>
        <p:spPr>
          <a:xfrm>
            <a:off x="457200" y="762000"/>
            <a:ext cx="8229600" cy="5486400"/>
          </a:xfrm>
        </p:spPr>
        <p:txBody>
          <a:bodyPr>
            <a:normAutofit fontScale="92500" lnSpcReduction="10000"/>
          </a:bodyPr>
          <a:lstStyle/>
          <a:p>
            <a:r>
              <a:rPr lang="en-US" sz="2800" dirty="0" smtClean="0"/>
              <a:t>Step 1. Please go to </a:t>
            </a:r>
            <a:r>
              <a:rPr lang="en-US" sz="2800" dirty="0" smtClean="0">
                <a:hlinkClick r:id="rId2"/>
              </a:rPr>
              <a:t>https://www.anaconda.com/download</a:t>
            </a:r>
            <a:endParaRPr lang="en-US" sz="2800" dirty="0" smtClean="0"/>
          </a:p>
          <a:p>
            <a:endParaRPr lang="en-US" sz="2800" dirty="0" smtClean="0"/>
          </a:p>
          <a:p>
            <a:r>
              <a:rPr lang="en-US" sz="2800" dirty="0" smtClean="0"/>
              <a:t>Step 2. Please select appropriate link for Windows, mac, and Linux</a:t>
            </a:r>
          </a:p>
          <a:p>
            <a:endParaRPr lang="en-US" sz="2800" dirty="0" smtClean="0"/>
          </a:p>
          <a:p>
            <a:r>
              <a:rPr lang="en-US" sz="2800" dirty="0" smtClean="0"/>
              <a:t>Step 3. Install Anaconda 5.2 </a:t>
            </a:r>
          </a:p>
          <a:p>
            <a:pPr marL="0" indent="0">
              <a:buNone/>
            </a:pPr>
            <a:endParaRPr lang="en-US" sz="2800" dirty="0" smtClean="0"/>
          </a:p>
          <a:p>
            <a:r>
              <a:rPr lang="en-US" sz="2800" dirty="0" smtClean="0"/>
              <a:t>Step 4. Click on Python 3.6 version Download</a:t>
            </a:r>
          </a:p>
          <a:p>
            <a:endParaRPr lang="en-US" sz="2800" dirty="0" smtClean="0"/>
          </a:p>
          <a:p>
            <a:r>
              <a:rPr lang="en-US" sz="2800" dirty="0"/>
              <a:t>Step 5. </a:t>
            </a:r>
            <a:r>
              <a:rPr lang="en-US" sz="2800" dirty="0" smtClean="0"/>
              <a:t>Once download </a:t>
            </a:r>
            <a:r>
              <a:rPr lang="en-US" sz="2800" dirty="0"/>
              <a:t>is complete double click on Anaconda installer, and follow the default instructions</a:t>
            </a:r>
            <a:endParaRPr lang="en-US" sz="2800" dirty="0" smtClean="0"/>
          </a:p>
          <a:p>
            <a:endParaRPr lang="en-US" sz="3000" dirty="0"/>
          </a:p>
          <a:p>
            <a:endParaRPr lang="en-US" sz="3000" dirty="0"/>
          </a:p>
        </p:txBody>
      </p:sp>
    </p:spTree>
    <p:extLst>
      <p:ext uri="{BB962C8B-B14F-4D97-AF65-F5344CB8AC3E}">
        <p14:creationId xmlns:p14="http://schemas.microsoft.com/office/powerpoint/2010/main" val="3419589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6629</TotalTime>
  <Words>61</Words>
  <Application>Microsoft Office PowerPoint</Application>
  <PresentationFormat>On-screen Show (4:3)</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Calibri</vt:lpstr>
      <vt:lpstr>Helvetica</vt:lpstr>
      <vt:lpstr>Verdana</vt:lpstr>
      <vt:lpstr>Custom Design</vt:lpstr>
      <vt:lpstr>1_Office Theme</vt:lpstr>
      <vt:lpstr>PowerPoint Presentation</vt:lpstr>
      <vt:lpstr>Download Instructions</vt:lpstr>
    </vt:vector>
  </TitlesOfParts>
  <Company>Southern Polytechnic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mghavi</dc:creator>
  <cp:lastModifiedBy>sridhar palle</cp:lastModifiedBy>
  <cp:revision>353</cp:revision>
  <cp:lastPrinted>2015-10-22T02:51:15Z</cp:lastPrinted>
  <dcterms:created xsi:type="dcterms:W3CDTF">2015-09-29T15:54:55Z</dcterms:created>
  <dcterms:modified xsi:type="dcterms:W3CDTF">2018-08-24T21:40:57Z</dcterms:modified>
</cp:coreProperties>
</file>