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2" r:id="rId2"/>
  </p:sldMasterIdLst>
  <p:notesMasterIdLst>
    <p:notesMasterId r:id="rId5"/>
  </p:notesMasterIdLst>
  <p:sldIdLst>
    <p:sldId id="354" r:id="rId3"/>
    <p:sldId id="355"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102A"/>
    <a:srgbClr val="99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491" autoAdjust="0"/>
    <p:restoredTop sz="87365" autoAdjust="0"/>
  </p:normalViewPr>
  <p:slideViewPr>
    <p:cSldViewPr>
      <p:cViewPr varScale="1">
        <p:scale>
          <a:sx n="76" d="100"/>
          <a:sy n="76" d="100"/>
        </p:scale>
        <p:origin x="1109" y="43"/>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11" d="100"/>
        <a:sy n="111" d="100"/>
      </p:scale>
      <p:origin x="0" y="25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7BB8D0-B324-4516-932F-1964F55B9643}" type="datetimeFigureOut">
              <a:rPr lang="en-US" smtClean="0"/>
              <a:t>1/18/2019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100F9E-8907-4AC2-9C8F-2F93E4B0B31B}" type="slidenum">
              <a:rPr lang="en-US" smtClean="0"/>
              <a:t>‹#›</a:t>
            </a:fld>
            <a:endParaRPr lang="en-US"/>
          </a:p>
        </p:txBody>
      </p:sp>
    </p:spTree>
    <p:extLst>
      <p:ext uri="{BB962C8B-B14F-4D97-AF65-F5344CB8AC3E}">
        <p14:creationId xmlns:p14="http://schemas.microsoft.com/office/powerpoint/2010/main" val="3651557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3080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4200" b="1" i="0">
                <a:solidFill>
                  <a:schemeClr val="bg1"/>
                </a:solidFill>
                <a:latin typeface="Helvetica"/>
                <a:cs typeface="Helvetica"/>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accent1">
                    <a:lumMod val="40000"/>
                    <a:lumOff val="60000"/>
                  </a:schemeClr>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Rectangle 12"/>
          <p:cNvSpPr>
            <a:spLocks noGrp="1" noChangeArrowheads="1"/>
          </p:cNvSpPr>
          <p:nvPr>
            <p:ph type="sldNum" sz="quarter" idx="4"/>
          </p:nvPr>
        </p:nvSpPr>
        <p:spPr bwMode="auto">
          <a:xfrm>
            <a:off x="8142520" y="6529571"/>
            <a:ext cx="9144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aseline="0">
                <a:solidFill>
                  <a:schemeClr val="bg1"/>
                </a:solidFill>
                <a:latin typeface="Calibri" panose="020F0502020204030204" pitchFamily="34" charset="0"/>
                <a:ea typeface="Verdana" panose="020B0604030504040204" pitchFamily="34" charset="0"/>
                <a:cs typeface="Verdana" panose="020B0604030504040204" pitchFamily="34" charset="0"/>
              </a:defRPr>
            </a:lvl1pPr>
          </a:lstStyle>
          <a:p>
            <a:fld id="{38CFBFC5-68E7-4431-8625-A5845C183C00}" type="slidenum">
              <a:rPr lang="en-US" smtClean="0"/>
              <a:pPr/>
              <a:t>‹#›</a:t>
            </a:fld>
            <a:endParaRPr lang="en-US" dirty="0"/>
          </a:p>
        </p:txBody>
      </p:sp>
    </p:spTree>
    <p:extLst>
      <p:ext uri="{BB962C8B-B14F-4D97-AF65-F5344CB8AC3E}">
        <p14:creationId xmlns:p14="http://schemas.microsoft.com/office/powerpoint/2010/main" val="312600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atin typeface="Helvetica"/>
                <a:cs typeface="Helvetica"/>
              </a:defRPr>
            </a:lvl1pPr>
          </a:lstStyle>
          <a:p>
            <a:r>
              <a:rPr lang="en-US" dirty="0"/>
              <a:t>Click to edit Master title style</a:t>
            </a:r>
          </a:p>
        </p:txBody>
      </p:sp>
      <p:sp>
        <p:nvSpPr>
          <p:cNvPr id="3" name="Content Placeholder 2"/>
          <p:cNvSpPr>
            <a:spLocks noGrp="1"/>
          </p:cNvSpPr>
          <p:nvPr>
            <p:ph idx="1"/>
          </p:nvPr>
        </p:nvSpPr>
        <p:spPr>
          <a:xfrm>
            <a:off x="457200" y="1600201"/>
            <a:ext cx="8229600" cy="4315570"/>
          </a:xfrm>
        </p:spPr>
        <p:txBody>
          <a:bodyPr/>
          <a:lstStyle>
            <a:lvl1pPr>
              <a:defRPr>
                <a:latin typeface="Helvetica"/>
                <a:cs typeface="Helvetica"/>
              </a:defRPr>
            </a:lvl1pPr>
            <a:lvl2pPr>
              <a:defRPr>
                <a:latin typeface="Helvetica"/>
                <a:cs typeface="Helvetica"/>
              </a:defRPr>
            </a:lvl2pPr>
            <a:lvl3pPr>
              <a:defRPr>
                <a:latin typeface="Helvetica"/>
                <a:cs typeface="Helvetica"/>
              </a:defRPr>
            </a:lvl3pPr>
            <a:lvl4pPr>
              <a:defRPr>
                <a:latin typeface="Helvetica"/>
                <a:cs typeface="Helvetica"/>
              </a:defRPr>
            </a:lvl4pPr>
            <a:lvl5pPr>
              <a:defRPr>
                <a:latin typeface="Helvetica"/>
                <a:cs typeface="Helvetic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2"/>
          <p:cNvSpPr>
            <a:spLocks noGrp="1" noChangeArrowheads="1"/>
          </p:cNvSpPr>
          <p:nvPr>
            <p:ph type="sldNum" sz="quarter" idx="4"/>
          </p:nvPr>
        </p:nvSpPr>
        <p:spPr bwMode="auto">
          <a:xfrm>
            <a:off x="8142520" y="6529571"/>
            <a:ext cx="9144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aseline="0">
                <a:solidFill>
                  <a:schemeClr val="bg1"/>
                </a:solidFill>
                <a:latin typeface="Calibri" panose="020F0502020204030204" pitchFamily="34" charset="0"/>
                <a:ea typeface="Verdana" panose="020B0604030504040204" pitchFamily="34" charset="0"/>
                <a:cs typeface="Verdana" panose="020B0604030504040204" pitchFamily="34" charset="0"/>
              </a:defRPr>
            </a:lvl1pPr>
          </a:lstStyle>
          <a:p>
            <a:fld id="{38CFBFC5-68E7-4431-8625-A5845C183C00}" type="slidenum">
              <a:rPr lang="en-US" smtClean="0"/>
              <a:pPr/>
              <a:t>‹#›</a:t>
            </a:fld>
            <a:endParaRPr lang="en-US" dirty="0"/>
          </a:p>
        </p:txBody>
      </p:sp>
    </p:spTree>
    <p:extLst>
      <p:ext uri="{BB962C8B-B14F-4D97-AF65-F5344CB8AC3E}">
        <p14:creationId xmlns:p14="http://schemas.microsoft.com/office/powerpoint/2010/main" val="4135495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r>
              <a:rPr lang="en-US" dirty="0"/>
              <a:t>Click to edit Master title style</a:t>
            </a:r>
          </a:p>
        </p:txBody>
      </p:sp>
      <p:sp>
        <p:nvSpPr>
          <p:cNvPr id="3" name="Content Placeholder 2"/>
          <p:cNvSpPr>
            <a:spLocks noGrp="1"/>
          </p:cNvSpPr>
          <p:nvPr>
            <p:ph sz="half" idx="1"/>
          </p:nvPr>
        </p:nvSpPr>
        <p:spPr>
          <a:xfrm>
            <a:off x="457200" y="1600201"/>
            <a:ext cx="4038600" cy="427581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275815"/>
          </a:xfrm>
          <a:solidFill>
            <a:schemeClr val="bg1"/>
          </a:solidFill>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12"/>
          <p:cNvSpPr>
            <a:spLocks noGrp="1" noChangeArrowheads="1"/>
          </p:cNvSpPr>
          <p:nvPr>
            <p:ph type="sldNum" sz="quarter" idx="4"/>
          </p:nvPr>
        </p:nvSpPr>
        <p:spPr bwMode="auto">
          <a:xfrm>
            <a:off x="8142520" y="6529571"/>
            <a:ext cx="9144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aseline="0">
                <a:solidFill>
                  <a:schemeClr val="bg1"/>
                </a:solidFill>
                <a:latin typeface="Calibri" panose="020F0502020204030204" pitchFamily="34" charset="0"/>
                <a:ea typeface="Verdana" panose="020B0604030504040204" pitchFamily="34" charset="0"/>
                <a:cs typeface="Verdana" panose="020B0604030504040204" pitchFamily="34" charset="0"/>
              </a:defRPr>
            </a:lvl1pPr>
          </a:lstStyle>
          <a:p>
            <a:fld id="{38CFBFC5-68E7-4431-8625-A5845C183C00}" type="slidenum">
              <a:rPr lang="en-US" smtClean="0"/>
              <a:pPr/>
              <a:t>‹#›</a:t>
            </a:fld>
            <a:endParaRPr lang="en-US" dirty="0"/>
          </a:p>
        </p:txBody>
      </p:sp>
    </p:spTree>
    <p:extLst>
      <p:ext uri="{BB962C8B-B14F-4D97-AF65-F5344CB8AC3E}">
        <p14:creationId xmlns:p14="http://schemas.microsoft.com/office/powerpoint/2010/main" val="30899236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p:cNvSpPr/>
          <p:nvPr userDrawn="1"/>
        </p:nvSpPr>
        <p:spPr>
          <a:xfrm>
            <a:off x="3895427" y="3059668"/>
            <a:ext cx="996683" cy="276999"/>
          </a:xfrm>
          <a:prstGeom prst="rect">
            <a:avLst/>
          </a:prstGeom>
        </p:spPr>
        <p:txBody>
          <a:bodyPr wrap="none">
            <a:spAutoFit/>
          </a:bodyPr>
          <a:lstStyle/>
          <a:p>
            <a:r>
              <a:rPr lang="en-US" sz="1200" dirty="0">
                <a:solidFill>
                  <a:schemeClr val="bg1"/>
                </a:solidFill>
              </a:rPr>
              <a:t>Version</a:t>
            </a:r>
            <a:r>
              <a:rPr lang="en-US" sz="1200" baseline="0" dirty="0">
                <a:solidFill>
                  <a:schemeClr val="bg1"/>
                </a:solidFill>
              </a:rPr>
              <a:t> 1.3.5</a:t>
            </a:r>
            <a:endParaRPr lang="en-US" sz="1200" dirty="0">
              <a:solidFill>
                <a:schemeClr val="bg1"/>
              </a:solidFill>
            </a:endParaRPr>
          </a:p>
        </p:txBody>
      </p:sp>
      <p:sp>
        <p:nvSpPr>
          <p:cNvPr id="15" name="TextBox 14"/>
          <p:cNvSpPr txBox="1"/>
          <p:nvPr userDrawn="1"/>
        </p:nvSpPr>
        <p:spPr>
          <a:xfrm>
            <a:off x="4582716" y="5760965"/>
            <a:ext cx="3984341" cy="438582"/>
          </a:xfrm>
          <a:prstGeom prst="rect">
            <a:avLst/>
          </a:prstGeom>
          <a:noFill/>
        </p:spPr>
        <p:txBody>
          <a:bodyPr wrap="square" lIns="0" tIns="0" rIns="0" bIns="0" rtlCol="0">
            <a:spAutoFit/>
          </a:bodyPr>
          <a:lstStyle/>
          <a:p>
            <a:pPr marL="0" algn="l"/>
            <a:r>
              <a:rPr lang="en-US" sz="950" kern="1200" baseline="0" dirty="0">
                <a:solidFill>
                  <a:schemeClr val="tx1"/>
                </a:solidFill>
                <a:effectLst/>
                <a:latin typeface="Calibri" panose="020F0502020204030204" pitchFamily="34" charset="0"/>
                <a:ea typeface="+mn-ea"/>
                <a:cs typeface="+mn-cs"/>
              </a:rPr>
              <a:t>© 2015 Consort Institute, LLC. All right reserved. This material may not be reproduced, displayed, modified or distributed in any forms by any means without the express prior written permission of Consort Institute, LLC</a:t>
            </a:r>
            <a:endParaRPr lang="en-US" sz="950" b="1" baseline="0" dirty="0">
              <a:latin typeface="Calibri" panose="020F0502020204030204" pitchFamily="34" charset="0"/>
            </a:endParaRPr>
          </a:p>
        </p:txBody>
      </p:sp>
      <p:pic>
        <p:nvPicPr>
          <p:cNvPr id="19" name="Picture 1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82718" y="4789714"/>
            <a:ext cx="2139753" cy="739390"/>
          </a:xfrm>
          <a:prstGeom prst="rect">
            <a:avLst/>
          </a:prstGeom>
        </p:spPr>
      </p:pic>
      <p:sp>
        <p:nvSpPr>
          <p:cNvPr id="21" name="Rectangle 9"/>
          <p:cNvSpPr>
            <a:spLocks noChangeArrowheads="1"/>
          </p:cNvSpPr>
          <p:nvPr userDrawn="1"/>
        </p:nvSpPr>
        <p:spPr bwMode="auto">
          <a:xfrm>
            <a:off x="0" y="0"/>
            <a:ext cx="4038600" cy="6858000"/>
          </a:xfrm>
          <a:prstGeom prst="rect">
            <a:avLst/>
          </a:prstGeom>
          <a:solidFill>
            <a:srgbClr val="004991"/>
          </a:solidFill>
          <a:ln w="9525">
            <a:noFill/>
            <a:miter lim="800000"/>
            <a:headEnd/>
            <a:tailEnd/>
          </a:ln>
          <a:effectLst/>
        </p:spPr>
        <p:txBody>
          <a:bodyPr wrap="none" anchor="ctr"/>
          <a:lstStyle/>
          <a:p>
            <a:endParaRPr lang="en-US"/>
          </a:p>
        </p:txBody>
      </p:sp>
      <p:pic>
        <p:nvPicPr>
          <p:cNvPr id="22" name="Picture 21" descr="vertical white.png"/>
          <p:cNvPicPr>
            <a:picLocks noChangeAspect="1"/>
          </p:cNvPicPr>
          <p:nvPr userDrawn="1"/>
        </p:nvPicPr>
        <p:blipFill>
          <a:blip r:embed="rId4" cstate="print"/>
          <a:stretch>
            <a:fillRect/>
          </a:stretch>
        </p:blipFill>
        <p:spPr>
          <a:xfrm>
            <a:off x="609600" y="914400"/>
            <a:ext cx="2752900" cy="4932474"/>
          </a:xfrm>
          <a:prstGeom prst="rect">
            <a:avLst/>
          </a:prstGeom>
        </p:spPr>
      </p:pic>
      <p:sp>
        <p:nvSpPr>
          <p:cNvPr id="23" name="TextBox 22"/>
          <p:cNvSpPr txBox="1"/>
          <p:nvPr userDrawn="1"/>
        </p:nvSpPr>
        <p:spPr>
          <a:xfrm>
            <a:off x="4191000" y="2743200"/>
            <a:ext cx="4952999" cy="1908215"/>
          </a:xfrm>
          <a:prstGeom prst="rect">
            <a:avLst/>
          </a:prstGeom>
          <a:noFill/>
        </p:spPr>
        <p:txBody>
          <a:bodyPr wrap="square" lIns="0" tIns="0" rIns="0" bIns="0" rtlCol="0">
            <a:spAutoFit/>
          </a:bodyPr>
          <a:lstStyle/>
          <a:p>
            <a:pPr>
              <a:lnSpc>
                <a:spcPts val="4800"/>
              </a:lnSpc>
              <a:spcBef>
                <a:spcPts val="0"/>
              </a:spcBef>
            </a:pPr>
            <a:r>
              <a:rPr lang="en-US" sz="6000" b="1" dirty="0">
                <a:solidFill>
                  <a:schemeClr val="tx1"/>
                </a:solidFill>
                <a:effectLst/>
                <a:latin typeface="+mj-lt"/>
              </a:rPr>
              <a:t>Data Mining</a:t>
            </a:r>
          </a:p>
          <a:p>
            <a:pPr>
              <a:lnSpc>
                <a:spcPct val="100000"/>
              </a:lnSpc>
              <a:spcBef>
                <a:spcPts val="0"/>
              </a:spcBef>
            </a:pPr>
            <a:r>
              <a:rPr lang="en-US" sz="2800" b="1" dirty="0">
                <a:solidFill>
                  <a:schemeClr val="tx1"/>
                </a:solidFill>
                <a:effectLst/>
                <a:latin typeface="+mj-lt"/>
              </a:rPr>
              <a:t>With Rapid</a:t>
            </a:r>
            <a:r>
              <a:rPr lang="en-US" sz="2800" b="1" baseline="0" dirty="0">
                <a:solidFill>
                  <a:schemeClr val="tx1"/>
                </a:solidFill>
                <a:effectLst/>
                <a:latin typeface="+mj-lt"/>
              </a:rPr>
              <a:t> Miner</a:t>
            </a:r>
          </a:p>
          <a:p>
            <a:pPr>
              <a:lnSpc>
                <a:spcPct val="100000"/>
              </a:lnSpc>
              <a:spcBef>
                <a:spcPts val="0"/>
              </a:spcBef>
            </a:pPr>
            <a:endParaRPr lang="en-US" sz="2800" b="1" baseline="0" dirty="0">
              <a:solidFill>
                <a:schemeClr val="tx1"/>
              </a:solidFill>
              <a:effectLst/>
              <a:latin typeface="+mj-lt"/>
            </a:endParaRPr>
          </a:p>
          <a:p>
            <a:pPr>
              <a:lnSpc>
                <a:spcPct val="100000"/>
              </a:lnSpc>
              <a:spcBef>
                <a:spcPts val="0"/>
              </a:spcBef>
            </a:pPr>
            <a:r>
              <a:rPr lang="en-US" sz="2400" b="1" dirty="0">
                <a:solidFill>
                  <a:schemeClr val="tx1"/>
                </a:solidFill>
                <a:effectLst/>
                <a:latin typeface="+mj-lt"/>
              </a:rPr>
              <a:t>Reza </a:t>
            </a:r>
            <a:r>
              <a:rPr lang="en-US" sz="2400" b="1" dirty="0" err="1">
                <a:solidFill>
                  <a:schemeClr val="tx1"/>
                </a:solidFill>
                <a:effectLst/>
                <a:latin typeface="+mj-lt"/>
              </a:rPr>
              <a:t>Vaezi</a:t>
            </a:r>
            <a:r>
              <a:rPr lang="en-US" sz="2400" b="1" dirty="0">
                <a:solidFill>
                  <a:schemeClr val="tx1"/>
                </a:solidFill>
                <a:effectLst/>
                <a:latin typeface="+mj-lt"/>
              </a:rPr>
              <a:t>, Ph.D.</a:t>
            </a:r>
          </a:p>
        </p:txBody>
      </p:sp>
    </p:spTree>
    <p:extLst>
      <p:ext uri="{BB962C8B-B14F-4D97-AF65-F5344CB8AC3E}">
        <p14:creationId xmlns:p14="http://schemas.microsoft.com/office/powerpoint/2010/main" val="937824124"/>
      </p:ext>
    </p:extLst>
  </p:cSld>
  <p:clrMap bg1="lt1" tx1="dk1" bg2="lt2" tx2="dk2" accent1="accent1" accent2="accent2" accent3="accent3" accent4="accent4" accent5="accent5" accent6="accent6" hlink="hlink" folHlink="folHlink"/>
  <p:sldLayoutIdLst>
    <p:sldLayoutId id="2147483661" r:id="rId1"/>
  </p:sldLayoutIdLst>
  <p:txStyles>
    <p:titleStyle>
      <a:lvl1pPr algn="ctr" defTabSz="914400" rtl="0" eaLnBrk="1" latinLnBrk="0" hangingPunct="1">
        <a:spcBef>
          <a:spcPct val="0"/>
        </a:spcBef>
        <a:buNone/>
        <a:defRPr sz="4400" b="1" i="0" kern="1200" baseline="0">
          <a:solidFill>
            <a:schemeClr val="tx1"/>
          </a:solidFill>
          <a:latin typeface="Calibri" panose="020F0502020204030204" pitchFamily="34"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baseline="0">
          <a:solidFill>
            <a:schemeClr val="tx1"/>
          </a:solidFill>
          <a:latin typeface="Calibri" panose="020F0502020204030204"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baseline="0">
          <a:solidFill>
            <a:schemeClr val="tx1"/>
          </a:solidFill>
          <a:latin typeface="Calibri" panose="020F0502020204030204"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baseline="0">
          <a:solidFill>
            <a:schemeClr val="tx1"/>
          </a:solidFill>
          <a:latin typeface="Calibri" panose="020F050202020403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baseline="0">
          <a:solidFill>
            <a:schemeClr val="tx1"/>
          </a:solidFill>
          <a:latin typeface="Calibri" panose="020F050202020403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baseline="0">
          <a:solidFill>
            <a:schemeClr val="tx1"/>
          </a:solidFill>
          <a:latin typeface="Calibri" panose="020F05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Rectangle 9"/>
          <p:cNvSpPr>
            <a:spLocks noChangeArrowheads="1"/>
          </p:cNvSpPr>
          <p:nvPr userDrawn="1"/>
        </p:nvSpPr>
        <p:spPr bwMode="auto">
          <a:xfrm flipV="1">
            <a:off x="0" y="6440344"/>
            <a:ext cx="9144000" cy="417658"/>
          </a:xfrm>
          <a:prstGeom prst="rect">
            <a:avLst/>
          </a:prstGeom>
          <a:solidFill>
            <a:srgbClr val="004991"/>
          </a:solidFill>
          <a:ln w="9525">
            <a:noFill/>
            <a:miter lim="800000"/>
            <a:headEnd/>
            <a:tailEnd/>
          </a:ln>
          <a:effectLst/>
        </p:spPr>
        <p:txBody>
          <a:bodyPr wrap="none" anchor="ctr"/>
          <a:lstStyle/>
          <a:p>
            <a:endParaRPr lang="en-US"/>
          </a:p>
        </p:txBody>
      </p:sp>
      <p:sp>
        <p:nvSpPr>
          <p:cNvPr id="16" name="TextBox 15"/>
          <p:cNvSpPr txBox="1"/>
          <p:nvPr userDrawn="1"/>
        </p:nvSpPr>
        <p:spPr>
          <a:xfrm>
            <a:off x="3048000" y="6496913"/>
            <a:ext cx="3581400" cy="253916"/>
          </a:xfrm>
          <a:prstGeom prst="rect">
            <a:avLst/>
          </a:prstGeom>
          <a:noFill/>
        </p:spPr>
        <p:txBody>
          <a:bodyPr wrap="square" rtlCol="0">
            <a:spAutoFit/>
          </a:bodyPr>
          <a:lstStyle/>
          <a:p>
            <a:pPr algn="ctr"/>
            <a:r>
              <a:rPr lang="en-US" sz="1000" dirty="0">
                <a:solidFill>
                  <a:schemeClr val="bg1"/>
                </a:solidFill>
                <a:latin typeface="Calibri" panose="020F0502020204030204" pitchFamily="34" charset="0"/>
              </a:rPr>
              <a:t>ece.emory.edu | 404.727.6000 | ece@emory.edu</a:t>
            </a:r>
          </a:p>
        </p:txBody>
      </p:sp>
      <p:pic>
        <p:nvPicPr>
          <p:cNvPr id="17" name="Picture 16"/>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57200" y="6439721"/>
            <a:ext cx="2667000" cy="444500"/>
          </a:xfrm>
          <a:prstGeom prst="rect">
            <a:avLst/>
          </a:prstGeom>
        </p:spPr>
      </p:pic>
      <p:sp>
        <p:nvSpPr>
          <p:cNvPr id="18" name="Rectangle 12"/>
          <p:cNvSpPr>
            <a:spLocks noGrp="1" noChangeArrowheads="1"/>
          </p:cNvSpPr>
          <p:nvPr>
            <p:ph type="sldNum" sz="quarter" idx="4"/>
          </p:nvPr>
        </p:nvSpPr>
        <p:spPr bwMode="auto">
          <a:xfrm>
            <a:off x="8142520" y="6529571"/>
            <a:ext cx="9144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aseline="0">
                <a:solidFill>
                  <a:schemeClr val="bg1"/>
                </a:solidFill>
                <a:latin typeface="Calibri" panose="020F0502020204030204" pitchFamily="34" charset="0"/>
                <a:ea typeface="Verdana" panose="020B0604030504040204" pitchFamily="34" charset="0"/>
                <a:cs typeface="Verdana" panose="020B0604030504040204" pitchFamily="34" charset="0"/>
              </a:defRPr>
            </a:lvl1pPr>
          </a:lstStyle>
          <a:p>
            <a:fld id="{38CFBFC5-68E7-4431-8625-A5845C183C00}" type="slidenum">
              <a:rPr lang="en-US" smtClean="0"/>
              <a:pPr/>
              <a:t>‹#›</a:t>
            </a:fld>
            <a:endParaRPr lang="en-US" dirty="0"/>
          </a:p>
        </p:txBody>
      </p:sp>
      <p:pic>
        <p:nvPicPr>
          <p:cNvPr id="19" name="Picture 1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224247" y="6511870"/>
            <a:ext cx="663175" cy="231770"/>
          </a:xfrm>
          <a:prstGeom prst="rect">
            <a:avLst/>
          </a:prstGeom>
        </p:spPr>
      </p:pic>
    </p:spTree>
    <p:extLst>
      <p:ext uri="{BB962C8B-B14F-4D97-AF65-F5344CB8AC3E}">
        <p14:creationId xmlns:p14="http://schemas.microsoft.com/office/powerpoint/2010/main" val="2656406589"/>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Lst>
  <p:txStyles>
    <p:titleStyle>
      <a:lvl1pPr algn="ctr" defTabSz="457200" rtl="0" eaLnBrk="1" latinLnBrk="0" hangingPunct="1">
        <a:spcBef>
          <a:spcPct val="0"/>
        </a:spcBef>
        <a:buNone/>
        <a:defRPr sz="4400" b="1" i="0" kern="1200" baseline="0">
          <a:solidFill>
            <a:schemeClr val="tx1"/>
          </a:solidFill>
          <a:latin typeface="Calibri" panose="020F0502020204030204" pitchFamily="34" charset="0"/>
          <a:ea typeface="+mj-ea"/>
          <a:cs typeface="Helvetica"/>
        </a:defRPr>
      </a:lvl1pPr>
    </p:titleStyle>
    <p:bodyStyle>
      <a:lvl1pPr marL="342900" indent="-342900" algn="l" defTabSz="457200" rtl="0" eaLnBrk="1" latinLnBrk="0" hangingPunct="1">
        <a:spcBef>
          <a:spcPct val="20000"/>
        </a:spcBef>
        <a:buFont typeface="Arial"/>
        <a:buChar char="•"/>
        <a:defRPr sz="3200" kern="1200" baseline="0">
          <a:solidFill>
            <a:schemeClr val="tx1"/>
          </a:solidFill>
          <a:latin typeface="Calibri" panose="020F0502020204030204" pitchFamily="34" charset="0"/>
          <a:ea typeface="+mn-ea"/>
          <a:cs typeface="Helvetica"/>
        </a:defRPr>
      </a:lvl1pPr>
      <a:lvl2pPr marL="742950" indent="-285750" algn="l" defTabSz="457200" rtl="0" eaLnBrk="1" latinLnBrk="0" hangingPunct="1">
        <a:spcBef>
          <a:spcPct val="20000"/>
        </a:spcBef>
        <a:buFont typeface="Arial"/>
        <a:buChar char="–"/>
        <a:defRPr sz="2800" kern="1200" baseline="0">
          <a:solidFill>
            <a:schemeClr val="tx1"/>
          </a:solidFill>
          <a:latin typeface="Calibri" panose="020F0502020204030204" pitchFamily="34" charset="0"/>
          <a:ea typeface="+mn-ea"/>
          <a:cs typeface="Helvetica"/>
        </a:defRPr>
      </a:lvl2pPr>
      <a:lvl3pPr marL="1143000" indent="-228600" algn="l" defTabSz="457200" rtl="0" eaLnBrk="1" latinLnBrk="0" hangingPunct="1">
        <a:spcBef>
          <a:spcPct val="20000"/>
        </a:spcBef>
        <a:buFont typeface="Arial"/>
        <a:buChar char="•"/>
        <a:defRPr sz="2400" kern="1200" baseline="0">
          <a:solidFill>
            <a:schemeClr val="tx1"/>
          </a:solidFill>
          <a:latin typeface="Calibri" panose="020F0502020204030204" pitchFamily="34" charset="0"/>
          <a:ea typeface="+mn-ea"/>
          <a:cs typeface="Helvetica"/>
        </a:defRPr>
      </a:lvl3pPr>
      <a:lvl4pPr marL="1600200" indent="-228600" algn="l" defTabSz="457200" rtl="0" eaLnBrk="1" latinLnBrk="0" hangingPunct="1">
        <a:spcBef>
          <a:spcPct val="20000"/>
        </a:spcBef>
        <a:buFont typeface="Arial"/>
        <a:buChar char="–"/>
        <a:defRPr sz="2000" kern="1200" baseline="0">
          <a:solidFill>
            <a:schemeClr val="tx1"/>
          </a:solidFill>
          <a:latin typeface="Calibri" panose="020F0502020204030204" pitchFamily="34" charset="0"/>
          <a:ea typeface="+mn-ea"/>
          <a:cs typeface="Helvetica"/>
        </a:defRPr>
      </a:lvl4pPr>
      <a:lvl5pPr marL="2057400" indent="-228600" algn="l" defTabSz="457200" rtl="0" eaLnBrk="1" latinLnBrk="0" hangingPunct="1">
        <a:spcBef>
          <a:spcPct val="20000"/>
        </a:spcBef>
        <a:buFont typeface="Arial"/>
        <a:buChar char="»"/>
        <a:defRPr sz="2000" kern="1200" baseline="0">
          <a:solidFill>
            <a:schemeClr val="tx1"/>
          </a:solidFill>
          <a:latin typeface="Calibri" panose="020F0502020204030204" pitchFamily="34" charset="0"/>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hyperlink" Target="https://www.anaconda.com/download"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6200" y="1600201"/>
            <a:ext cx="5181600" cy="4315570"/>
          </a:xfrm>
        </p:spPr>
        <p:txBody>
          <a:bodyPr/>
          <a:lstStyle/>
          <a:p>
            <a:pPr marL="0" indent="0">
              <a:buNone/>
            </a:pPr>
            <a:r>
              <a:rPr lang="en-US" sz="3400" b="1" dirty="0"/>
              <a:t> </a:t>
            </a:r>
          </a:p>
          <a:p>
            <a:pPr marL="0" indent="0">
              <a:buNone/>
            </a:pPr>
            <a:endParaRPr lang="en-US" sz="3400" b="1" dirty="0"/>
          </a:p>
          <a:p>
            <a:pPr marL="0" indent="0">
              <a:buNone/>
            </a:pPr>
            <a:r>
              <a:rPr lang="en-US" sz="3400" b="1" dirty="0"/>
              <a:t>Installation Instructions</a:t>
            </a:r>
          </a:p>
        </p:txBody>
      </p:sp>
      <p:pic>
        <p:nvPicPr>
          <p:cNvPr id="4" name="Picture 3"/>
          <p:cNvPicPr>
            <a:picLocks noChangeAspect="1"/>
          </p:cNvPicPr>
          <p:nvPr/>
        </p:nvPicPr>
        <p:blipFill>
          <a:blip r:embed="rId2"/>
          <a:stretch>
            <a:fillRect/>
          </a:stretch>
        </p:blipFill>
        <p:spPr>
          <a:xfrm>
            <a:off x="0" y="0"/>
            <a:ext cx="3733800" cy="6450496"/>
          </a:xfrm>
          <a:prstGeom prst="rect">
            <a:avLst/>
          </a:prstGeom>
        </p:spPr>
      </p:pic>
      <p:pic>
        <p:nvPicPr>
          <p:cNvPr id="5" name="Picture 4"/>
          <p:cNvPicPr>
            <a:picLocks noChangeAspect="1"/>
          </p:cNvPicPr>
          <p:nvPr/>
        </p:nvPicPr>
        <p:blipFill>
          <a:blip r:embed="rId3"/>
          <a:stretch>
            <a:fillRect/>
          </a:stretch>
        </p:blipFill>
        <p:spPr>
          <a:xfrm>
            <a:off x="4267200" y="1066800"/>
            <a:ext cx="3028950" cy="1504950"/>
          </a:xfrm>
          <a:prstGeom prst="rect">
            <a:avLst/>
          </a:prstGeom>
        </p:spPr>
      </p:pic>
    </p:spTree>
    <p:extLst>
      <p:ext uri="{BB962C8B-B14F-4D97-AF65-F5344CB8AC3E}">
        <p14:creationId xmlns:p14="http://schemas.microsoft.com/office/powerpoint/2010/main" val="2946329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9878"/>
            <a:ext cx="8229600" cy="639762"/>
          </a:xfrm>
        </p:spPr>
        <p:txBody>
          <a:bodyPr>
            <a:normAutofit fontScale="90000"/>
          </a:bodyPr>
          <a:lstStyle/>
          <a:p>
            <a:r>
              <a:rPr lang="en-US" dirty="0"/>
              <a:t>Download Instructions</a:t>
            </a:r>
          </a:p>
        </p:txBody>
      </p:sp>
      <p:sp>
        <p:nvSpPr>
          <p:cNvPr id="3" name="Content Placeholder 2"/>
          <p:cNvSpPr>
            <a:spLocks noGrp="1"/>
          </p:cNvSpPr>
          <p:nvPr>
            <p:ph idx="1"/>
          </p:nvPr>
        </p:nvSpPr>
        <p:spPr>
          <a:xfrm>
            <a:off x="457200" y="762000"/>
            <a:ext cx="8229600" cy="5486400"/>
          </a:xfrm>
        </p:spPr>
        <p:txBody>
          <a:bodyPr>
            <a:normAutofit/>
          </a:bodyPr>
          <a:lstStyle/>
          <a:p>
            <a:r>
              <a:rPr lang="en-US" sz="2800" dirty="0"/>
              <a:t>Step 1. Please go to </a:t>
            </a:r>
            <a:r>
              <a:rPr lang="en-US" sz="2800" dirty="0">
                <a:hlinkClick r:id="rId2"/>
              </a:rPr>
              <a:t>https://www.anaconda.com/download</a:t>
            </a:r>
            <a:endParaRPr lang="en-US" sz="2800" dirty="0"/>
          </a:p>
          <a:p>
            <a:endParaRPr lang="en-US" sz="2800" dirty="0"/>
          </a:p>
          <a:p>
            <a:r>
              <a:rPr lang="en-US" sz="2800" dirty="0"/>
              <a:t>Step 2. Please select appropriate link for Windows, mac, and Linux</a:t>
            </a:r>
          </a:p>
          <a:p>
            <a:endParaRPr lang="en-US" sz="2800" dirty="0"/>
          </a:p>
          <a:p>
            <a:r>
              <a:rPr lang="en-US" sz="2800" dirty="0"/>
              <a:t>Step 3. Click on Python 3.7 version Download</a:t>
            </a:r>
          </a:p>
          <a:p>
            <a:endParaRPr lang="en-US" sz="2800" dirty="0"/>
          </a:p>
          <a:p>
            <a:r>
              <a:rPr lang="en-US" sz="2800"/>
              <a:t>Step 4. </a:t>
            </a:r>
            <a:r>
              <a:rPr lang="en-US" sz="2800" dirty="0"/>
              <a:t>Once download is complete double click on Anaconda installer, and follow the default instructions</a:t>
            </a:r>
          </a:p>
          <a:p>
            <a:endParaRPr lang="en-US" sz="3000" dirty="0"/>
          </a:p>
          <a:p>
            <a:endParaRPr lang="en-US" sz="3000" dirty="0"/>
          </a:p>
        </p:txBody>
      </p:sp>
    </p:spTree>
    <p:extLst>
      <p:ext uri="{BB962C8B-B14F-4D97-AF65-F5344CB8AC3E}">
        <p14:creationId xmlns:p14="http://schemas.microsoft.com/office/powerpoint/2010/main" val="3419589650"/>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6633</TotalTime>
  <Words>61</Words>
  <Application>Microsoft Office PowerPoint</Application>
  <PresentationFormat>On-screen Show (4:3)</PresentationFormat>
  <Paragraphs>11</Paragraphs>
  <Slides>2</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vt:i4>
      </vt:variant>
    </vt:vector>
  </HeadingPairs>
  <TitlesOfParts>
    <vt:vector size="8" baseType="lpstr">
      <vt:lpstr>Arial</vt:lpstr>
      <vt:lpstr>Calibri</vt:lpstr>
      <vt:lpstr>Helvetica</vt:lpstr>
      <vt:lpstr>Verdana</vt:lpstr>
      <vt:lpstr>Custom Design</vt:lpstr>
      <vt:lpstr>1_Office Theme</vt:lpstr>
      <vt:lpstr>PowerPoint Presentation</vt:lpstr>
      <vt:lpstr>Download Instructions</vt:lpstr>
    </vt:vector>
  </TitlesOfParts>
  <Company>Southern Polytechnic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mghavi</dc:creator>
  <cp:lastModifiedBy>pallesri</cp:lastModifiedBy>
  <cp:revision>354</cp:revision>
  <cp:lastPrinted>2015-10-22T02:51:15Z</cp:lastPrinted>
  <dcterms:created xsi:type="dcterms:W3CDTF">2015-09-29T15:54:55Z</dcterms:created>
  <dcterms:modified xsi:type="dcterms:W3CDTF">2019-01-18T20:44:25Z</dcterms:modified>
</cp:coreProperties>
</file>