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Lst>
  <p:notesMasterIdLst>
    <p:notesMasterId r:id="rId12"/>
  </p:notesMasterIdLst>
  <p:sldIdLst>
    <p:sldId id="354" r:id="rId3"/>
    <p:sldId id="412" r:id="rId4"/>
    <p:sldId id="411" r:id="rId5"/>
    <p:sldId id="451" r:id="rId6"/>
    <p:sldId id="356" r:id="rId7"/>
    <p:sldId id="357" r:id="rId8"/>
    <p:sldId id="358" r:id="rId9"/>
    <p:sldId id="513" r:id="rId10"/>
    <p:sldId id="48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102A"/>
    <a:srgbClr val="99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176" autoAdjust="0"/>
    <p:restoredTop sz="87365" autoAdjust="0"/>
  </p:normalViewPr>
  <p:slideViewPr>
    <p:cSldViewPr>
      <p:cViewPr varScale="1">
        <p:scale>
          <a:sx n="63" d="100"/>
          <a:sy n="63" d="100"/>
        </p:scale>
        <p:origin x="372"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11" d="100"/>
        <a:sy n="111" d="100"/>
      </p:scale>
      <p:origin x="0" y="2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687207-FCDD-458A-B643-AC3359CF485F}"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157E80E2-F7CF-427A-8A13-A12B6DCB875C}">
      <dgm:prSet phldrT="[Text]"/>
      <dgm:spPr/>
      <dgm:t>
        <a:bodyPr/>
        <a:lstStyle/>
        <a:p>
          <a:r>
            <a:rPr lang="en-US" dirty="0"/>
            <a:t>Classification</a:t>
          </a:r>
        </a:p>
      </dgm:t>
    </dgm:pt>
    <dgm:pt modelId="{63085C0D-16D7-45E8-B1DC-8D7767FF0F4A}" type="parTrans" cxnId="{7EE92D0F-D690-46B2-883F-3ED799C3BB97}">
      <dgm:prSet/>
      <dgm:spPr/>
      <dgm:t>
        <a:bodyPr/>
        <a:lstStyle/>
        <a:p>
          <a:endParaRPr lang="en-US"/>
        </a:p>
      </dgm:t>
    </dgm:pt>
    <dgm:pt modelId="{F8C8BB82-37A8-4C0E-B2EF-8985DFF28330}" type="sibTrans" cxnId="{7EE92D0F-D690-46B2-883F-3ED799C3BB97}">
      <dgm:prSet/>
      <dgm:spPr/>
      <dgm:t>
        <a:bodyPr/>
        <a:lstStyle/>
        <a:p>
          <a:endParaRPr lang="en-US"/>
        </a:p>
      </dgm:t>
    </dgm:pt>
    <dgm:pt modelId="{7CB58D59-DA9B-4CCB-ADA8-BCE5679DE385}">
      <dgm:prSet phldrT="[Text]"/>
      <dgm:spPr/>
      <dgm:t>
        <a:bodyPr/>
        <a:lstStyle/>
        <a:p>
          <a:r>
            <a:rPr lang="en-US" dirty="0"/>
            <a:t>Logistic Regression</a:t>
          </a:r>
        </a:p>
      </dgm:t>
    </dgm:pt>
    <dgm:pt modelId="{AA7BB07B-ABD0-4EDB-99B5-CB60ECF6AF63}" type="parTrans" cxnId="{EDD62096-3180-455C-A923-41300D5D4E12}">
      <dgm:prSet/>
      <dgm:spPr/>
      <dgm:t>
        <a:bodyPr/>
        <a:lstStyle/>
        <a:p>
          <a:endParaRPr lang="en-US"/>
        </a:p>
      </dgm:t>
    </dgm:pt>
    <dgm:pt modelId="{EB71B616-3160-4D7D-B037-07A8B52DF8A2}" type="sibTrans" cxnId="{EDD62096-3180-455C-A923-41300D5D4E12}">
      <dgm:prSet/>
      <dgm:spPr/>
      <dgm:t>
        <a:bodyPr/>
        <a:lstStyle/>
        <a:p>
          <a:endParaRPr lang="en-US"/>
        </a:p>
      </dgm:t>
    </dgm:pt>
    <dgm:pt modelId="{C7568558-E6AF-4F87-AA53-85F1C1724AA0}">
      <dgm:prSet phldrT="[Text]"/>
      <dgm:spPr/>
      <dgm:t>
        <a:bodyPr/>
        <a:lstStyle/>
        <a:p>
          <a:r>
            <a:rPr lang="en-US" dirty="0"/>
            <a:t>Decision Trees</a:t>
          </a:r>
        </a:p>
      </dgm:t>
    </dgm:pt>
    <dgm:pt modelId="{812060D8-FE70-4328-B00C-ACA42D12CCBB}" type="parTrans" cxnId="{88003D8E-5973-4BBE-9EF5-F306334457E5}">
      <dgm:prSet/>
      <dgm:spPr/>
      <dgm:t>
        <a:bodyPr/>
        <a:lstStyle/>
        <a:p>
          <a:endParaRPr lang="en-US"/>
        </a:p>
      </dgm:t>
    </dgm:pt>
    <dgm:pt modelId="{87FEE8E6-4B4C-41EE-A998-5CC4EAE29F87}" type="sibTrans" cxnId="{88003D8E-5973-4BBE-9EF5-F306334457E5}">
      <dgm:prSet/>
      <dgm:spPr/>
      <dgm:t>
        <a:bodyPr/>
        <a:lstStyle/>
        <a:p>
          <a:endParaRPr lang="en-US"/>
        </a:p>
      </dgm:t>
    </dgm:pt>
    <dgm:pt modelId="{3690EB53-4F51-46E5-B2A4-998AA1730B32}">
      <dgm:prSet phldrT="[Text]"/>
      <dgm:spPr/>
      <dgm:t>
        <a:bodyPr/>
        <a:lstStyle/>
        <a:p>
          <a:r>
            <a:rPr lang="en-US" dirty="0" err="1"/>
            <a:t>Knn</a:t>
          </a:r>
          <a:r>
            <a:rPr lang="en-US" dirty="0"/>
            <a:t> (k-nearest neighbors)</a:t>
          </a:r>
        </a:p>
      </dgm:t>
    </dgm:pt>
    <dgm:pt modelId="{F4F1562B-D591-444D-9C29-F1715A84EBD1}" type="parTrans" cxnId="{4EA6120D-45E9-46DD-8C00-8D6F1D840360}">
      <dgm:prSet/>
      <dgm:spPr/>
      <dgm:t>
        <a:bodyPr/>
        <a:lstStyle/>
        <a:p>
          <a:endParaRPr lang="en-US"/>
        </a:p>
      </dgm:t>
    </dgm:pt>
    <dgm:pt modelId="{5A4B4B6F-2EB4-4DEC-9899-35DFD0691E5F}" type="sibTrans" cxnId="{4EA6120D-45E9-46DD-8C00-8D6F1D840360}">
      <dgm:prSet/>
      <dgm:spPr/>
      <dgm:t>
        <a:bodyPr/>
        <a:lstStyle/>
        <a:p>
          <a:endParaRPr lang="en-US"/>
        </a:p>
      </dgm:t>
    </dgm:pt>
    <dgm:pt modelId="{66506AF5-932A-4C44-90A6-DC76005EE911}">
      <dgm:prSet phldrT="[Text]"/>
      <dgm:spPr/>
      <dgm:t>
        <a:bodyPr/>
        <a:lstStyle/>
        <a:p>
          <a:r>
            <a:rPr lang="en-US" dirty="0"/>
            <a:t>Naïve-Bayes</a:t>
          </a:r>
        </a:p>
      </dgm:t>
    </dgm:pt>
    <dgm:pt modelId="{9926A60C-15B5-4DC0-AC14-83F58F4A6C56}" type="parTrans" cxnId="{F918D374-150D-4CA4-9173-E48BDC91E77D}">
      <dgm:prSet/>
      <dgm:spPr/>
      <dgm:t>
        <a:bodyPr/>
        <a:lstStyle/>
        <a:p>
          <a:endParaRPr lang="en-US"/>
        </a:p>
      </dgm:t>
    </dgm:pt>
    <dgm:pt modelId="{9BDFDBD6-0DC1-4514-9FF0-E4B1F9E68A3D}" type="sibTrans" cxnId="{F918D374-150D-4CA4-9173-E48BDC91E77D}">
      <dgm:prSet/>
      <dgm:spPr/>
      <dgm:t>
        <a:bodyPr/>
        <a:lstStyle/>
        <a:p>
          <a:endParaRPr lang="en-US"/>
        </a:p>
      </dgm:t>
    </dgm:pt>
    <dgm:pt modelId="{3EEDD2D9-BDA4-43EB-B037-82CB2BB9E99F}">
      <dgm:prSet phldrT="[Text]"/>
      <dgm:spPr/>
      <dgm:t>
        <a:bodyPr/>
        <a:lstStyle/>
        <a:p>
          <a:r>
            <a:rPr lang="en-US" dirty="0"/>
            <a:t>Support Vector Machines</a:t>
          </a:r>
        </a:p>
      </dgm:t>
    </dgm:pt>
    <dgm:pt modelId="{3DD16D15-ADCC-4817-90FF-566E489745F0}" type="parTrans" cxnId="{1A65A9AB-17A7-405F-854D-AFC049E0855B}">
      <dgm:prSet/>
      <dgm:spPr/>
      <dgm:t>
        <a:bodyPr/>
        <a:lstStyle/>
        <a:p>
          <a:endParaRPr lang="en-US"/>
        </a:p>
      </dgm:t>
    </dgm:pt>
    <dgm:pt modelId="{F1007C94-F53E-437C-89C0-C543DA5E4384}" type="sibTrans" cxnId="{1A65A9AB-17A7-405F-854D-AFC049E0855B}">
      <dgm:prSet/>
      <dgm:spPr/>
      <dgm:t>
        <a:bodyPr/>
        <a:lstStyle/>
        <a:p>
          <a:endParaRPr lang="en-US"/>
        </a:p>
      </dgm:t>
    </dgm:pt>
    <dgm:pt modelId="{FD2E68EF-6612-4714-8772-41ED6C6873F1}">
      <dgm:prSet phldrT="[Text]"/>
      <dgm:spPr/>
      <dgm:t>
        <a:bodyPr/>
        <a:lstStyle/>
        <a:p>
          <a:r>
            <a:rPr lang="en-US" dirty="0"/>
            <a:t>Neural Networks</a:t>
          </a:r>
        </a:p>
      </dgm:t>
    </dgm:pt>
    <dgm:pt modelId="{BD50DD7C-6E3E-40F5-9980-C81879BAC01F}" type="parTrans" cxnId="{6AC18A80-B8A7-4FB7-8E4E-8B7A997690E2}">
      <dgm:prSet/>
      <dgm:spPr/>
      <dgm:t>
        <a:bodyPr/>
        <a:lstStyle/>
        <a:p>
          <a:endParaRPr lang="en-US"/>
        </a:p>
      </dgm:t>
    </dgm:pt>
    <dgm:pt modelId="{D4981C06-59AA-439F-B2EE-172E8ED0D80F}" type="sibTrans" cxnId="{6AC18A80-B8A7-4FB7-8E4E-8B7A997690E2}">
      <dgm:prSet/>
      <dgm:spPr/>
      <dgm:t>
        <a:bodyPr/>
        <a:lstStyle/>
        <a:p>
          <a:endParaRPr lang="en-US"/>
        </a:p>
      </dgm:t>
    </dgm:pt>
    <dgm:pt modelId="{BF9FE057-8757-4DBD-AFA6-6562A19751E7}">
      <dgm:prSet phldrT="[Text]"/>
      <dgm:spPr/>
      <dgm:t>
        <a:bodyPr/>
        <a:lstStyle/>
        <a:p>
          <a:r>
            <a:rPr lang="en-US" dirty="0"/>
            <a:t>Random Forest</a:t>
          </a:r>
        </a:p>
      </dgm:t>
    </dgm:pt>
    <dgm:pt modelId="{CC197CC1-316A-4400-A761-7D845B69A129}" type="parTrans" cxnId="{9650177F-5EDC-4488-9B8B-00398D76942F}">
      <dgm:prSet/>
      <dgm:spPr/>
      <dgm:t>
        <a:bodyPr/>
        <a:lstStyle/>
        <a:p>
          <a:endParaRPr lang="en-US"/>
        </a:p>
      </dgm:t>
    </dgm:pt>
    <dgm:pt modelId="{16687539-DA13-41AE-9F0C-21B974E27934}" type="sibTrans" cxnId="{9650177F-5EDC-4488-9B8B-00398D76942F}">
      <dgm:prSet/>
      <dgm:spPr/>
      <dgm:t>
        <a:bodyPr/>
        <a:lstStyle/>
        <a:p>
          <a:endParaRPr lang="en-US"/>
        </a:p>
      </dgm:t>
    </dgm:pt>
    <dgm:pt modelId="{3EB056ED-1DC0-4797-9C22-BCC81765FCF7}" type="pres">
      <dgm:prSet presAssocID="{25687207-FCDD-458A-B643-AC3359CF485F}" presName="Name0" presStyleCnt="0">
        <dgm:presLayoutVars>
          <dgm:chPref val="1"/>
          <dgm:dir/>
          <dgm:animOne val="branch"/>
          <dgm:animLvl val="lvl"/>
          <dgm:resizeHandles val="exact"/>
        </dgm:presLayoutVars>
      </dgm:prSet>
      <dgm:spPr/>
    </dgm:pt>
    <dgm:pt modelId="{9007447D-4485-4C41-9819-E4C689F26B09}" type="pres">
      <dgm:prSet presAssocID="{157E80E2-F7CF-427A-8A13-A12B6DCB875C}" presName="root1" presStyleCnt="0"/>
      <dgm:spPr/>
    </dgm:pt>
    <dgm:pt modelId="{572BFC3B-94B7-4BA8-A0FA-2A3B5799C988}" type="pres">
      <dgm:prSet presAssocID="{157E80E2-F7CF-427A-8A13-A12B6DCB875C}" presName="LevelOneTextNode" presStyleLbl="node0" presStyleIdx="0" presStyleCnt="1">
        <dgm:presLayoutVars>
          <dgm:chPref val="3"/>
        </dgm:presLayoutVars>
      </dgm:prSet>
      <dgm:spPr/>
    </dgm:pt>
    <dgm:pt modelId="{CFA5DA9B-29C1-4091-AA2A-3DA991540CF7}" type="pres">
      <dgm:prSet presAssocID="{157E80E2-F7CF-427A-8A13-A12B6DCB875C}" presName="level2hierChild" presStyleCnt="0"/>
      <dgm:spPr/>
    </dgm:pt>
    <dgm:pt modelId="{C9641803-5A02-4172-A632-B574CF42DECC}" type="pres">
      <dgm:prSet presAssocID="{AA7BB07B-ABD0-4EDB-99B5-CB60ECF6AF63}" presName="conn2-1" presStyleLbl="parChTrans1D2" presStyleIdx="0" presStyleCnt="7"/>
      <dgm:spPr/>
    </dgm:pt>
    <dgm:pt modelId="{F4799FC1-433F-4290-AF72-FD8AF0449B13}" type="pres">
      <dgm:prSet presAssocID="{AA7BB07B-ABD0-4EDB-99B5-CB60ECF6AF63}" presName="connTx" presStyleLbl="parChTrans1D2" presStyleIdx="0" presStyleCnt="7"/>
      <dgm:spPr/>
    </dgm:pt>
    <dgm:pt modelId="{79218D33-9FB0-4039-97F2-E0EB539C00C4}" type="pres">
      <dgm:prSet presAssocID="{7CB58D59-DA9B-4CCB-ADA8-BCE5679DE385}" presName="root2" presStyleCnt="0"/>
      <dgm:spPr/>
    </dgm:pt>
    <dgm:pt modelId="{6F6FF927-91AE-49C4-BA3C-F42BF6106DA2}" type="pres">
      <dgm:prSet presAssocID="{7CB58D59-DA9B-4CCB-ADA8-BCE5679DE385}" presName="LevelTwoTextNode" presStyleLbl="node2" presStyleIdx="0" presStyleCnt="7">
        <dgm:presLayoutVars>
          <dgm:chPref val="3"/>
        </dgm:presLayoutVars>
      </dgm:prSet>
      <dgm:spPr/>
    </dgm:pt>
    <dgm:pt modelId="{F09B1841-58D8-4BD7-B80C-E5CC5AE7554F}" type="pres">
      <dgm:prSet presAssocID="{7CB58D59-DA9B-4CCB-ADA8-BCE5679DE385}" presName="level3hierChild" presStyleCnt="0"/>
      <dgm:spPr/>
    </dgm:pt>
    <dgm:pt modelId="{BC31B9E3-286D-4E26-AD3B-3F32DE612E11}" type="pres">
      <dgm:prSet presAssocID="{812060D8-FE70-4328-B00C-ACA42D12CCBB}" presName="conn2-1" presStyleLbl="parChTrans1D2" presStyleIdx="1" presStyleCnt="7"/>
      <dgm:spPr/>
    </dgm:pt>
    <dgm:pt modelId="{82B97CCD-67F5-493D-A69F-4FB2F28D71C1}" type="pres">
      <dgm:prSet presAssocID="{812060D8-FE70-4328-B00C-ACA42D12CCBB}" presName="connTx" presStyleLbl="parChTrans1D2" presStyleIdx="1" presStyleCnt="7"/>
      <dgm:spPr/>
    </dgm:pt>
    <dgm:pt modelId="{DF98E550-02B0-4A07-B0A7-3A722AE32813}" type="pres">
      <dgm:prSet presAssocID="{C7568558-E6AF-4F87-AA53-85F1C1724AA0}" presName="root2" presStyleCnt="0"/>
      <dgm:spPr/>
    </dgm:pt>
    <dgm:pt modelId="{26D620E8-7B9C-4D3D-8C06-5E8D1100096B}" type="pres">
      <dgm:prSet presAssocID="{C7568558-E6AF-4F87-AA53-85F1C1724AA0}" presName="LevelTwoTextNode" presStyleLbl="node2" presStyleIdx="1" presStyleCnt="7">
        <dgm:presLayoutVars>
          <dgm:chPref val="3"/>
        </dgm:presLayoutVars>
      </dgm:prSet>
      <dgm:spPr/>
    </dgm:pt>
    <dgm:pt modelId="{AF92A814-87F3-4999-8BF6-3C3E6E35F108}" type="pres">
      <dgm:prSet presAssocID="{C7568558-E6AF-4F87-AA53-85F1C1724AA0}" presName="level3hierChild" presStyleCnt="0"/>
      <dgm:spPr/>
    </dgm:pt>
    <dgm:pt modelId="{5CA7C100-001B-479A-9140-16F452E1762B}" type="pres">
      <dgm:prSet presAssocID="{F4F1562B-D591-444D-9C29-F1715A84EBD1}" presName="conn2-1" presStyleLbl="parChTrans1D2" presStyleIdx="2" presStyleCnt="7"/>
      <dgm:spPr/>
    </dgm:pt>
    <dgm:pt modelId="{489D83BA-3155-4533-988E-C6149577C5A5}" type="pres">
      <dgm:prSet presAssocID="{F4F1562B-D591-444D-9C29-F1715A84EBD1}" presName="connTx" presStyleLbl="parChTrans1D2" presStyleIdx="2" presStyleCnt="7"/>
      <dgm:spPr/>
    </dgm:pt>
    <dgm:pt modelId="{EAADC470-1DF4-4699-8337-71D8DD73B5FC}" type="pres">
      <dgm:prSet presAssocID="{3690EB53-4F51-46E5-B2A4-998AA1730B32}" presName="root2" presStyleCnt="0"/>
      <dgm:spPr/>
    </dgm:pt>
    <dgm:pt modelId="{85449106-1E80-4894-B34A-96E955DA21DC}" type="pres">
      <dgm:prSet presAssocID="{3690EB53-4F51-46E5-B2A4-998AA1730B32}" presName="LevelTwoTextNode" presStyleLbl="node2" presStyleIdx="2" presStyleCnt="7">
        <dgm:presLayoutVars>
          <dgm:chPref val="3"/>
        </dgm:presLayoutVars>
      </dgm:prSet>
      <dgm:spPr/>
    </dgm:pt>
    <dgm:pt modelId="{7012AFA7-B370-4C22-ACEE-12B2444EA997}" type="pres">
      <dgm:prSet presAssocID="{3690EB53-4F51-46E5-B2A4-998AA1730B32}" presName="level3hierChild" presStyleCnt="0"/>
      <dgm:spPr/>
    </dgm:pt>
    <dgm:pt modelId="{F4EBD92F-E436-4876-9B3E-1424BCE252D2}" type="pres">
      <dgm:prSet presAssocID="{9926A60C-15B5-4DC0-AC14-83F58F4A6C56}" presName="conn2-1" presStyleLbl="parChTrans1D2" presStyleIdx="3" presStyleCnt="7"/>
      <dgm:spPr/>
    </dgm:pt>
    <dgm:pt modelId="{2A3D4065-E14B-4399-BFB3-C5824DCC8145}" type="pres">
      <dgm:prSet presAssocID="{9926A60C-15B5-4DC0-AC14-83F58F4A6C56}" presName="connTx" presStyleLbl="parChTrans1D2" presStyleIdx="3" presStyleCnt="7"/>
      <dgm:spPr/>
    </dgm:pt>
    <dgm:pt modelId="{6D1D74BB-8354-4F90-ABCC-AC0498A094F5}" type="pres">
      <dgm:prSet presAssocID="{66506AF5-932A-4C44-90A6-DC76005EE911}" presName="root2" presStyleCnt="0"/>
      <dgm:spPr/>
    </dgm:pt>
    <dgm:pt modelId="{F8ED705F-CE62-413C-B80E-04776F3B7B5E}" type="pres">
      <dgm:prSet presAssocID="{66506AF5-932A-4C44-90A6-DC76005EE911}" presName="LevelTwoTextNode" presStyleLbl="node2" presStyleIdx="3" presStyleCnt="7">
        <dgm:presLayoutVars>
          <dgm:chPref val="3"/>
        </dgm:presLayoutVars>
      </dgm:prSet>
      <dgm:spPr/>
    </dgm:pt>
    <dgm:pt modelId="{66FFB331-BAFF-434A-854C-D3456852FE3F}" type="pres">
      <dgm:prSet presAssocID="{66506AF5-932A-4C44-90A6-DC76005EE911}" presName="level3hierChild" presStyleCnt="0"/>
      <dgm:spPr/>
    </dgm:pt>
    <dgm:pt modelId="{DDDF06A8-895C-4020-BFEA-4C48A1896E18}" type="pres">
      <dgm:prSet presAssocID="{3DD16D15-ADCC-4817-90FF-566E489745F0}" presName="conn2-1" presStyleLbl="parChTrans1D2" presStyleIdx="4" presStyleCnt="7"/>
      <dgm:spPr/>
    </dgm:pt>
    <dgm:pt modelId="{51D54AB5-C20D-4A7C-9020-AD27D6C80F84}" type="pres">
      <dgm:prSet presAssocID="{3DD16D15-ADCC-4817-90FF-566E489745F0}" presName="connTx" presStyleLbl="parChTrans1D2" presStyleIdx="4" presStyleCnt="7"/>
      <dgm:spPr/>
    </dgm:pt>
    <dgm:pt modelId="{F4D504BB-4F72-4C73-A365-0D3EB0C491DA}" type="pres">
      <dgm:prSet presAssocID="{3EEDD2D9-BDA4-43EB-B037-82CB2BB9E99F}" presName="root2" presStyleCnt="0"/>
      <dgm:spPr/>
    </dgm:pt>
    <dgm:pt modelId="{7D4621F3-578B-4EAB-A70B-873A116A86CD}" type="pres">
      <dgm:prSet presAssocID="{3EEDD2D9-BDA4-43EB-B037-82CB2BB9E99F}" presName="LevelTwoTextNode" presStyleLbl="node2" presStyleIdx="4" presStyleCnt="7">
        <dgm:presLayoutVars>
          <dgm:chPref val="3"/>
        </dgm:presLayoutVars>
      </dgm:prSet>
      <dgm:spPr/>
    </dgm:pt>
    <dgm:pt modelId="{C42A206B-BD50-4331-A771-65371CF6C82E}" type="pres">
      <dgm:prSet presAssocID="{3EEDD2D9-BDA4-43EB-B037-82CB2BB9E99F}" presName="level3hierChild" presStyleCnt="0"/>
      <dgm:spPr/>
    </dgm:pt>
    <dgm:pt modelId="{17AE6384-8DB0-467F-98BE-81FC47B19B11}" type="pres">
      <dgm:prSet presAssocID="{BD50DD7C-6E3E-40F5-9980-C81879BAC01F}" presName="conn2-1" presStyleLbl="parChTrans1D2" presStyleIdx="5" presStyleCnt="7"/>
      <dgm:spPr/>
    </dgm:pt>
    <dgm:pt modelId="{6DAD6B9E-A4E4-434E-A609-FCAE47F34789}" type="pres">
      <dgm:prSet presAssocID="{BD50DD7C-6E3E-40F5-9980-C81879BAC01F}" presName="connTx" presStyleLbl="parChTrans1D2" presStyleIdx="5" presStyleCnt="7"/>
      <dgm:spPr/>
    </dgm:pt>
    <dgm:pt modelId="{88D5A2E7-3B20-4A06-9BF6-CDCF59DCA22B}" type="pres">
      <dgm:prSet presAssocID="{FD2E68EF-6612-4714-8772-41ED6C6873F1}" presName="root2" presStyleCnt="0"/>
      <dgm:spPr/>
    </dgm:pt>
    <dgm:pt modelId="{2C41975E-F91E-49F7-ABB5-74BEB344D061}" type="pres">
      <dgm:prSet presAssocID="{FD2E68EF-6612-4714-8772-41ED6C6873F1}" presName="LevelTwoTextNode" presStyleLbl="node2" presStyleIdx="5" presStyleCnt="7">
        <dgm:presLayoutVars>
          <dgm:chPref val="3"/>
        </dgm:presLayoutVars>
      </dgm:prSet>
      <dgm:spPr/>
    </dgm:pt>
    <dgm:pt modelId="{87E0726F-6EA7-4DA3-AD89-52B2A0123D7D}" type="pres">
      <dgm:prSet presAssocID="{FD2E68EF-6612-4714-8772-41ED6C6873F1}" presName="level3hierChild" presStyleCnt="0"/>
      <dgm:spPr/>
    </dgm:pt>
    <dgm:pt modelId="{A9A501C8-96BC-4358-821B-EE61EB7D1017}" type="pres">
      <dgm:prSet presAssocID="{CC197CC1-316A-4400-A761-7D845B69A129}" presName="conn2-1" presStyleLbl="parChTrans1D2" presStyleIdx="6" presStyleCnt="7"/>
      <dgm:spPr/>
    </dgm:pt>
    <dgm:pt modelId="{DD6643AB-FCEF-4D65-81F8-3186B8357B23}" type="pres">
      <dgm:prSet presAssocID="{CC197CC1-316A-4400-A761-7D845B69A129}" presName="connTx" presStyleLbl="parChTrans1D2" presStyleIdx="6" presStyleCnt="7"/>
      <dgm:spPr/>
    </dgm:pt>
    <dgm:pt modelId="{98C0E5C1-F422-47A7-BB7C-AD26144D2669}" type="pres">
      <dgm:prSet presAssocID="{BF9FE057-8757-4DBD-AFA6-6562A19751E7}" presName="root2" presStyleCnt="0"/>
      <dgm:spPr/>
    </dgm:pt>
    <dgm:pt modelId="{E2040B83-F6CB-4F2A-ABF7-D0BD285BD6D7}" type="pres">
      <dgm:prSet presAssocID="{BF9FE057-8757-4DBD-AFA6-6562A19751E7}" presName="LevelTwoTextNode" presStyleLbl="node2" presStyleIdx="6" presStyleCnt="7">
        <dgm:presLayoutVars>
          <dgm:chPref val="3"/>
        </dgm:presLayoutVars>
      </dgm:prSet>
      <dgm:spPr/>
    </dgm:pt>
    <dgm:pt modelId="{42AD8032-F9BB-4FA5-A264-058E1AE7D239}" type="pres">
      <dgm:prSet presAssocID="{BF9FE057-8757-4DBD-AFA6-6562A19751E7}" presName="level3hierChild" presStyleCnt="0"/>
      <dgm:spPr/>
    </dgm:pt>
  </dgm:ptLst>
  <dgm:cxnLst>
    <dgm:cxn modelId="{3DBE5B01-C6DD-476B-BD97-15040CB7A5F4}" type="presOf" srcId="{812060D8-FE70-4328-B00C-ACA42D12CCBB}" destId="{BC31B9E3-286D-4E26-AD3B-3F32DE612E11}" srcOrd="0" destOrd="0" presId="urn:microsoft.com/office/officeart/2008/layout/HorizontalMultiLevelHierarchy"/>
    <dgm:cxn modelId="{1BFCF808-2268-4345-BC59-F3215F4D49E2}" type="presOf" srcId="{66506AF5-932A-4C44-90A6-DC76005EE911}" destId="{F8ED705F-CE62-413C-B80E-04776F3B7B5E}" srcOrd="0" destOrd="0" presId="urn:microsoft.com/office/officeart/2008/layout/HorizontalMultiLevelHierarchy"/>
    <dgm:cxn modelId="{4EA6120D-45E9-46DD-8C00-8D6F1D840360}" srcId="{157E80E2-F7CF-427A-8A13-A12B6DCB875C}" destId="{3690EB53-4F51-46E5-B2A4-998AA1730B32}" srcOrd="2" destOrd="0" parTransId="{F4F1562B-D591-444D-9C29-F1715A84EBD1}" sibTransId="{5A4B4B6F-2EB4-4DEC-9899-35DFD0691E5F}"/>
    <dgm:cxn modelId="{7EE92D0F-D690-46B2-883F-3ED799C3BB97}" srcId="{25687207-FCDD-458A-B643-AC3359CF485F}" destId="{157E80E2-F7CF-427A-8A13-A12B6DCB875C}" srcOrd="0" destOrd="0" parTransId="{63085C0D-16D7-45E8-B1DC-8D7767FF0F4A}" sibTransId="{F8C8BB82-37A8-4C0E-B2EF-8985DFF28330}"/>
    <dgm:cxn modelId="{A6B09710-1AA8-427C-A938-F859D402037B}" type="presOf" srcId="{BD50DD7C-6E3E-40F5-9980-C81879BAC01F}" destId="{17AE6384-8DB0-467F-98BE-81FC47B19B11}" srcOrd="0" destOrd="0" presId="urn:microsoft.com/office/officeart/2008/layout/HorizontalMultiLevelHierarchy"/>
    <dgm:cxn modelId="{B24D5B12-63C8-4A42-86C8-054AD01E9E53}" type="presOf" srcId="{25687207-FCDD-458A-B643-AC3359CF485F}" destId="{3EB056ED-1DC0-4797-9C22-BCC81765FCF7}" srcOrd="0" destOrd="0" presId="urn:microsoft.com/office/officeart/2008/layout/HorizontalMultiLevelHierarchy"/>
    <dgm:cxn modelId="{34CCC017-8E14-4DCE-95C6-88A1C3F0006C}" type="presOf" srcId="{812060D8-FE70-4328-B00C-ACA42D12CCBB}" destId="{82B97CCD-67F5-493D-A69F-4FB2F28D71C1}" srcOrd="1" destOrd="0" presId="urn:microsoft.com/office/officeart/2008/layout/HorizontalMultiLevelHierarchy"/>
    <dgm:cxn modelId="{2966DA1B-EDE5-4BEC-82BD-591CBADE472E}" type="presOf" srcId="{BD50DD7C-6E3E-40F5-9980-C81879BAC01F}" destId="{6DAD6B9E-A4E4-434E-A609-FCAE47F34789}" srcOrd="1" destOrd="0" presId="urn:microsoft.com/office/officeart/2008/layout/HorizontalMultiLevelHierarchy"/>
    <dgm:cxn modelId="{71EDE723-FA56-463E-8F18-930551B4E03F}" type="presOf" srcId="{AA7BB07B-ABD0-4EDB-99B5-CB60ECF6AF63}" destId="{F4799FC1-433F-4290-AF72-FD8AF0449B13}" srcOrd="1" destOrd="0" presId="urn:microsoft.com/office/officeart/2008/layout/HorizontalMultiLevelHierarchy"/>
    <dgm:cxn modelId="{B8478F4C-D61C-471B-8C09-B8E3B6BCEA8D}" type="presOf" srcId="{BF9FE057-8757-4DBD-AFA6-6562A19751E7}" destId="{E2040B83-F6CB-4F2A-ABF7-D0BD285BD6D7}" srcOrd="0" destOrd="0" presId="urn:microsoft.com/office/officeart/2008/layout/HorizontalMultiLevelHierarchy"/>
    <dgm:cxn modelId="{F918D374-150D-4CA4-9173-E48BDC91E77D}" srcId="{157E80E2-F7CF-427A-8A13-A12B6DCB875C}" destId="{66506AF5-932A-4C44-90A6-DC76005EE911}" srcOrd="3" destOrd="0" parTransId="{9926A60C-15B5-4DC0-AC14-83F58F4A6C56}" sibTransId="{9BDFDBD6-0DC1-4514-9FF0-E4B1F9E68A3D}"/>
    <dgm:cxn modelId="{9650177F-5EDC-4488-9B8B-00398D76942F}" srcId="{157E80E2-F7CF-427A-8A13-A12B6DCB875C}" destId="{BF9FE057-8757-4DBD-AFA6-6562A19751E7}" srcOrd="6" destOrd="0" parTransId="{CC197CC1-316A-4400-A761-7D845B69A129}" sibTransId="{16687539-DA13-41AE-9F0C-21B974E27934}"/>
    <dgm:cxn modelId="{2004327F-8027-4A62-B9F0-AC873C441471}" type="presOf" srcId="{CC197CC1-316A-4400-A761-7D845B69A129}" destId="{DD6643AB-FCEF-4D65-81F8-3186B8357B23}" srcOrd="1" destOrd="0" presId="urn:microsoft.com/office/officeart/2008/layout/HorizontalMultiLevelHierarchy"/>
    <dgm:cxn modelId="{6AC18A80-B8A7-4FB7-8E4E-8B7A997690E2}" srcId="{157E80E2-F7CF-427A-8A13-A12B6DCB875C}" destId="{FD2E68EF-6612-4714-8772-41ED6C6873F1}" srcOrd="5" destOrd="0" parTransId="{BD50DD7C-6E3E-40F5-9980-C81879BAC01F}" sibTransId="{D4981C06-59AA-439F-B2EE-172E8ED0D80F}"/>
    <dgm:cxn modelId="{5A037A88-A222-4519-97A7-47B740DA2EAA}" type="presOf" srcId="{CC197CC1-316A-4400-A761-7D845B69A129}" destId="{A9A501C8-96BC-4358-821B-EE61EB7D1017}" srcOrd="0" destOrd="0" presId="urn:microsoft.com/office/officeart/2008/layout/HorizontalMultiLevelHierarchy"/>
    <dgm:cxn modelId="{88003D8E-5973-4BBE-9EF5-F306334457E5}" srcId="{157E80E2-F7CF-427A-8A13-A12B6DCB875C}" destId="{C7568558-E6AF-4F87-AA53-85F1C1724AA0}" srcOrd="1" destOrd="0" parTransId="{812060D8-FE70-4328-B00C-ACA42D12CCBB}" sibTransId="{87FEE8E6-4B4C-41EE-A998-5CC4EAE29F87}"/>
    <dgm:cxn modelId="{0ED68290-71F3-463C-BB5F-B4FC861D1248}" type="presOf" srcId="{3DD16D15-ADCC-4817-90FF-566E489745F0}" destId="{DDDF06A8-895C-4020-BFEA-4C48A1896E18}" srcOrd="0" destOrd="0" presId="urn:microsoft.com/office/officeart/2008/layout/HorizontalMultiLevelHierarchy"/>
    <dgm:cxn modelId="{EDD62096-3180-455C-A923-41300D5D4E12}" srcId="{157E80E2-F7CF-427A-8A13-A12B6DCB875C}" destId="{7CB58D59-DA9B-4CCB-ADA8-BCE5679DE385}" srcOrd="0" destOrd="0" parTransId="{AA7BB07B-ABD0-4EDB-99B5-CB60ECF6AF63}" sibTransId="{EB71B616-3160-4D7D-B037-07A8B52DF8A2}"/>
    <dgm:cxn modelId="{85655499-1856-4D8D-9E9A-8071EE7B5A0B}" type="presOf" srcId="{C7568558-E6AF-4F87-AA53-85F1C1724AA0}" destId="{26D620E8-7B9C-4D3D-8C06-5E8D1100096B}" srcOrd="0" destOrd="0" presId="urn:microsoft.com/office/officeart/2008/layout/HorizontalMultiLevelHierarchy"/>
    <dgm:cxn modelId="{6804389B-4813-40B2-8EEF-C196D9338037}" type="presOf" srcId="{3DD16D15-ADCC-4817-90FF-566E489745F0}" destId="{51D54AB5-C20D-4A7C-9020-AD27D6C80F84}" srcOrd="1" destOrd="0" presId="urn:microsoft.com/office/officeart/2008/layout/HorizontalMultiLevelHierarchy"/>
    <dgm:cxn modelId="{8A9B34A8-9781-4D0C-8AF6-FCE11DD5618B}" type="presOf" srcId="{AA7BB07B-ABD0-4EDB-99B5-CB60ECF6AF63}" destId="{C9641803-5A02-4172-A632-B574CF42DECC}" srcOrd="0" destOrd="0" presId="urn:microsoft.com/office/officeart/2008/layout/HorizontalMultiLevelHierarchy"/>
    <dgm:cxn modelId="{1A65A9AB-17A7-405F-854D-AFC049E0855B}" srcId="{157E80E2-F7CF-427A-8A13-A12B6DCB875C}" destId="{3EEDD2D9-BDA4-43EB-B037-82CB2BB9E99F}" srcOrd="4" destOrd="0" parTransId="{3DD16D15-ADCC-4817-90FF-566E489745F0}" sibTransId="{F1007C94-F53E-437C-89C0-C543DA5E4384}"/>
    <dgm:cxn modelId="{33557EC0-FB02-4B48-A6D5-38DC194FAF8E}" type="presOf" srcId="{3EEDD2D9-BDA4-43EB-B037-82CB2BB9E99F}" destId="{7D4621F3-578B-4EAB-A70B-873A116A86CD}" srcOrd="0" destOrd="0" presId="urn:microsoft.com/office/officeart/2008/layout/HorizontalMultiLevelHierarchy"/>
    <dgm:cxn modelId="{5B341CC5-9BC0-4C2B-A3A5-2B19389C4C96}" type="presOf" srcId="{7CB58D59-DA9B-4CCB-ADA8-BCE5679DE385}" destId="{6F6FF927-91AE-49C4-BA3C-F42BF6106DA2}" srcOrd="0" destOrd="0" presId="urn:microsoft.com/office/officeart/2008/layout/HorizontalMultiLevelHierarchy"/>
    <dgm:cxn modelId="{8F1677DD-7FB0-44F6-AEDA-3E3B04087601}" type="presOf" srcId="{9926A60C-15B5-4DC0-AC14-83F58F4A6C56}" destId="{2A3D4065-E14B-4399-BFB3-C5824DCC8145}" srcOrd="1" destOrd="0" presId="urn:microsoft.com/office/officeart/2008/layout/HorizontalMultiLevelHierarchy"/>
    <dgm:cxn modelId="{CE88EFE7-58A5-4EA8-B7B0-876F923ED146}" type="presOf" srcId="{157E80E2-F7CF-427A-8A13-A12B6DCB875C}" destId="{572BFC3B-94B7-4BA8-A0FA-2A3B5799C988}" srcOrd="0" destOrd="0" presId="urn:microsoft.com/office/officeart/2008/layout/HorizontalMultiLevelHierarchy"/>
    <dgm:cxn modelId="{E0A860F1-48BF-44F9-B3D5-9B5CC42C70F0}" type="presOf" srcId="{9926A60C-15B5-4DC0-AC14-83F58F4A6C56}" destId="{F4EBD92F-E436-4876-9B3E-1424BCE252D2}" srcOrd="0" destOrd="0" presId="urn:microsoft.com/office/officeart/2008/layout/HorizontalMultiLevelHierarchy"/>
    <dgm:cxn modelId="{0DC15BF5-5BA5-4E5C-B9F6-CBA157AB46D9}" type="presOf" srcId="{F4F1562B-D591-444D-9C29-F1715A84EBD1}" destId="{489D83BA-3155-4533-988E-C6149577C5A5}" srcOrd="1" destOrd="0" presId="urn:microsoft.com/office/officeart/2008/layout/HorizontalMultiLevelHierarchy"/>
    <dgm:cxn modelId="{B51997F7-D9D9-446E-AF1C-9052ED2F40D0}" type="presOf" srcId="{F4F1562B-D591-444D-9C29-F1715A84EBD1}" destId="{5CA7C100-001B-479A-9140-16F452E1762B}" srcOrd="0" destOrd="0" presId="urn:microsoft.com/office/officeart/2008/layout/HorizontalMultiLevelHierarchy"/>
    <dgm:cxn modelId="{50C09FF9-6A0D-4BA6-ABF6-FB15601E3D1F}" type="presOf" srcId="{3690EB53-4F51-46E5-B2A4-998AA1730B32}" destId="{85449106-1E80-4894-B34A-96E955DA21DC}" srcOrd="0" destOrd="0" presId="urn:microsoft.com/office/officeart/2008/layout/HorizontalMultiLevelHierarchy"/>
    <dgm:cxn modelId="{A3A3E0FE-591E-4476-A4C8-CD3FE96A7C1A}" type="presOf" srcId="{FD2E68EF-6612-4714-8772-41ED6C6873F1}" destId="{2C41975E-F91E-49F7-ABB5-74BEB344D061}" srcOrd="0" destOrd="0" presId="urn:microsoft.com/office/officeart/2008/layout/HorizontalMultiLevelHierarchy"/>
    <dgm:cxn modelId="{12C783B6-177C-4C60-BC89-92FAB90048F6}" type="presParOf" srcId="{3EB056ED-1DC0-4797-9C22-BCC81765FCF7}" destId="{9007447D-4485-4C41-9819-E4C689F26B09}" srcOrd="0" destOrd="0" presId="urn:microsoft.com/office/officeart/2008/layout/HorizontalMultiLevelHierarchy"/>
    <dgm:cxn modelId="{2AED8C71-8AD8-4025-AD0E-E5872DF7DC3D}" type="presParOf" srcId="{9007447D-4485-4C41-9819-E4C689F26B09}" destId="{572BFC3B-94B7-4BA8-A0FA-2A3B5799C988}" srcOrd="0" destOrd="0" presId="urn:microsoft.com/office/officeart/2008/layout/HorizontalMultiLevelHierarchy"/>
    <dgm:cxn modelId="{88B93C7F-304A-43C5-B16C-7AADA8A17066}" type="presParOf" srcId="{9007447D-4485-4C41-9819-E4C689F26B09}" destId="{CFA5DA9B-29C1-4091-AA2A-3DA991540CF7}" srcOrd="1" destOrd="0" presId="urn:microsoft.com/office/officeart/2008/layout/HorizontalMultiLevelHierarchy"/>
    <dgm:cxn modelId="{4C8F059E-0B51-4B2D-AF1A-39E7BAF3A6FC}" type="presParOf" srcId="{CFA5DA9B-29C1-4091-AA2A-3DA991540CF7}" destId="{C9641803-5A02-4172-A632-B574CF42DECC}" srcOrd="0" destOrd="0" presId="urn:microsoft.com/office/officeart/2008/layout/HorizontalMultiLevelHierarchy"/>
    <dgm:cxn modelId="{96E4986E-9703-4E2B-9F03-8A446A0BF71C}" type="presParOf" srcId="{C9641803-5A02-4172-A632-B574CF42DECC}" destId="{F4799FC1-433F-4290-AF72-FD8AF0449B13}" srcOrd="0" destOrd="0" presId="urn:microsoft.com/office/officeart/2008/layout/HorizontalMultiLevelHierarchy"/>
    <dgm:cxn modelId="{5BB475ED-AFA9-4F81-80C1-38F51173EBF3}" type="presParOf" srcId="{CFA5DA9B-29C1-4091-AA2A-3DA991540CF7}" destId="{79218D33-9FB0-4039-97F2-E0EB539C00C4}" srcOrd="1" destOrd="0" presId="urn:microsoft.com/office/officeart/2008/layout/HorizontalMultiLevelHierarchy"/>
    <dgm:cxn modelId="{E90A8B9E-DE74-4F9C-B7E9-27CCA173CD21}" type="presParOf" srcId="{79218D33-9FB0-4039-97F2-E0EB539C00C4}" destId="{6F6FF927-91AE-49C4-BA3C-F42BF6106DA2}" srcOrd="0" destOrd="0" presId="urn:microsoft.com/office/officeart/2008/layout/HorizontalMultiLevelHierarchy"/>
    <dgm:cxn modelId="{15082139-4939-4304-B1CC-70B57885BA81}" type="presParOf" srcId="{79218D33-9FB0-4039-97F2-E0EB539C00C4}" destId="{F09B1841-58D8-4BD7-B80C-E5CC5AE7554F}" srcOrd="1" destOrd="0" presId="urn:microsoft.com/office/officeart/2008/layout/HorizontalMultiLevelHierarchy"/>
    <dgm:cxn modelId="{AF4A547F-D05D-416A-9E66-FD2EE7241578}" type="presParOf" srcId="{CFA5DA9B-29C1-4091-AA2A-3DA991540CF7}" destId="{BC31B9E3-286D-4E26-AD3B-3F32DE612E11}" srcOrd="2" destOrd="0" presId="urn:microsoft.com/office/officeart/2008/layout/HorizontalMultiLevelHierarchy"/>
    <dgm:cxn modelId="{5919DCA6-2769-4919-AF2C-CD531565E185}" type="presParOf" srcId="{BC31B9E3-286D-4E26-AD3B-3F32DE612E11}" destId="{82B97CCD-67F5-493D-A69F-4FB2F28D71C1}" srcOrd="0" destOrd="0" presId="urn:microsoft.com/office/officeart/2008/layout/HorizontalMultiLevelHierarchy"/>
    <dgm:cxn modelId="{EF723254-FF68-4A2C-86E3-506F50AB5CCF}" type="presParOf" srcId="{CFA5DA9B-29C1-4091-AA2A-3DA991540CF7}" destId="{DF98E550-02B0-4A07-B0A7-3A722AE32813}" srcOrd="3" destOrd="0" presId="urn:microsoft.com/office/officeart/2008/layout/HorizontalMultiLevelHierarchy"/>
    <dgm:cxn modelId="{3796D80D-1D2D-4805-B070-509D41CD008B}" type="presParOf" srcId="{DF98E550-02B0-4A07-B0A7-3A722AE32813}" destId="{26D620E8-7B9C-4D3D-8C06-5E8D1100096B}" srcOrd="0" destOrd="0" presId="urn:microsoft.com/office/officeart/2008/layout/HorizontalMultiLevelHierarchy"/>
    <dgm:cxn modelId="{90E823F8-383F-4AD3-97B1-3178648DE128}" type="presParOf" srcId="{DF98E550-02B0-4A07-B0A7-3A722AE32813}" destId="{AF92A814-87F3-4999-8BF6-3C3E6E35F108}" srcOrd="1" destOrd="0" presId="urn:microsoft.com/office/officeart/2008/layout/HorizontalMultiLevelHierarchy"/>
    <dgm:cxn modelId="{5BD5F210-3FCF-4B0F-B061-EBDD53CAC5F3}" type="presParOf" srcId="{CFA5DA9B-29C1-4091-AA2A-3DA991540CF7}" destId="{5CA7C100-001B-479A-9140-16F452E1762B}" srcOrd="4" destOrd="0" presId="urn:microsoft.com/office/officeart/2008/layout/HorizontalMultiLevelHierarchy"/>
    <dgm:cxn modelId="{74AA92B0-865C-4E1D-8C0C-58B2CA9F31A0}" type="presParOf" srcId="{5CA7C100-001B-479A-9140-16F452E1762B}" destId="{489D83BA-3155-4533-988E-C6149577C5A5}" srcOrd="0" destOrd="0" presId="urn:microsoft.com/office/officeart/2008/layout/HorizontalMultiLevelHierarchy"/>
    <dgm:cxn modelId="{896CA5C8-EFD9-4EB1-B796-B9FA7A2BB8AE}" type="presParOf" srcId="{CFA5DA9B-29C1-4091-AA2A-3DA991540CF7}" destId="{EAADC470-1DF4-4699-8337-71D8DD73B5FC}" srcOrd="5" destOrd="0" presId="urn:microsoft.com/office/officeart/2008/layout/HorizontalMultiLevelHierarchy"/>
    <dgm:cxn modelId="{FD5342BF-0315-462E-B21D-A1727F52B7E7}" type="presParOf" srcId="{EAADC470-1DF4-4699-8337-71D8DD73B5FC}" destId="{85449106-1E80-4894-B34A-96E955DA21DC}" srcOrd="0" destOrd="0" presId="urn:microsoft.com/office/officeart/2008/layout/HorizontalMultiLevelHierarchy"/>
    <dgm:cxn modelId="{727B0B5E-0B4A-4B2F-B408-9A6FD4B5D480}" type="presParOf" srcId="{EAADC470-1DF4-4699-8337-71D8DD73B5FC}" destId="{7012AFA7-B370-4C22-ACEE-12B2444EA997}" srcOrd="1" destOrd="0" presId="urn:microsoft.com/office/officeart/2008/layout/HorizontalMultiLevelHierarchy"/>
    <dgm:cxn modelId="{C2E26D43-8DEA-4EB6-8674-54A3E54C420A}" type="presParOf" srcId="{CFA5DA9B-29C1-4091-AA2A-3DA991540CF7}" destId="{F4EBD92F-E436-4876-9B3E-1424BCE252D2}" srcOrd="6" destOrd="0" presId="urn:microsoft.com/office/officeart/2008/layout/HorizontalMultiLevelHierarchy"/>
    <dgm:cxn modelId="{3310682B-1076-4FE0-85E4-E6C88E77DD53}" type="presParOf" srcId="{F4EBD92F-E436-4876-9B3E-1424BCE252D2}" destId="{2A3D4065-E14B-4399-BFB3-C5824DCC8145}" srcOrd="0" destOrd="0" presId="urn:microsoft.com/office/officeart/2008/layout/HorizontalMultiLevelHierarchy"/>
    <dgm:cxn modelId="{8459332E-E467-4B20-8CD6-7B724D21A7CD}" type="presParOf" srcId="{CFA5DA9B-29C1-4091-AA2A-3DA991540CF7}" destId="{6D1D74BB-8354-4F90-ABCC-AC0498A094F5}" srcOrd="7" destOrd="0" presId="urn:microsoft.com/office/officeart/2008/layout/HorizontalMultiLevelHierarchy"/>
    <dgm:cxn modelId="{E04A44B9-0177-4CCA-82B4-23B41C562474}" type="presParOf" srcId="{6D1D74BB-8354-4F90-ABCC-AC0498A094F5}" destId="{F8ED705F-CE62-413C-B80E-04776F3B7B5E}" srcOrd="0" destOrd="0" presId="urn:microsoft.com/office/officeart/2008/layout/HorizontalMultiLevelHierarchy"/>
    <dgm:cxn modelId="{BF8030EE-B955-4061-B730-649A723A3AB1}" type="presParOf" srcId="{6D1D74BB-8354-4F90-ABCC-AC0498A094F5}" destId="{66FFB331-BAFF-434A-854C-D3456852FE3F}" srcOrd="1" destOrd="0" presId="urn:microsoft.com/office/officeart/2008/layout/HorizontalMultiLevelHierarchy"/>
    <dgm:cxn modelId="{DCB04188-DB66-4FC6-8AD8-F4A5268D84F6}" type="presParOf" srcId="{CFA5DA9B-29C1-4091-AA2A-3DA991540CF7}" destId="{DDDF06A8-895C-4020-BFEA-4C48A1896E18}" srcOrd="8" destOrd="0" presId="urn:microsoft.com/office/officeart/2008/layout/HorizontalMultiLevelHierarchy"/>
    <dgm:cxn modelId="{B1EE63A9-90D1-4B6B-B470-85A6A9399457}" type="presParOf" srcId="{DDDF06A8-895C-4020-BFEA-4C48A1896E18}" destId="{51D54AB5-C20D-4A7C-9020-AD27D6C80F84}" srcOrd="0" destOrd="0" presId="urn:microsoft.com/office/officeart/2008/layout/HorizontalMultiLevelHierarchy"/>
    <dgm:cxn modelId="{C602E222-F265-4DB8-B1D8-84A55CDCD52B}" type="presParOf" srcId="{CFA5DA9B-29C1-4091-AA2A-3DA991540CF7}" destId="{F4D504BB-4F72-4C73-A365-0D3EB0C491DA}" srcOrd="9" destOrd="0" presId="urn:microsoft.com/office/officeart/2008/layout/HorizontalMultiLevelHierarchy"/>
    <dgm:cxn modelId="{2F41F5C8-8BED-40AC-BC8F-8B16A6C6C7F0}" type="presParOf" srcId="{F4D504BB-4F72-4C73-A365-0D3EB0C491DA}" destId="{7D4621F3-578B-4EAB-A70B-873A116A86CD}" srcOrd="0" destOrd="0" presId="urn:microsoft.com/office/officeart/2008/layout/HorizontalMultiLevelHierarchy"/>
    <dgm:cxn modelId="{5BC8CD41-E6BD-4183-B3EE-3B8ABF58930B}" type="presParOf" srcId="{F4D504BB-4F72-4C73-A365-0D3EB0C491DA}" destId="{C42A206B-BD50-4331-A771-65371CF6C82E}" srcOrd="1" destOrd="0" presId="urn:microsoft.com/office/officeart/2008/layout/HorizontalMultiLevelHierarchy"/>
    <dgm:cxn modelId="{28312593-76EB-4C56-849A-A630BD1299DF}" type="presParOf" srcId="{CFA5DA9B-29C1-4091-AA2A-3DA991540CF7}" destId="{17AE6384-8DB0-467F-98BE-81FC47B19B11}" srcOrd="10" destOrd="0" presId="urn:microsoft.com/office/officeart/2008/layout/HorizontalMultiLevelHierarchy"/>
    <dgm:cxn modelId="{5C0FAE01-331D-4FFB-A185-80EB351866D5}" type="presParOf" srcId="{17AE6384-8DB0-467F-98BE-81FC47B19B11}" destId="{6DAD6B9E-A4E4-434E-A609-FCAE47F34789}" srcOrd="0" destOrd="0" presId="urn:microsoft.com/office/officeart/2008/layout/HorizontalMultiLevelHierarchy"/>
    <dgm:cxn modelId="{9C708AF4-B40D-4909-8080-AA78B92B7689}" type="presParOf" srcId="{CFA5DA9B-29C1-4091-AA2A-3DA991540CF7}" destId="{88D5A2E7-3B20-4A06-9BF6-CDCF59DCA22B}" srcOrd="11" destOrd="0" presId="urn:microsoft.com/office/officeart/2008/layout/HorizontalMultiLevelHierarchy"/>
    <dgm:cxn modelId="{5032B2E5-A930-425C-8229-ABDB47A0A890}" type="presParOf" srcId="{88D5A2E7-3B20-4A06-9BF6-CDCF59DCA22B}" destId="{2C41975E-F91E-49F7-ABB5-74BEB344D061}" srcOrd="0" destOrd="0" presId="urn:microsoft.com/office/officeart/2008/layout/HorizontalMultiLevelHierarchy"/>
    <dgm:cxn modelId="{415EEF45-F49C-4518-9F94-357D180A96C8}" type="presParOf" srcId="{88D5A2E7-3B20-4A06-9BF6-CDCF59DCA22B}" destId="{87E0726F-6EA7-4DA3-AD89-52B2A0123D7D}" srcOrd="1" destOrd="0" presId="urn:microsoft.com/office/officeart/2008/layout/HorizontalMultiLevelHierarchy"/>
    <dgm:cxn modelId="{C4795C8E-C673-4F51-AB5F-03F1E744755B}" type="presParOf" srcId="{CFA5DA9B-29C1-4091-AA2A-3DA991540CF7}" destId="{A9A501C8-96BC-4358-821B-EE61EB7D1017}" srcOrd="12" destOrd="0" presId="urn:microsoft.com/office/officeart/2008/layout/HorizontalMultiLevelHierarchy"/>
    <dgm:cxn modelId="{251FC151-37A7-451A-8D49-94FC0E83FDF1}" type="presParOf" srcId="{A9A501C8-96BC-4358-821B-EE61EB7D1017}" destId="{DD6643AB-FCEF-4D65-81F8-3186B8357B23}" srcOrd="0" destOrd="0" presId="urn:microsoft.com/office/officeart/2008/layout/HorizontalMultiLevelHierarchy"/>
    <dgm:cxn modelId="{BDB007A1-5CA2-421D-815D-04843B8BD286}" type="presParOf" srcId="{CFA5DA9B-29C1-4091-AA2A-3DA991540CF7}" destId="{98C0E5C1-F422-47A7-BB7C-AD26144D2669}" srcOrd="13" destOrd="0" presId="urn:microsoft.com/office/officeart/2008/layout/HorizontalMultiLevelHierarchy"/>
    <dgm:cxn modelId="{1518C024-CB39-4D72-A085-33F57A113E40}" type="presParOf" srcId="{98C0E5C1-F422-47A7-BB7C-AD26144D2669}" destId="{E2040B83-F6CB-4F2A-ABF7-D0BD285BD6D7}" srcOrd="0" destOrd="0" presId="urn:microsoft.com/office/officeart/2008/layout/HorizontalMultiLevelHierarchy"/>
    <dgm:cxn modelId="{6BE409B4-E966-4BA0-AAF3-27AB9A7B76D9}" type="presParOf" srcId="{98C0E5C1-F422-47A7-BB7C-AD26144D2669}" destId="{42AD8032-F9BB-4FA5-A264-058E1AE7D239}"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A501C8-96BC-4358-821B-EE61EB7D1017}">
      <dsp:nvSpPr>
        <dsp:cNvPr id="0" name=""/>
        <dsp:cNvSpPr/>
      </dsp:nvSpPr>
      <dsp:spPr>
        <a:xfrm>
          <a:off x="2563060" y="2338207"/>
          <a:ext cx="360877" cy="2062942"/>
        </a:xfrm>
        <a:custGeom>
          <a:avLst/>
          <a:gdLst/>
          <a:ahLst/>
          <a:cxnLst/>
          <a:rect l="0" t="0" r="0" b="0"/>
          <a:pathLst>
            <a:path>
              <a:moveTo>
                <a:pt x="0" y="0"/>
              </a:moveTo>
              <a:lnTo>
                <a:pt x="180438" y="0"/>
              </a:lnTo>
              <a:lnTo>
                <a:pt x="180438" y="2062942"/>
              </a:lnTo>
              <a:lnTo>
                <a:pt x="360877" y="206294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691142" y="3317322"/>
        <a:ext cx="104713" cy="104713"/>
      </dsp:txXfrm>
    </dsp:sp>
    <dsp:sp modelId="{17AE6384-8DB0-467F-98BE-81FC47B19B11}">
      <dsp:nvSpPr>
        <dsp:cNvPr id="0" name=""/>
        <dsp:cNvSpPr/>
      </dsp:nvSpPr>
      <dsp:spPr>
        <a:xfrm>
          <a:off x="2563060" y="2338207"/>
          <a:ext cx="360877" cy="1375295"/>
        </a:xfrm>
        <a:custGeom>
          <a:avLst/>
          <a:gdLst/>
          <a:ahLst/>
          <a:cxnLst/>
          <a:rect l="0" t="0" r="0" b="0"/>
          <a:pathLst>
            <a:path>
              <a:moveTo>
                <a:pt x="0" y="0"/>
              </a:moveTo>
              <a:lnTo>
                <a:pt x="180438" y="0"/>
              </a:lnTo>
              <a:lnTo>
                <a:pt x="180438" y="1375295"/>
              </a:lnTo>
              <a:lnTo>
                <a:pt x="360877" y="1375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07952" y="2990308"/>
        <a:ext cx="71092" cy="71092"/>
      </dsp:txXfrm>
    </dsp:sp>
    <dsp:sp modelId="{DDDF06A8-895C-4020-BFEA-4C48A1896E18}">
      <dsp:nvSpPr>
        <dsp:cNvPr id="0" name=""/>
        <dsp:cNvSpPr/>
      </dsp:nvSpPr>
      <dsp:spPr>
        <a:xfrm>
          <a:off x="2563060" y="2338207"/>
          <a:ext cx="360877" cy="687647"/>
        </a:xfrm>
        <a:custGeom>
          <a:avLst/>
          <a:gdLst/>
          <a:ahLst/>
          <a:cxnLst/>
          <a:rect l="0" t="0" r="0" b="0"/>
          <a:pathLst>
            <a:path>
              <a:moveTo>
                <a:pt x="0" y="0"/>
              </a:moveTo>
              <a:lnTo>
                <a:pt x="180438" y="0"/>
              </a:lnTo>
              <a:lnTo>
                <a:pt x="180438" y="687647"/>
              </a:lnTo>
              <a:lnTo>
                <a:pt x="360877" y="6876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24084" y="2662616"/>
        <a:ext cx="38829" cy="38829"/>
      </dsp:txXfrm>
    </dsp:sp>
    <dsp:sp modelId="{F4EBD92F-E436-4876-9B3E-1424BCE252D2}">
      <dsp:nvSpPr>
        <dsp:cNvPr id="0" name=""/>
        <dsp:cNvSpPr/>
      </dsp:nvSpPr>
      <dsp:spPr>
        <a:xfrm>
          <a:off x="2563060" y="2292487"/>
          <a:ext cx="360877" cy="91440"/>
        </a:xfrm>
        <a:custGeom>
          <a:avLst/>
          <a:gdLst/>
          <a:ahLst/>
          <a:cxnLst/>
          <a:rect l="0" t="0" r="0" b="0"/>
          <a:pathLst>
            <a:path>
              <a:moveTo>
                <a:pt x="0" y="45720"/>
              </a:moveTo>
              <a:lnTo>
                <a:pt x="360877" y="457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34477" y="2329185"/>
        <a:ext cx="18043" cy="18043"/>
      </dsp:txXfrm>
    </dsp:sp>
    <dsp:sp modelId="{5CA7C100-001B-479A-9140-16F452E1762B}">
      <dsp:nvSpPr>
        <dsp:cNvPr id="0" name=""/>
        <dsp:cNvSpPr/>
      </dsp:nvSpPr>
      <dsp:spPr>
        <a:xfrm>
          <a:off x="2563060" y="1650559"/>
          <a:ext cx="360877" cy="687647"/>
        </a:xfrm>
        <a:custGeom>
          <a:avLst/>
          <a:gdLst/>
          <a:ahLst/>
          <a:cxnLst/>
          <a:rect l="0" t="0" r="0" b="0"/>
          <a:pathLst>
            <a:path>
              <a:moveTo>
                <a:pt x="0" y="687647"/>
              </a:moveTo>
              <a:lnTo>
                <a:pt x="180438" y="687647"/>
              </a:lnTo>
              <a:lnTo>
                <a:pt x="180438" y="0"/>
              </a:lnTo>
              <a:lnTo>
                <a:pt x="360877"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24084" y="1974968"/>
        <a:ext cx="38829" cy="38829"/>
      </dsp:txXfrm>
    </dsp:sp>
    <dsp:sp modelId="{BC31B9E3-286D-4E26-AD3B-3F32DE612E11}">
      <dsp:nvSpPr>
        <dsp:cNvPr id="0" name=""/>
        <dsp:cNvSpPr/>
      </dsp:nvSpPr>
      <dsp:spPr>
        <a:xfrm>
          <a:off x="2563060" y="962912"/>
          <a:ext cx="360877" cy="1375295"/>
        </a:xfrm>
        <a:custGeom>
          <a:avLst/>
          <a:gdLst/>
          <a:ahLst/>
          <a:cxnLst/>
          <a:rect l="0" t="0" r="0" b="0"/>
          <a:pathLst>
            <a:path>
              <a:moveTo>
                <a:pt x="0" y="1375295"/>
              </a:moveTo>
              <a:lnTo>
                <a:pt x="180438" y="1375295"/>
              </a:lnTo>
              <a:lnTo>
                <a:pt x="180438" y="0"/>
              </a:lnTo>
              <a:lnTo>
                <a:pt x="360877"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07952" y="1615013"/>
        <a:ext cx="71092" cy="71092"/>
      </dsp:txXfrm>
    </dsp:sp>
    <dsp:sp modelId="{C9641803-5A02-4172-A632-B574CF42DECC}">
      <dsp:nvSpPr>
        <dsp:cNvPr id="0" name=""/>
        <dsp:cNvSpPr/>
      </dsp:nvSpPr>
      <dsp:spPr>
        <a:xfrm>
          <a:off x="2563060" y="275264"/>
          <a:ext cx="360877" cy="2062942"/>
        </a:xfrm>
        <a:custGeom>
          <a:avLst/>
          <a:gdLst/>
          <a:ahLst/>
          <a:cxnLst/>
          <a:rect l="0" t="0" r="0" b="0"/>
          <a:pathLst>
            <a:path>
              <a:moveTo>
                <a:pt x="0" y="2062942"/>
              </a:moveTo>
              <a:lnTo>
                <a:pt x="180438" y="2062942"/>
              </a:lnTo>
              <a:lnTo>
                <a:pt x="180438" y="0"/>
              </a:lnTo>
              <a:lnTo>
                <a:pt x="360877"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691142" y="1254379"/>
        <a:ext cx="104713" cy="104713"/>
      </dsp:txXfrm>
    </dsp:sp>
    <dsp:sp modelId="{572BFC3B-94B7-4BA8-A0FA-2A3B5799C988}">
      <dsp:nvSpPr>
        <dsp:cNvPr id="0" name=""/>
        <dsp:cNvSpPr/>
      </dsp:nvSpPr>
      <dsp:spPr>
        <a:xfrm rot="16200000">
          <a:off x="840322" y="2063148"/>
          <a:ext cx="2895358" cy="5501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Classification</a:t>
          </a:r>
        </a:p>
      </dsp:txBody>
      <dsp:txXfrm>
        <a:off x="840322" y="2063148"/>
        <a:ext cx="2895358" cy="550118"/>
      </dsp:txXfrm>
    </dsp:sp>
    <dsp:sp modelId="{6F6FF927-91AE-49C4-BA3C-F42BF6106DA2}">
      <dsp:nvSpPr>
        <dsp:cNvPr id="0" name=""/>
        <dsp:cNvSpPr/>
      </dsp:nvSpPr>
      <dsp:spPr>
        <a:xfrm>
          <a:off x="2923938" y="205"/>
          <a:ext cx="1804387" cy="5501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Logistic Regression</a:t>
          </a:r>
        </a:p>
      </dsp:txBody>
      <dsp:txXfrm>
        <a:off x="2923938" y="205"/>
        <a:ext cx="1804387" cy="550118"/>
      </dsp:txXfrm>
    </dsp:sp>
    <dsp:sp modelId="{26D620E8-7B9C-4D3D-8C06-5E8D1100096B}">
      <dsp:nvSpPr>
        <dsp:cNvPr id="0" name=""/>
        <dsp:cNvSpPr/>
      </dsp:nvSpPr>
      <dsp:spPr>
        <a:xfrm>
          <a:off x="2923938" y="687853"/>
          <a:ext cx="1804387" cy="5501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Decision Trees</a:t>
          </a:r>
        </a:p>
      </dsp:txBody>
      <dsp:txXfrm>
        <a:off x="2923938" y="687853"/>
        <a:ext cx="1804387" cy="550118"/>
      </dsp:txXfrm>
    </dsp:sp>
    <dsp:sp modelId="{85449106-1E80-4894-B34A-96E955DA21DC}">
      <dsp:nvSpPr>
        <dsp:cNvPr id="0" name=""/>
        <dsp:cNvSpPr/>
      </dsp:nvSpPr>
      <dsp:spPr>
        <a:xfrm>
          <a:off x="2923938" y="1375500"/>
          <a:ext cx="1804387" cy="5501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t>Knn</a:t>
          </a:r>
          <a:r>
            <a:rPr lang="en-US" sz="1800" kern="1200" dirty="0"/>
            <a:t> (k-nearest neighbors)</a:t>
          </a:r>
        </a:p>
      </dsp:txBody>
      <dsp:txXfrm>
        <a:off x="2923938" y="1375500"/>
        <a:ext cx="1804387" cy="550118"/>
      </dsp:txXfrm>
    </dsp:sp>
    <dsp:sp modelId="{F8ED705F-CE62-413C-B80E-04776F3B7B5E}">
      <dsp:nvSpPr>
        <dsp:cNvPr id="0" name=""/>
        <dsp:cNvSpPr/>
      </dsp:nvSpPr>
      <dsp:spPr>
        <a:xfrm>
          <a:off x="2923938" y="2063148"/>
          <a:ext cx="1804387" cy="5501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Naïve-Bayes</a:t>
          </a:r>
        </a:p>
      </dsp:txBody>
      <dsp:txXfrm>
        <a:off x="2923938" y="2063148"/>
        <a:ext cx="1804387" cy="550118"/>
      </dsp:txXfrm>
    </dsp:sp>
    <dsp:sp modelId="{7D4621F3-578B-4EAB-A70B-873A116A86CD}">
      <dsp:nvSpPr>
        <dsp:cNvPr id="0" name=""/>
        <dsp:cNvSpPr/>
      </dsp:nvSpPr>
      <dsp:spPr>
        <a:xfrm>
          <a:off x="2923938" y="2750796"/>
          <a:ext cx="1804387" cy="5501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Support Vector Machines</a:t>
          </a:r>
        </a:p>
      </dsp:txBody>
      <dsp:txXfrm>
        <a:off x="2923938" y="2750796"/>
        <a:ext cx="1804387" cy="550118"/>
      </dsp:txXfrm>
    </dsp:sp>
    <dsp:sp modelId="{2C41975E-F91E-49F7-ABB5-74BEB344D061}">
      <dsp:nvSpPr>
        <dsp:cNvPr id="0" name=""/>
        <dsp:cNvSpPr/>
      </dsp:nvSpPr>
      <dsp:spPr>
        <a:xfrm>
          <a:off x="2923938" y="3438443"/>
          <a:ext cx="1804387" cy="5501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Neural Networks</a:t>
          </a:r>
        </a:p>
      </dsp:txBody>
      <dsp:txXfrm>
        <a:off x="2923938" y="3438443"/>
        <a:ext cx="1804387" cy="550118"/>
      </dsp:txXfrm>
    </dsp:sp>
    <dsp:sp modelId="{E2040B83-F6CB-4F2A-ABF7-D0BD285BD6D7}">
      <dsp:nvSpPr>
        <dsp:cNvPr id="0" name=""/>
        <dsp:cNvSpPr/>
      </dsp:nvSpPr>
      <dsp:spPr>
        <a:xfrm>
          <a:off x="2923938" y="4126091"/>
          <a:ext cx="1804387" cy="5501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Random Forest</a:t>
          </a:r>
        </a:p>
      </dsp:txBody>
      <dsp:txXfrm>
        <a:off x="2923938" y="4126091"/>
        <a:ext cx="1804387" cy="550118"/>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7BB8D0-B324-4516-932F-1964F55B9643}" type="datetimeFigureOut">
              <a:rPr lang="en-US" smtClean="0"/>
              <a:t>4/4/2019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100F9E-8907-4AC2-9C8F-2F93E4B0B31B}" type="slidenum">
              <a:rPr lang="en-US" smtClean="0"/>
              <a:t>‹#›</a:t>
            </a:fld>
            <a:endParaRPr lang="en-US"/>
          </a:p>
        </p:txBody>
      </p:sp>
    </p:spTree>
    <p:extLst>
      <p:ext uri="{BB962C8B-B14F-4D97-AF65-F5344CB8AC3E}">
        <p14:creationId xmlns:p14="http://schemas.microsoft.com/office/powerpoint/2010/main" val="3651557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0B224E-7E9D-4BDD-AB6D-E1E84C1B4CFF}" type="slidenum">
              <a:rPr lang="en-US" smtClean="0"/>
              <a:t>4</a:t>
            </a:fld>
            <a:endParaRPr lang="en-US"/>
          </a:p>
        </p:txBody>
      </p:sp>
    </p:spTree>
    <p:extLst>
      <p:ext uri="{BB962C8B-B14F-4D97-AF65-F5344CB8AC3E}">
        <p14:creationId xmlns:p14="http://schemas.microsoft.com/office/powerpoint/2010/main" val="2057956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Lowering Threshold wil</a:t>
            </a:r>
            <a:r>
              <a:rPr lang="en-US" baseline="0" dirty="0"/>
              <a:t>l increase recall. But will decrease Precision</a:t>
            </a:r>
          </a:p>
          <a:p>
            <a:r>
              <a:rPr lang="en-US" baseline="0" dirty="0"/>
              <a:t>Increasing Threshold will decrease recall, but will increase precision.</a:t>
            </a:r>
            <a:endParaRPr lang="en-US" dirty="0"/>
          </a:p>
        </p:txBody>
      </p:sp>
      <p:sp>
        <p:nvSpPr>
          <p:cNvPr id="4" name="Slide Number Placeholder 3"/>
          <p:cNvSpPr>
            <a:spLocks noGrp="1"/>
          </p:cNvSpPr>
          <p:nvPr>
            <p:ph type="sldNum" sz="quarter" idx="10"/>
          </p:nvPr>
        </p:nvSpPr>
        <p:spPr/>
        <p:txBody>
          <a:bodyPr/>
          <a:lstStyle/>
          <a:p>
            <a:fld id="{E6100F9E-8907-4AC2-9C8F-2F93E4B0B31B}" type="slidenum">
              <a:rPr lang="en-US" smtClean="0"/>
              <a:t>6</a:t>
            </a:fld>
            <a:endParaRPr lang="en-US"/>
          </a:p>
        </p:txBody>
      </p:sp>
    </p:spTree>
    <p:extLst>
      <p:ext uri="{BB962C8B-B14F-4D97-AF65-F5344CB8AC3E}">
        <p14:creationId xmlns:p14="http://schemas.microsoft.com/office/powerpoint/2010/main" val="2234373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3080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200" b="1" i="0">
                <a:solidFill>
                  <a:schemeClr val="bg1"/>
                </a:solidFill>
                <a:latin typeface="Helvetica"/>
                <a:cs typeface="Helvetica"/>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accent1">
                    <a:lumMod val="40000"/>
                    <a:lumOff val="60000"/>
                  </a:schemeClr>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Rectangle 12"/>
          <p:cNvSpPr>
            <a:spLocks noGrp="1" noChangeArrowheads="1"/>
          </p:cNvSpPr>
          <p:nvPr>
            <p:ph type="sldNum" sz="quarter" idx="4"/>
          </p:nvPr>
        </p:nvSpPr>
        <p:spPr bwMode="auto">
          <a:xfrm>
            <a:off x="8142520" y="6529571"/>
            <a:ext cx="9144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solidFill>
                  <a:schemeClr val="bg1"/>
                </a:solidFill>
                <a:latin typeface="Calibri" panose="020F0502020204030204" pitchFamily="34" charset="0"/>
                <a:ea typeface="Verdana" panose="020B0604030504040204" pitchFamily="34" charset="0"/>
                <a:cs typeface="Verdana" panose="020B0604030504040204" pitchFamily="34" charset="0"/>
              </a:defRPr>
            </a:lvl1pPr>
          </a:lstStyle>
          <a:p>
            <a:fld id="{38CFBFC5-68E7-4431-8625-A5845C183C00}" type="slidenum">
              <a:rPr lang="en-US" smtClean="0"/>
              <a:pPr/>
              <a:t>‹#›</a:t>
            </a:fld>
            <a:endParaRPr lang="en-US" dirty="0"/>
          </a:p>
        </p:txBody>
      </p:sp>
    </p:spTree>
    <p:extLst>
      <p:ext uri="{BB962C8B-B14F-4D97-AF65-F5344CB8AC3E}">
        <p14:creationId xmlns:p14="http://schemas.microsoft.com/office/powerpoint/2010/main" val="312600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Helvetica"/>
                <a:cs typeface="Helvetica"/>
              </a:defRPr>
            </a:lvl1pPr>
          </a:lstStyle>
          <a:p>
            <a:r>
              <a:rPr lang="en-US" dirty="0"/>
              <a:t>Click to edit Master title style</a:t>
            </a:r>
          </a:p>
        </p:txBody>
      </p:sp>
      <p:sp>
        <p:nvSpPr>
          <p:cNvPr id="3" name="Content Placeholder 2"/>
          <p:cNvSpPr>
            <a:spLocks noGrp="1"/>
          </p:cNvSpPr>
          <p:nvPr>
            <p:ph idx="1"/>
          </p:nvPr>
        </p:nvSpPr>
        <p:spPr>
          <a:xfrm>
            <a:off x="457200" y="1600201"/>
            <a:ext cx="8229600" cy="4315570"/>
          </a:xfrm>
        </p:spPr>
        <p:txBody>
          <a:bodyPr/>
          <a:lstStyle>
            <a:lvl1pPr>
              <a:defRPr>
                <a:latin typeface="Helvetica"/>
                <a:cs typeface="Helvetica"/>
              </a:defRPr>
            </a:lvl1pPr>
            <a:lvl2pPr>
              <a:defRPr>
                <a:latin typeface="Helvetica"/>
                <a:cs typeface="Helvetica"/>
              </a:defRPr>
            </a:lvl2pPr>
            <a:lvl3pPr>
              <a:defRPr>
                <a:latin typeface="Helvetica"/>
                <a:cs typeface="Helvetica"/>
              </a:defRPr>
            </a:lvl3pPr>
            <a:lvl4pPr>
              <a:defRPr>
                <a:latin typeface="Helvetica"/>
                <a:cs typeface="Helvetica"/>
              </a:defRPr>
            </a:lvl4pPr>
            <a:lvl5pPr>
              <a:defRPr>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2"/>
          <p:cNvSpPr>
            <a:spLocks noGrp="1" noChangeArrowheads="1"/>
          </p:cNvSpPr>
          <p:nvPr>
            <p:ph type="sldNum" sz="quarter" idx="4"/>
          </p:nvPr>
        </p:nvSpPr>
        <p:spPr bwMode="auto">
          <a:xfrm>
            <a:off x="8142520" y="6529571"/>
            <a:ext cx="9144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solidFill>
                  <a:schemeClr val="bg1"/>
                </a:solidFill>
                <a:latin typeface="Calibri" panose="020F0502020204030204" pitchFamily="34" charset="0"/>
                <a:ea typeface="Verdana" panose="020B0604030504040204" pitchFamily="34" charset="0"/>
                <a:cs typeface="Verdana" panose="020B0604030504040204" pitchFamily="34" charset="0"/>
              </a:defRPr>
            </a:lvl1pPr>
          </a:lstStyle>
          <a:p>
            <a:fld id="{38CFBFC5-68E7-4431-8625-A5845C183C00}" type="slidenum">
              <a:rPr lang="en-US" smtClean="0"/>
              <a:pPr/>
              <a:t>‹#›</a:t>
            </a:fld>
            <a:endParaRPr lang="en-US" dirty="0"/>
          </a:p>
        </p:txBody>
      </p:sp>
    </p:spTree>
    <p:extLst>
      <p:ext uri="{BB962C8B-B14F-4D97-AF65-F5344CB8AC3E}">
        <p14:creationId xmlns:p14="http://schemas.microsoft.com/office/powerpoint/2010/main" val="4135495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dirty="0"/>
              <a:t>Click to edit Master title style</a:t>
            </a:r>
          </a:p>
        </p:txBody>
      </p:sp>
      <p:sp>
        <p:nvSpPr>
          <p:cNvPr id="3" name="Content Placeholder 2"/>
          <p:cNvSpPr>
            <a:spLocks noGrp="1"/>
          </p:cNvSpPr>
          <p:nvPr>
            <p:ph sz="half" idx="1"/>
          </p:nvPr>
        </p:nvSpPr>
        <p:spPr>
          <a:xfrm>
            <a:off x="457200" y="1600201"/>
            <a:ext cx="4038600" cy="427581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275815"/>
          </a:xfrm>
          <a:solidFill>
            <a:schemeClr val="bg1"/>
          </a:solidFill>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2"/>
          <p:cNvSpPr>
            <a:spLocks noGrp="1" noChangeArrowheads="1"/>
          </p:cNvSpPr>
          <p:nvPr>
            <p:ph type="sldNum" sz="quarter" idx="4"/>
          </p:nvPr>
        </p:nvSpPr>
        <p:spPr bwMode="auto">
          <a:xfrm>
            <a:off x="8142520" y="6529571"/>
            <a:ext cx="9144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solidFill>
                  <a:schemeClr val="bg1"/>
                </a:solidFill>
                <a:latin typeface="Calibri" panose="020F0502020204030204" pitchFamily="34" charset="0"/>
                <a:ea typeface="Verdana" panose="020B0604030504040204" pitchFamily="34" charset="0"/>
                <a:cs typeface="Verdana" panose="020B0604030504040204" pitchFamily="34" charset="0"/>
              </a:defRPr>
            </a:lvl1pPr>
          </a:lstStyle>
          <a:p>
            <a:fld id="{38CFBFC5-68E7-4431-8625-A5845C183C00}" type="slidenum">
              <a:rPr lang="en-US" smtClean="0"/>
              <a:pPr/>
              <a:t>‹#›</a:t>
            </a:fld>
            <a:endParaRPr lang="en-US" dirty="0"/>
          </a:p>
        </p:txBody>
      </p:sp>
    </p:spTree>
    <p:extLst>
      <p:ext uri="{BB962C8B-B14F-4D97-AF65-F5344CB8AC3E}">
        <p14:creationId xmlns:p14="http://schemas.microsoft.com/office/powerpoint/2010/main" val="30899236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3895427" y="3059668"/>
            <a:ext cx="996683" cy="276999"/>
          </a:xfrm>
          <a:prstGeom prst="rect">
            <a:avLst/>
          </a:prstGeom>
        </p:spPr>
        <p:txBody>
          <a:bodyPr wrap="none">
            <a:spAutoFit/>
          </a:bodyPr>
          <a:lstStyle/>
          <a:p>
            <a:r>
              <a:rPr lang="en-US" sz="1200" dirty="0">
                <a:solidFill>
                  <a:schemeClr val="bg1"/>
                </a:solidFill>
              </a:rPr>
              <a:t>Version</a:t>
            </a:r>
            <a:r>
              <a:rPr lang="en-US" sz="1200" baseline="0" dirty="0">
                <a:solidFill>
                  <a:schemeClr val="bg1"/>
                </a:solidFill>
              </a:rPr>
              <a:t> 1.3.5</a:t>
            </a:r>
            <a:endParaRPr lang="en-US" sz="1200" dirty="0">
              <a:solidFill>
                <a:schemeClr val="bg1"/>
              </a:solidFill>
            </a:endParaRPr>
          </a:p>
        </p:txBody>
      </p:sp>
      <p:sp>
        <p:nvSpPr>
          <p:cNvPr id="15" name="TextBox 14"/>
          <p:cNvSpPr txBox="1"/>
          <p:nvPr userDrawn="1"/>
        </p:nvSpPr>
        <p:spPr>
          <a:xfrm>
            <a:off x="4582716" y="5760965"/>
            <a:ext cx="3984341" cy="438582"/>
          </a:xfrm>
          <a:prstGeom prst="rect">
            <a:avLst/>
          </a:prstGeom>
          <a:noFill/>
        </p:spPr>
        <p:txBody>
          <a:bodyPr wrap="square" lIns="0" tIns="0" rIns="0" bIns="0" rtlCol="0">
            <a:spAutoFit/>
          </a:bodyPr>
          <a:lstStyle/>
          <a:p>
            <a:pPr marL="0" algn="l"/>
            <a:r>
              <a:rPr lang="en-US" sz="950" kern="1200" baseline="0" dirty="0">
                <a:solidFill>
                  <a:schemeClr val="tx1"/>
                </a:solidFill>
                <a:effectLst/>
                <a:latin typeface="Calibri" panose="020F0502020204030204" pitchFamily="34" charset="0"/>
                <a:ea typeface="+mn-ea"/>
                <a:cs typeface="+mn-cs"/>
              </a:rPr>
              <a:t>© 2015 Consort Institute, LLC. All right reserved. This material may not be reproduced, displayed, modified or distributed in any forms by any means without the express prior written permission of Consort Institute, LLC</a:t>
            </a:r>
            <a:endParaRPr lang="en-US" sz="950" b="1" baseline="0" dirty="0">
              <a:latin typeface="Calibri" panose="020F0502020204030204" pitchFamily="34" charset="0"/>
            </a:endParaRPr>
          </a:p>
        </p:txBody>
      </p: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82718" y="4789714"/>
            <a:ext cx="2139753" cy="739390"/>
          </a:xfrm>
          <a:prstGeom prst="rect">
            <a:avLst/>
          </a:prstGeom>
        </p:spPr>
      </p:pic>
      <p:sp>
        <p:nvSpPr>
          <p:cNvPr id="21" name="Rectangle 9"/>
          <p:cNvSpPr>
            <a:spLocks noChangeArrowheads="1"/>
          </p:cNvSpPr>
          <p:nvPr userDrawn="1"/>
        </p:nvSpPr>
        <p:spPr bwMode="auto">
          <a:xfrm>
            <a:off x="0" y="0"/>
            <a:ext cx="4038600" cy="6858000"/>
          </a:xfrm>
          <a:prstGeom prst="rect">
            <a:avLst/>
          </a:prstGeom>
          <a:solidFill>
            <a:srgbClr val="004991"/>
          </a:solidFill>
          <a:ln w="9525">
            <a:noFill/>
            <a:miter lim="800000"/>
            <a:headEnd/>
            <a:tailEnd/>
          </a:ln>
          <a:effectLst/>
        </p:spPr>
        <p:txBody>
          <a:bodyPr wrap="none" anchor="ctr"/>
          <a:lstStyle/>
          <a:p>
            <a:endParaRPr lang="en-US"/>
          </a:p>
        </p:txBody>
      </p:sp>
      <p:pic>
        <p:nvPicPr>
          <p:cNvPr id="22" name="Picture 21" descr="vertical white.png"/>
          <p:cNvPicPr>
            <a:picLocks noChangeAspect="1"/>
          </p:cNvPicPr>
          <p:nvPr userDrawn="1"/>
        </p:nvPicPr>
        <p:blipFill>
          <a:blip r:embed="rId4" cstate="print"/>
          <a:stretch>
            <a:fillRect/>
          </a:stretch>
        </p:blipFill>
        <p:spPr>
          <a:xfrm>
            <a:off x="609600" y="914400"/>
            <a:ext cx="2752900" cy="4932474"/>
          </a:xfrm>
          <a:prstGeom prst="rect">
            <a:avLst/>
          </a:prstGeom>
        </p:spPr>
      </p:pic>
      <p:sp>
        <p:nvSpPr>
          <p:cNvPr id="23" name="TextBox 22"/>
          <p:cNvSpPr txBox="1"/>
          <p:nvPr userDrawn="1"/>
        </p:nvSpPr>
        <p:spPr>
          <a:xfrm>
            <a:off x="4191000" y="2743200"/>
            <a:ext cx="4952999" cy="1908215"/>
          </a:xfrm>
          <a:prstGeom prst="rect">
            <a:avLst/>
          </a:prstGeom>
          <a:noFill/>
        </p:spPr>
        <p:txBody>
          <a:bodyPr wrap="square" lIns="0" tIns="0" rIns="0" bIns="0" rtlCol="0">
            <a:spAutoFit/>
          </a:bodyPr>
          <a:lstStyle/>
          <a:p>
            <a:pPr>
              <a:lnSpc>
                <a:spcPts val="4800"/>
              </a:lnSpc>
              <a:spcBef>
                <a:spcPts val="0"/>
              </a:spcBef>
            </a:pPr>
            <a:r>
              <a:rPr lang="en-US" sz="6000" b="1" dirty="0">
                <a:solidFill>
                  <a:schemeClr val="tx1"/>
                </a:solidFill>
                <a:effectLst/>
                <a:latin typeface="+mj-lt"/>
              </a:rPr>
              <a:t>Data Mining</a:t>
            </a:r>
          </a:p>
          <a:p>
            <a:pPr>
              <a:lnSpc>
                <a:spcPct val="100000"/>
              </a:lnSpc>
              <a:spcBef>
                <a:spcPts val="0"/>
              </a:spcBef>
            </a:pPr>
            <a:r>
              <a:rPr lang="en-US" sz="2800" b="1" dirty="0">
                <a:solidFill>
                  <a:schemeClr val="tx1"/>
                </a:solidFill>
                <a:effectLst/>
                <a:latin typeface="+mj-lt"/>
              </a:rPr>
              <a:t>With Rapid</a:t>
            </a:r>
            <a:r>
              <a:rPr lang="en-US" sz="2800" b="1" baseline="0" dirty="0">
                <a:solidFill>
                  <a:schemeClr val="tx1"/>
                </a:solidFill>
                <a:effectLst/>
                <a:latin typeface="+mj-lt"/>
              </a:rPr>
              <a:t> Miner</a:t>
            </a:r>
          </a:p>
          <a:p>
            <a:pPr>
              <a:lnSpc>
                <a:spcPct val="100000"/>
              </a:lnSpc>
              <a:spcBef>
                <a:spcPts val="0"/>
              </a:spcBef>
            </a:pPr>
            <a:endParaRPr lang="en-US" sz="2800" b="1" baseline="0" dirty="0">
              <a:solidFill>
                <a:schemeClr val="tx1"/>
              </a:solidFill>
              <a:effectLst/>
              <a:latin typeface="+mj-lt"/>
            </a:endParaRPr>
          </a:p>
          <a:p>
            <a:pPr>
              <a:lnSpc>
                <a:spcPct val="100000"/>
              </a:lnSpc>
              <a:spcBef>
                <a:spcPts val="0"/>
              </a:spcBef>
            </a:pPr>
            <a:r>
              <a:rPr lang="en-US" sz="2400" b="1" dirty="0">
                <a:solidFill>
                  <a:schemeClr val="tx1"/>
                </a:solidFill>
                <a:effectLst/>
                <a:latin typeface="+mj-lt"/>
              </a:rPr>
              <a:t>Reza </a:t>
            </a:r>
            <a:r>
              <a:rPr lang="en-US" sz="2400" b="1" dirty="0" err="1">
                <a:solidFill>
                  <a:schemeClr val="tx1"/>
                </a:solidFill>
                <a:effectLst/>
                <a:latin typeface="+mj-lt"/>
              </a:rPr>
              <a:t>Vaezi</a:t>
            </a:r>
            <a:r>
              <a:rPr lang="en-US" sz="2400" b="1" dirty="0">
                <a:solidFill>
                  <a:schemeClr val="tx1"/>
                </a:solidFill>
                <a:effectLst/>
                <a:latin typeface="+mj-lt"/>
              </a:rPr>
              <a:t>, Ph.D.</a:t>
            </a:r>
          </a:p>
        </p:txBody>
      </p:sp>
    </p:spTree>
    <p:extLst>
      <p:ext uri="{BB962C8B-B14F-4D97-AF65-F5344CB8AC3E}">
        <p14:creationId xmlns:p14="http://schemas.microsoft.com/office/powerpoint/2010/main" val="937824124"/>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914400" rtl="0" eaLnBrk="1" latinLnBrk="0" hangingPunct="1">
        <a:spcBef>
          <a:spcPct val="0"/>
        </a:spcBef>
        <a:buNone/>
        <a:defRPr sz="4400" b="1" i="0" kern="1200" baseline="0">
          <a:solidFill>
            <a:schemeClr val="tx1"/>
          </a:solidFill>
          <a:latin typeface="Calibri" panose="020F050202020403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baseline="0">
          <a:solidFill>
            <a:schemeClr val="tx1"/>
          </a:solidFill>
          <a:latin typeface="Calibri" panose="020F050202020403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baseline="0">
          <a:solidFill>
            <a:schemeClr val="tx1"/>
          </a:solidFill>
          <a:latin typeface="Calibri" panose="020F0502020204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baseline="0">
          <a:solidFill>
            <a:schemeClr val="tx1"/>
          </a:solidFill>
          <a:latin typeface="Calibri" panose="020F0502020204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baseline="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9"/>
          <p:cNvSpPr>
            <a:spLocks noChangeArrowheads="1"/>
          </p:cNvSpPr>
          <p:nvPr userDrawn="1"/>
        </p:nvSpPr>
        <p:spPr bwMode="auto">
          <a:xfrm flipV="1">
            <a:off x="0" y="6440344"/>
            <a:ext cx="9144000" cy="417658"/>
          </a:xfrm>
          <a:prstGeom prst="rect">
            <a:avLst/>
          </a:prstGeom>
          <a:solidFill>
            <a:srgbClr val="004991"/>
          </a:solidFill>
          <a:ln w="9525">
            <a:noFill/>
            <a:miter lim="800000"/>
            <a:headEnd/>
            <a:tailEnd/>
          </a:ln>
          <a:effectLst/>
        </p:spPr>
        <p:txBody>
          <a:bodyPr wrap="none" anchor="ctr"/>
          <a:lstStyle/>
          <a:p>
            <a:endParaRPr lang="en-US"/>
          </a:p>
        </p:txBody>
      </p:sp>
      <p:sp>
        <p:nvSpPr>
          <p:cNvPr id="16" name="TextBox 15"/>
          <p:cNvSpPr txBox="1"/>
          <p:nvPr userDrawn="1"/>
        </p:nvSpPr>
        <p:spPr>
          <a:xfrm>
            <a:off x="3048000" y="6496913"/>
            <a:ext cx="3581400" cy="253916"/>
          </a:xfrm>
          <a:prstGeom prst="rect">
            <a:avLst/>
          </a:prstGeom>
          <a:noFill/>
        </p:spPr>
        <p:txBody>
          <a:bodyPr wrap="square" rtlCol="0">
            <a:spAutoFit/>
          </a:bodyPr>
          <a:lstStyle/>
          <a:p>
            <a:pPr algn="ctr"/>
            <a:r>
              <a:rPr lang="en-US" sz="1000" dirty="0">
                <a:solidFill>
                  <a:schemeClr val="bg1"/>
                </a:solidFill>
                <a:latin typeface="Calibri" panose="020F0502020204030204" pitchFamily="34" charset="0"/>
              </a:rPr>
              <a:t>ece.emory.edu | 404.727.6000 | ece@emory.edu</a:t>
            </a:r>
          </a:p>
        </p:txBody>
      </p:sp>
      <p:pic>
        <p:nvPicPr>
          <p:cNvPr id="17" name="Picture 1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57200" y="6439721"/>
            <a:ext cx="2667000" cy="444500"/>
          </a:xfrm>
          <a:prstGeom prst="rect">
            <a:avLst/>
          </a:prstGeom>
        </p:spPr>
      </p:pic>
      <p:sp>
        <p:nvSpPr>
          <p:cNvPr id="18" name="Rectangle 12"/>
          <p:cNvSpPr>
            <a:spLocks noGrp="1" noChangeArrowheads="1"/>
          </p:cNvSpPr>
          <p:nvPr>
            <p:ph type="sldNum" sz="quarter" idx="4"/>
          </p:nvPr>
        </p:nvSpPr>
        <p:spPr bwMode="auto">
          <a:xfrm>
            <a:off x="8142520" y="6529571"/>
            <a:ext cx="9144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solidFill>
                  <a:schemeClr val="bg1"/>
                </a:solidFill>
                <a:latin typeface="Calibri" panose="020F0502020204030204" pitchFamily="34" charset="0"/>
                <a:ea typeface="Verdana" panose="020B0604030504040204" pitchFamily="34" charset="0"/>
                <a:cs typeface="Verdana" panose="020B0604030504040204" pitchFamily="34" charset="0"/>
              </a:defRPr>
            </a:lvl1pPr>
          </a:lstStyle>
          <a:p>
            <a:fld id="{38CFBFC5-68E7-4431-8625-A5845C183C00}" type="slidenum">
              <a:rPr lang="en-US" smtClean="0"/>
              <a:pPr/>
              <a:t>‹#›</a:t>
            </a:fld>
            <a:endParaRPr lang="en-US" dirty="0"/>
          </a:p>
        </p:txBody>
      </p:sp>
      <p:pic>
        <p:nvPicPr>
          <p:cNvPr id="19" name="Picture 1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224247" y="6511870"/>
            <a:ext cx="663175" cy="231770"/>
          </a:xfrm>
          <a:prstGeom prst="rect">
            <a:avLst/>
          </a:prstGeom>
        </p:spPr>
      </p:pic>
    </p:spTree>
    <p:extLst>
      <p:ext uri="{BB962C8B-B14F-4D97-AF65-F5344CB8AC3E}">
        <p14:creationId xmlns:p14="http://schemas.microsoft.com/office/powerpoint/2010/main" val="265640658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txStyles>
    <p:titleStyle>
      <a:lvl1pPr algn="ctr" defTabSz="457200" rtl="0" eaLnBrk="1" latinLnBrk="0" hangingPunct="1">
        <a:spcBef>
          <a:spcPct val="0"/>
        </a:spcBef>
        <a:buNone/>
        <a:defRPr sz="4400" b="1" i="0" kern="1200" baseline="0">
          <a:solidFill>
            <a:schemeClr val="tx1"/>
          </a:solidFill>
          <a:latin typeface="Calibri" panose="020F0502020204030204" pitchFamily="34" charset="0"/>
          <a:ea typeface="+mj-ea"/>
          <a:cs typeface="Helvetica"/>
        </a:defRPr>
      </a:lvl1pPr>
    </p:titleStyle>
    <p:bodyStyle>
      <a:lvl1pPr marL="342900" indent="-342900" algn="l" defTabSz="457200" rtl="0" eaLnBrk="1" latinLnBrk="0" hangingPunct="1">
        <a:spcBef>
          <a:spcPct val="20000"/>
        </a:spcBef>
        <a:buFont typeface="Arial"/>
        <a:buChar char="•"/>
        <a:defRPr sz="3200" kern="1200" baseline="0">
          <a:solidFill>
            <a:schemeClr val="tx1"/>
          </a:solidFill>
          <a:latin typeface="Calibri" panose="020F0502020204030204" pitchFamily="34" charset="0"/>
          <a:ea typeface="+mn-ea"/>
          <a:cs typeface="Helvetica"/>
        </a:defRPr>
      </a:lvl1pPr>
      <a:lvl2pPr marL="742950" indent="-285750" algn="l" defTabSz="457200" rtl="0" eaLnBrk="1" latinLnBrk="0" hangingPunct="1">
        <a:spcBef>
          <a:spcPct val="20000"/>
        </a:spcBef>
        <a:buFont typeface="Arial"/>
        <a:buChar char="–"/>
        <a:defRPr sz="2800" kern="1200" baseline="0">
          <a:solidFill>
            <a:schemeClr val="tx1"/>
          </a:solidFill>
          <a:latin typeface="Calibri" panose="020F0502020204030204" pitchFamily="34" charset="0"/>
          <a:ea typeface="+mn-ea"/>
          <a:cs typeface="Helvetica"/>
        </a:defRPr>
      </a:lvl2pPr>
      <a:lvl3pPr marL="1143000" indent="-228600" algn="l" defTabSz="457200" rtl="0" eaLnBrk="1" latinLnBrk="0" hangingPunct="1">
        <a:spcBef>
          <a:spcPct val="20000"/>
        </a:spcBef>
        <a:buFont typeface="Arial"/>
        <a:buChar char="•"/>
        <a:defRPr sz="2400" kern="1200" baseline="0">
          <a:solidFill>
            <a:schemeClr val="tx1"/>
          </a:solidFill>
          <a:latin typeface="Calibri" panose="020F0502020204030204" pitchFamily="34" charset="0"/>
          <a:ea typeface="+mn-ea"/>
          <a:cs typeface="Helvetica"/>
        </a:defRPr>
      </a:lvl3pPr>
      <a:lvl4pPr marL="1600200" indent="-228600" algn="l" defTabSz="457200" rtl="0" eaLnBrk="1" latinLnBrk="0" hangingPunct="1">
        <a:spcBef>
          <a:spcPct val="20000"/>
        </a:spcBef>
        <a:buFont typeface="Arial"/>
        <a:buChar char="–"/>
        <a:defRPr sz="2000" kern="1200" baseline="0">
          <a:solidFill>
            <a:schemeClr val="tx1"/>
          </a:solidFill>
          <a:latin typeface="Calibri" panose="020F0502020204030204" pitchFamily="34" charset="0"/>
          <a:ea typeface="+mn-ea"/>
          <a:cs typeface="Helvetica"/>
        </a:defRPr>
      </a:lvl4pPr>
      <a:lvl5pPr marL="2057400" indent="-228600" algn="l" defTabSz="457200" rtl="0" eaLnBrk="1" latinLnBrk="0" hangingPunct="1">
        <a:spcBef>
          <a:spcPct val="20000"/>
        </a:spcBef>
        <a:buFont typeface="Arial"/>
        <a:buChar char="»"/>
        <a:defRPr sz="2000" kern="1200" baseline="0">
          <a:solidFill>
            <a:schemeClr val="tx1"/>
          </a:solidFill>
          <a:latin typeface="Calibri" panose="020F0502020204030204" pitchFamily="34" charset="0"/>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png"/><Relationship Id="rId7" Type="http://schemas.openxmlformats.org/officeDocument/2006/relationships/image" Target="../media/image13.emf"/><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jpeg"/><Relationship Id="rId5" Type="http://schemas.openxmlformats.org/officeDocument/2006/relationships/image" Target="../media/image11.emf"/><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19.emf"/><Relationship Id="rId3" Type="http://schemas.openxmlformats.org/officeDocument/2006/relationships/notesSlide" Target="../notesSlides/notesSlide1.xml"/><Relationship Id="rId7" Type="http://schemas.openxmlformats.org/officeDocument/2006/relationships/image" Target="../media/image17.png"/><Relationship Id="rId12" Type="http://schemas.openxmlformats.org/officeDocument/2006/relationships/image" Target="../media/image21.png"/><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16.emf"/><Relationship Id="rId11" Type="http://schemas.openxmlformats.org/officeDocument/2006/relationships/image" Target="../media/image20.png"/><Relationship Id="rId5" Type="http://schemas.openxmlformats.org/officeDocument/2006/relationships/image" Target="../media/image15.wmf"/><Relationship Id="rId4" Type="http://schemas.openxmlformats.org/officeDocument/2006/relationships/oleObject" Target="../embeddings/oleObject1.bin"/><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24.wmf"/><Relationship Id="rId3" Type="http://schemas.openxmlformats.org/officeDocument/2006/relationships/oleObject" Target="../embeddings/oleObject2.bin"/><Relationship Id="rId7" Type="http://schemas.openxmlformats.org/officeDocument/2006/relationships/image" Target="../media/image21.wmf"/><Relationship Id="rId12"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23.wmf"/><Relationship Id="rId5" Type="http://schemas.openxmlformats.org/officeDocument/2006/relationships/oleObject" Target="../embeddings/oleObject3.bin"/><Relationship Id="rId15" Type="http://schemas.openxmlformats.org/officeDocument/2006/relationships/image" Target="../media/image25.wmf"/><Relationship Id="rId10" Type="http://schemas.openxmlformats.org/officeDocument/2006/relationships/oleObject" Target="../embeddings/oleObject6.bin"/><Relationship Id="rId4" Type="http://schemas.openxmlformats.org/officeDocument/2006/relationships/image" Target="../media/image20.wmf"/><Relationship Id="rId9" Type="http://schemas.openxmlformats.org/officeDocument/2006/relationships/image" Target="../media/image22.wmf"/><Relationship Id="rId14" Type="http://schemas.openxmlformats.org/officeDocument/2006/relationships/oleObject" Target="../embeddings/oleObject8.bin"/></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6200" y="1600201"/>
            <a:ext cx="5181600" cy="4315570"/>
          </a:xfrm>
        </p:spPr>
        <p:txBody>
          <a:bodyPr/>
          <a:lstStyle/>
          <a:p>
            <a:pPr marL="0" indent="0">
              <a:buNone/>
            </a:pPr>
            <a:r>
              <a:rPr lang="en-US" sz="3400" b="1" dirty="0">
                <a:solidFill>
                  <a:schemeClr val="accent1">
                    <a:lumMod val="75000"/>
                  </a:schemeClr>
                </a:solidFill>
              </a:rPr>
              <a:t>     Predictive Analytics with Python (Classification)</a:t>
            </a:r>
            <a:endParaRPr lang="en-US" sz="3000" b="1" dirty="0">
              <a:solidFill>
                <a:schemeClr val="accent1">
                  <a:lumMod val="75000"/>
                </a:schemeClr>
              </a:solidFill>
            </a:endParaRPr>
          </a:p>
          <a:p>
            <a:pPr marL="0" indent="0">
              <a:buNone/>
            </a:pPr>
            <a:endParaRPr lang="en-US" dirty="0">
              <a:solidFill>
                <a:schemeClr val="accent1">
                  <a:lumMod val="75000"/>
                </a:schemeClr>
              </a:solidFill>
            </a:endParaRPr>
          </a:p>
          <a:p>
            <a:pPr marL="0" indent="0">
              <a:buNone/>
            </a:pPr>
            <a:r>
              <a:rPr lang="en-US" sz="2400" b="1" dirty="0">
                <a:solidFill>
                  <a:schemeClr val="accent1">
                    <a:lumMod val="75000"/>
                  </a:schemeClr>
                </a:solidFill>
              </a:rPr>
              <a:t>Sridhar Palle, Ph.D.</a:t>
            </a:r>
          </a:p>
        </p:txBody>
      </p:sp>
      <p:pic>
        <p:nvPicPr>
          <p:cNvPr id="4" name="Picture 3"/>
          <p:cNvPicPr>
            <a:picLocks noChangeAspect="1"/>
          </p:cNvPicPr>
          <p:nvPr/>
        </p:nvPicPr>
        <p:blipFill>
          <a:blip r:embed="rId2"/>
          <a:stretch>
            <a:fillRect/>
          </a:stretch>
        </p:blipFill>
        <p:spPr>
          <a:xfrm>
            <a:off x="0" y="0"/>
            <a:ext cx="3733800" cy="6450496"/>
          </a:xfrm>
          <a:prstGeom prst="rect">
            <a:avLst/>
          </a:prstGeom>
        </p:spPr>
      </p:pic>
      <p:pic>
        <p:nvPicPr>
          <p:cNvPr id="6" name="Picture 5"/>
          <p:cNvPicPr>
            <a:picLocks noChangeAspect="1"/>
          </p:cNvPicPr>
          <p:nvPr/>
        </p:nvPicPr>
        <p:blipFill>
          <a:blip r:embed="rId3"/>
          <a:stretch>
            <a:fillRect/>
          </a:stretch>
        </p:blipFill>
        <p:spPr>
          <a:xfrm>
            <a:off x="4343400" y="5016904"/>
            <a:ext cx="2691000" cy="898867"/>
          </a:xfrm>
          <a:prstGeom prst="rect">
            <a:avLst/>
          </a:prstGeom>
        </p:spPr>
      </p:pic>
      <p:pic>
        <p:nvPicPr>
          <p:cNvPr id="2052" name="Picture 4" descr="Image result for pyth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33800" y="1508761"/>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329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468" y="-143651"/>
            <a:ext cx="8229600" cy="690806"/>
          </a:xfrm>
        </p:spPr>
        <p:txBody>
          <a:bodyPr>
            <a:normAutofit/>
          </a:bodyPr>
          <a:lstStyle/>
          <a:p>
            <a:r>
              <a:rPr lang="en-US" sz="3800" b="0" dirty="0">
                <a:solidFill>
                  <a:srgbClr val="C00000"/>
                </a:solidFill>
                <a:latin typeface="Times New Roman" panose="02020603050405020304" pitchFamily="18" charset="0"/>
                <a:cs typeface="Times New Roman" panose="02020603050405020304" pitchFamily="18" charset="0"/>
              </a:rPr>
              <a:t>Classification</a:t>
            </a:r>
          </a:p>
        </p:txBody>
      </p:sp>
      <p:sp>
        <p:nvSpPr>
          <p:cNvPr id="3" name="Content Placeholder 2"/>
          <p:cNvSpPr>
            <a:spLocks noGrp="1"/>
          </p:cNvSpPr>
          <p:nvPr>
            <p:ph idx="1"/>
          </p:nvPr>
        </p:nvSpPr>
        <p:spPr>
          <a:xfrm>
            <a:off x="-48638" y="632541"/>
            <a:ext cx="9007812" cy="5797685"/>
          </a:xfrm>
        </p:spPr>
        <p:txBody>
          <a:bodyPr>
            <a:normAutofit/>
          </a:bodyPr>
          <a:lstStyle/>
          <a:p>
            <a:r>
              <a:rPr lang="en-US" sz="2400" b="0" dirty="0"/>
              <a:t>Goal is to predict a ‘label’ or (‘target variable’) which is discrete (not continuous)</a:t>
            </a:r>
          </a:p>
          <a:p>
            <a:endParaRPr lang="en-US" sz="2400" b="0" dirty="0"/>
          </a:p>
          <a:p>
            <a:r>
              <a:rPr lang="en-US" sz="2400" dirty="0"/>
              <a:t>Types of Classification</a:t>
            </a:r>
          </a:p>
          <a:p>
            <a:pPr lvl="1"/>
            <a:r>
              <a:rPr lang="en-US" sz="2000" dirty="0"/>
              <a:t>Binary Classification</a:t>
            </a:r>
          </a:p>
          <a:p>
            <a:pPr lvl="2"/>
            <a:r>
              <a:rPr lang="en-US" sz="2000" dirty="0"/>
              <a:t>Pass/fail</a:t>
            </a:r>
          </a:p>
          <a:p>
            <a:pPr lvl="2"/>
            <a:r>
              <a:rPr lang="en-US" sz="2000" dirty="0"/>
              <a:t>Yes/no</a:t>
            </a:r>
          </a:p>
          <a:p>
            <a:pPr lvl="2"/>
            <a:r>
              <a:rPr lang="en-US" sz="2000" dirty="0"/>
              <a:t>Customer selects a product or not </a:t>
            </a:r>
          </a:p>
          <a:p>
            <a:pPr lvl="2"/>
            <a:r>
              <a:rPr lang="en-US" sz="2000" dirty="0"/>
              <a:t>Disease or no disease</a:t>
            </a:r>
          </a:p>
          <a:p>
            <a:pPr marL="914400" lvl="2" indent="0">
              <a:buNone/>
            </a:pPr>
            <a:endParaRPr lang="en-US" sz="2000" dirty="0"/>
          </a:p>
          <a:p>
            <a:pPr lvl="1"/>
            <a:r>
              <a:rPr lang="en-US" sz="2000" dirty="0"/>
              <a:t>Multiclass classification</a:t>
            </a:r>
          </a:p>
          <a:p>
            <a:pPr lvl="2"/>
            <a:r>
              <a:rPr lang="en-US" sz="2000" dirty="0"/>
              <a:t>Identify types of flowers</a:t>
            </a:r>
          </a:p>
          <a:p>
            <a:pPr lvl="2"/>
            <a:r>
              <a:rPr lang="en-US" sz="2000" dirty="0"/>
              <a:t>Digits recognition</a:t>
            </a:r>
          </a:p>
          <a:p>
            <a:pPr lvl="2"/>
            <a:r>
              <a:rPr lang="en-US" sz="2000" dirty="0"/>
              <a:t>Predicting wine types</a:t>
            </a:r>
          </a:p>
          <a:p>
            <a:pPr lvl="2"/>
            <a:r>
              <a:rPr lang="en-US" sz="2000" dirty="0"/>
              <a:t>Classify several diseases</a:t>
            </a:r>
          </a:p>
          <a:p>
            <a:pPr lvl="2"/>
            <a:endParaRPr lang="en-US" sz="2000" dirty="0"/>
          </a:p>
          <a:p>
            <a:pPr lvl="2"/>
            <a:endParaRPr lang="en-US" sz="2000" dirty="0"/>
          </a:p>
          <a:p>
            <a:pPr marL="457200" lvl="1" indent="0">
              <a:buNone/>
            </a:pPr>
            <a:endParaRPr lang="en-US" sz="2400" dirty="0"/>
          </a:p>
          <a:p>
            <a:pPr marL="457200" lvl="1" indent="0">
              <a:buNone/>
            </a:pPr>
            <a:endParaRPr lang="en-US" sz="2400" dirty="0"/>
          </a:p>
          <a:p>
            <a:endParaRPr lang="en-US" sz="2400" dirty="0"/>
          </a:p>
        </p:txBody>
      </p:sp>
      <p:sp>
        <p:nvSpPr>
          <p:cNvPr id="4" name="Slide Number Placeholder 3"/>
          <p:cNvSpPr>
            <a:spLocks noGrp="1"/>
          </p:cNvSpPr>
          <p:nvPr>
            <p:ph type="sldNum" sz="quarter" idx="4"/>
          </p:nvPr>
        </p:nvSpPr>
        <p:spPr/>
        <p:txBody>
          <a:bodyPr/>
          <a:lstStyle/>
          <a:p>
            <a:fld id="{38CFBFC5-68E7-4431-8625-A5845C183C00}" type="slidenum">
              <a:rPr lang="en-US" smtClean="0"/>
              <a:pPr/>
              <a:t>2</a:t>
            </a:fld>
            <a:endParaRPr lang="en-US" dirty="0"/>
          </a:p>
        </p:txBody>
      </p:sp>
      <p:pic>
        <p:nvPicPr>
          <p:cNvPr id="6" name="Picture 2" descr="Image result for setosa virginica versicolor">
            <a:extLst>
              <a:ext uri="{FF2B5EF4-FFF2-40B4-BE49-F238E27FC236}">
                <a16:creationId xmlns:a16="http://schemas.microsoft.com/office/drawing/2014/main" id="{68E5A793-850D-4F8A-841F-8F84E80FE8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0" y="3808149"/>
            <a:ext cx="1861554" cy="1442358"/>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Image result for digit recognition classification">
            <a:extLst>
              <a:ext uri="{FF2B5EF4-FFF2-40B4-BE49-F238E27FC236}">
                <a16:creationId xmlns:a16="http://schemas.microsoft.com/office/drawing/2014/main" id="{83CCB1CA-36EE-4AA0-8A57-9042E60DD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5482125"/>
            <a:ext cx="1919328" cy="94227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F8D10BCC-54B3-46A9-B8C8-BDA3FED91F74}"/>
              </a:ext>
            </a:extLst>
          </p:cNvPr>
          <p:cNvPicPr>
            <a:picLocks noChangeAspect="1"/>
          </p:cNvPicPr>
          <p:nvPr/>
        </p:nvPicPr>
        <p:blipFill>
          <a:blip r:embed="rId4"/>
          <a:stretch>
            <a:fillRect/>
          </a:stretch>
        </p:blipFill>
        <p:spPr>
          <a:xfrm>
            <a:off x="6643728" y="3364130"/>
            <a:ext cx="2110067" cy="1561936"/>
          </a:xfrm>
          <a:prstGeom prst="rect">
            <a:avLst/>
          </a:prstGeom>
        </p:spPr>
      </p:pic>
      <p:pic>
        <p:nvPicPr>
          <p:cNvPr id="13" name="Picture 12">
            <a:extLst>
              <a:ext uri="{FF2B5EF4-FFF2-40B4-BE49-F238E27FC236}">
                <a16:creationId xmlns:a16="http://schemas.microsoft.com/office/drawing/2014/main" id="{F6ABCBE5-1BBB-42A1-83ED-0DEE3C31BDA0}"/>
              </a:ext>
            </a:extLst>
          </p:cNvPr>
          <p:cNvPicPr>
            <a:picLocks noChangeAspect="1"/>
          </p:cNvPicPr>
          <p:nvPr/>
        </p:nvPicPr>
        <p:blipFill>
          <a:blip r:embed="rId5"/>
          <a:stretch>
            <a:fillRect/>
          </a:stretch>
        </p:blipFill>
        <p:spPr>
          <a:xfrm>
            <a:off x="6796129" y="1169816"/>
            <a:ext cx="2110067" cy="1855125"/>
          </a:xfrm>
          <a:prstGeom prst="rect">
            <a:avLst/>
          </a:prstGeom>
        </p:spPr>
      </p:pic>
      <p:pic>
        <p:nvPicPr>
          <p:cNvPr id="7170" name="Picture 2" descr="Image result for win or lose">
            <a:extLst>
              <a:ext uri="{FF2B5EF4-FFF2-40B4-BE49-F238E27FC236}">
                <a16:creationId xmlns:a16="http://schemas.microsoft.com/office/drawing/2014/main" id="{D74F50AE-7A38-4B69-BE67-1D51171D3A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4467" y="1259158"/>
            <a:ext cx="1639295" cy="156024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2A57821F-C002-498D-962A-424EF5C64457}"/>
              </a:ext>
            </a:extLst>
          </p:cNvPr>
          <p:cNvPicPr>
            <a:picLocks noChangeAspect="1"/>
          </p:cNvPicPr>
          <p:nvPr/>
        </p:nvPicPr>
        <p:blipFill>
          <a:blip r:embed="rId7"/>
          <a:stretch>
            <a:fillRect/>
          </a:stretch>
        </p:blipFill>
        <p:spPr>
          <a:xfrm>
            <a:off x="5024663" y="2486723"/>
            <a:ext cx="1919329" cy="942277"/>
          </a:xfrm>
          <a:prstGeom prst="rect">
            <a:avLst/>
          </a:prstGeom>
        </p:spPr>
      </p:pic>
      <p:pic>
        <p:nvPicPr>
          <p:cNvPr id="16" name="Picture 15">
            <a:extLst>
              <a:ext uri="{FF2B5EF4-FFF2-40B4-BE49-F238E27FC236}">
                <a16:creationId xmlns:a16="http://schemas.microsoft.com/office/drawing/2014/main" id="{5D442EA9-3178-4527-84FF-6CF5600382BB}"/>
              </a:ext>
            </a:extLst>
          </p:cNvPr>
          <p:cNvPicPr>
            <a:picLocks noChangeAspect="1"/>
          </p:cNvPicPr>
          <p:nvPr/>
        </p:nvPicPr>
        <p:blipFill>
          <a:blip r:embed="rId8"/>
          <a:stretch>
            <a:fillRect/>
          </a:stretch>
        </p:blipFill>
        <p:spPr>
          <a:xfrm>
            <a:off x="6974472" y="5085724"/>
            <a:ext cx="1595596" cy="1245158"/>
          </a:xfrm>
          <a:prstGeom prst="rect">
            <a:avLst/>
          </a:prstGeom>
        </p:spPr>
      </p:pic>
    </p:spTree>
    <p:extLst>
      <p:ext uri="{BB962C8B-B14F-4D97-AF65-F5344CB8AC3E}">
        <p14:creationId xmlns:p14="http://schemas.microsoft.com/office/powerpoint/2010/main" val="2818556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70"/>
                                        </p:tgtEl>
                                        <p:attrNameLst>
                                          <p:attrName>style.visibility</p:attrName>
                                        </p:attrNameLst>
                                      </p:cBhvr>
                                      <p:to>
                                        <p:strVal val="visible"/>
                                      </p:to>
                                    </p:set>
                                    <p:anim calcmode="lin" valueType="num">
                                      <p:cBhvr additive="base">
                                        <p:cTn id="25" dur="500" fill="hold"/>
                                        <p:tgtEl>
                                          <p:spTgt spid="7170"/>
                                        </p:tgtEl>
                                        <p:attrNameLst>
                                          <p:attrName>ppt_x</p:attrName>
                                        </p:attrNameLst>
                                      </p:cBhvr>
                                      <p:tavLst>
                                        <p:tav tm="0">
                                          <p:val>
                                            <p:strVal val="#ppt_x"/>
                                          </p:val>
                                        </p:tav>
                                        <p:tav tm="100000">
                                          <p:val>
                                            <p:strVal val="#ppt_x"/>
                                          </p:val>
                                        </p:tav>
                                      </p:tavLst>
                                    </p:anim>
                                    <p:anim calcmode="lin" valueType="num">
                                      <p:cBhvr additive="base">
                                        <p:cTn id="26"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 calcmode="lin" valueType="num">
                                      <p:cBhvr additive="base">
                                        <p:cTn id="5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anim calcmode="lin" valueType="num">
                                      <p:cBhvr additive="base">
                                        <p:cTn id="5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anim calcmode="lin" valueType="num">
                                      <p:cBhvr additive="base">
                                        <p:cTn id="65" dur="500" fill="hold"/>
                                        <p:tgtEl>
                                          <p:spTgt spid="6"/>
                                        </p:tgtEl>
                                        <p:attrNameLst>
                                          <p:attrName>ppt_x</p:attrName>
                                        </p:attrNameLst>
                                      </p:cBhvr>
                                      <p:tavLst>
                                        <p:tav tm="0">
                                          <p:val>
                                            <p:strVal val="#ppt_x"/>
                                          </p:val>
                                        </p:tav>
                                        <p:tav tm="100000">
                                          <p:val>
                                            <p:strVal val="#ppt_x"/>
                                          </p:val>
                                        </p:tav>
                                      </p:tavLst>
                                    </p:anim>
                                    <p:anim calcmode="lin" valueType="num">
                                      <p:cBhvr additive="base">
                                        <p:cTn id="6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additive="base">
                                        <p:cTn id="71" dur="500" fill="hold"/>
                                        <p:tgtEl>
                                          <p:spTgt spid="14"/>
                                        </p:tgtEl>
                                        <p:attrNameLst>
                                          <p:attrName>ppt_x</p:attrName>
                                        </p:attrNameLst>
                                      </p:cBhvr>
                                      <p:tavLst>
                                        <p:tav tm="0">
                                          <p:val>
                                            <p:strVal val="#ppt_x"/>
                                          </p:val>
                                        </p:tav>
                                        <p:tav tm="100000">
                                          <p:val>
                                            <p:strVal val="#ppt_x"/>
                                          </p:val>
                                        </p:tav>
                                      </p:tavLst>
                                    </p:anim>
                                    <p:anim calcmode="lin" valueType="num">
                                      <p:cBhvr additive="base">
                                        <p:cTn id="7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8196"/>
                                        </p:tgtEl>
                                        <p:attrNameLst>
                                          <p:attrName>style.visibility</p:attrName>
                                        </p:attrNameLst>
                                      </p:cBhvr>
                                      <p:to>
                                        <p:strVal val="visible"/>
                                      </p:to>
                                    </p:set>
                                    <p:anim calcmode="lin" valueType="num">
                                      <p:cBhvr additive="base">
                                        <p:cTn id="77" dur="500" fill="hold"/>
                                        <p:tgtEl>
                                          <p:spTgt spid="8196"/>
                                        </p:tgtEl>
                                        <p:attrNameLst>
                                          <p:attrName>ppt_x</p:attrName>
                                        </p:attrNameLst>
                                      </p:cBhvr>
                                      <p:tavLst>
                                        <p:tav tm="0">
                                          <p:val>
                                            <p:strVal val="#ppt_x"/>
                                          </p:val>
                                        </p:tav>
                                        <p:tav tm="100000">
                                          <p:val>
                                            <p:strVal val="#ppt_x"/>
                                          </p:val>
                                        </p:tav>
                                      </p:tavLst>
                                    </p:anim>
                                    <p:anim calcmode="lin" valueType="num">
                                      <p:cBhvr additive="base">
                                        <p:cTn id="78" dur="500" fill="hold"/>
                                        <p:tgtEl>
                                          <p:spTgt spid="8196"/>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500" fill="hold"/>
                                        <p:tgtEl>
                                          <p:spTgt spid="16"/>
                                        </p:tgtEl>
                                        <p:attrNameLst>
                                          <p:attrName>ppt_x</p:attrName>
                                        </p:attrNameLst>
                                      </p:cBhvr>
                                      <p:tavLst>
                                        <p:tav tm="0">
                                          <p:val>
                                            <p:strVal val="#ppt_x"/>
                                          </p:val>
                                        </p:tav>
                                        <p:tav tm="100000">
                                          <p:val>
                                            <p:strVal val="#ppt_x"/>
                                          </p:val>
                                        </p:tav>
                                      </p:tavLst>
                                    </p:anim>
                                    <p:anim calcmode="lin" valueType="num">
                                      <p:cBhvr additive="base">
                                        <p:cTn id="8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67"/>
            <a:ext cx="8229600" cy="668550"/>
          </a:xfrm>
        </p:spPr>
        <p:txBody>
          <a:bodyPr>
            <a:normAutofit fontScale="90000"/>
          </a:bodyPr>
          <a:lstStyle/>
          <a:p>
            <a:r>
              <a:rPr lang="en-US" b="0" dirty="0">
                <a:solidFill>
                  <a:srgbClr val="C00000"/>
                </a:solidFill>
                <a:latin typeface="Times New Roman" panose="02020603050405020304" pitchFamily="18" charset="0"/>
                <a:cs typeface="Times New Roman" panose="02020603050405020304" pitchFamily="18" charset="0"/>
              </a:rPr>
              <a:t>Classification Algorithms</a:t>
            </a:r>
          </a:p>
        </p:txBody>
      </p:sp>
      <p:sp>
        <p:nvSpPr>
          <p:cNvPr id="3" name="Content Placeholder 2"/>
          <p:cNvSpPr>
            <a:spLocks noGrp="1"/>
          </p:cNvSpPr>
          <p:nvPr>
            <p:ph idx="1"/>
          </p:nvPr>
        </p:nvSpPr>
        <p:spPr>
          <a:xfrm>
            <a:off x="304800" y="826851"/>
            <a:ext cx="8229600" cy="5260075"/>
          </a:xfrm>
        </p:spPr>
        <p:txBody>
          <a:bodyPr>
            <a:normAutofit/>
          </a:bodyPr>
          <a:lstStyle/>
          <a:p>
            <a:pPr lvl="1"/>
            <a:r>
              <a:rPr lang="en-US" sz="2400" dirty="0"/>
              <a:t>There are a number of ML classification algorithms</a:t>
            </a:r>
            <a:r>
              <a:rPr lang="en-US" sz="2000" dirty="0"/>
              <a:t>:</a:t>
            </a:r>
          </a:p>
          <a:p>
            <a:endParaRPr lang="en-US" sz="2000" dirty="0"/>
          </a:p>
        </p:txBody>
      </p:sp>
      <p:sp>
        <p:nvSpPr>
          <p:cNvPr id="4" name="Slide Number Placeholder 3"/>
          <p:cNvSpPr>
            <a:spLocks noGrp="1"/>
          </p:cNvSpPr>
          <p:nvPr>
            <p:ph type="sldNum" sz="quarter" idx="4"/>
          </p:nvPr>
        </p:nvSpPr>
        <p:spPr/>
        <p:txBody>
          <a:bodyPr/>
          <a:lstStyle/>
          <a:p>
            <a:fld id="{38CFBFC5-68E7-4431-8625-A5845C183C00}" type="slidenum">
              <a:rPr lang="en-US" smtClean="0"/>
              <a:pPr/>
              <a:t>3</a:t>
            </a:fld>
            <a:endParaRPr lang="en-US" dirty="0"/>
          </a:p>
        </p:txBody>
      </p:sp>
      <p:graphicFrame>
        <p:nvGraphicFramePr>
          <p:cNvPr id="6" name="Diagram 5">
            <a:extLst>
              <a:ext uri="{FF2B5EF4-FFF2-40B4-BE49-F238E27FC236}">
                <a16:creationId xmlns:a16="http://schemas.microsoft.com/office/drawing/2014/main" id="{FEACCB09-226E-4819-969D-34DC75050456}"/>
              </a:ext>
            </a:extLst>
          </p:cNvPr>
          <p:cNvGraphicFramePr/>
          <p:nvPr>
            <p:extLst/>
          </p:nvPr>
        </p:nvGraphicFramePr>
        <p:xfrm>
          <a:off x="963038" y="1410511"/>
          <a:ext cx="6741268" cy="46764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635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1913"/>
            <a:ext cx="8229600" cy="405599"/>
          </a:xfrm>
        </p:spPr>
        <p:txBody>
          <a:bodyPr>
            <a:noAutofit/>
          </a:bodyPr>
          <a:lstStyle/>
          <a:p>
            <a:r>
              <a:rPr lang="en-US" sz="3400" b="0" dirty="0">
                <a:solidFill>
                  <a:srgbClr val="C00000"/>
                </a:solidFill>
              </a:rPr>
              <a:t>Classification: Logistic Regression</a:t>
            </a:r>
          </a:p>
        </p:txBody>
      </p:sp>
      <p:graphicFrame>
        <p:nvGraphicFramePr>
          <p:cNvPr id="10" name="Object 9"/>
          <p:cNvGraphicFramePr>
            <a:graphicFrameLocks noChangeAspect="1"/>
          </p:cNvGraphicFramePr>
          <p:nvPr>
            <p:extLst>
              <p:ext uri="{D42A27DB-BD31-4B8C-83A1-F6EECF244321}">
                <p14:modId xmlns:p14="http://schemas.microsoft.com/office/powerpoint/2010/main" val="3636981300"/>
              </p:ext>
            </p:extLst>
          </p:nvPr>
        </p:nvGraphicFramePr>
        <p:xfrm>
          <a:off x="228600" y="1563220"/>
          <a:ext cx="3477518" cy="750005"/>
        </p:xfrm>
        <a:graphic>
          <a:graphicData uri="http://schemas.openxmlformats.org/presentationml/2006/ole">
            <mc:AlternateContent xmlns:mc="http://schemas.openxmlformats.org/markup-compatibility/2006">
              <mc:Choice xmlns:v="urn:schemas-microsoft-com:vml" Requires="v">
                <p:oleObj spid="_x0000_s6193" name="Equation" r:id="rId4" imgW="1701720" imgH="368280" progId="Equation.DSMT4">
                  <p:embed/>
                </p:oleObj>
              </mc:Choice>
              <mc:Fallback>
                <p:oleObj name="Equation" r:id="rId4" imgW="1701720" imgH="368280" progId="Equation.DSMT4">
                  <p:embed/>
                  <p:pic>
                    <p:nvPicPr>
                      <p:cNvPr id="10" name="Object 9"/>
                      <p:cNvPicPr/>
                      <p:nvPr/>
                    </p:nvPicPr>
                    <p:blipFill>
                      <a:blip r:embed="rId5"/>
                      <a:stretch>
                        <a:fillRect/>
                      </a:stretch>
                    </p:blipFill>
                    <p:spPr>
                      <a:xfrm>
                        <a:off x="228600" y="1563220"/>
                        <a:ext cx="3477518" cy="750005"/>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696E9936-D6BD-44F5-A283-6AF4D1B77E77}"/>
              </a:ext>
            </a:extLst>
          </p:cNvPr>
          <p:cNvPicPr>
            <a:picLocks noChangeAspect="1"/>
          </p:cNvPicPr>
          <p:nvPr/>
        </p:nvPicPr>
        <p:blipFill>
          <a:blip r:embed="rId6"/>
          <a:stretch>
            <a:fillRect/>
          </a:stretch>
        </p:blipFill>
        <p:spPr>
          <a:xfrm>
            <a:off x="4875326" y="1082650"/>
            <a:ext cx="4268673" cy="2719797"/>
          </a:xfrm>
          <a:prstGeom prst="rect">
            <a:avLst/>
          </a:prstGeom>
        </p:spPr>
      </p:pic>
      <p:sp>
        <p:nvSpPr>
          <p:cNvPr id="12" name="TextBox 11">
            <a:extLst>
              <a:ext uri="{FF2B5EF4-FFF2-40B4-BE49-F238E27FC236}">
                <a16:creationId xmlns:a16="http://schemas.microsoft.com/office/drawing/2014/main" id="{6BA51CB1-DFF8-447E-98F7-7E9CBD048BE5}"/>
              </a:ext>
            </a:extLst>
          </p:cNvPr>
          <p:cNvSpPr txBox="1"/>
          <p:nvPr/>
        </p:nvSpPr>
        <p:spPr>
          <a:xfrm>
            <a:off x="5428740" y="651505"/>
            <a:ext cx="3886200" cy="369332"/>
          </a:xfrm>
          <a:prstGeom prst="rect">
            <a:avLst/>
          </a:prstGeom>
          <a:noFill/>
        </p:spPr>
        <p:txBody>
          <a:bodyPr wrap="square" rtlCol="0">
            <a:spAutoFit/>
          </a:bodyPr>
          <a:lstStyle/>
          <a:p>
            <a:r>
              <a:rPr lang="en-US" b="1" dirty="0"/>
              <a:t>Y = 1 (Phishing ), Y = 0 (Normal)</a:t>
            </a:r>
          </a:p>
        </p:txBody>
      </p:sp>
      <p:sp>
        <p:nvSpPr>
          <p:cNvPr id="3" name="Rectangle 2"/>
          <p:cNvSpPr/>
          <p:nvPr/>
        </p:nvSpPr>
        <p:spPr>
          <a:xfrm>
            <a:off x="15240" y="611875"/>
            <a:ext cx="4480560" cy="707886"/>
          </a:xfrm>
          <a:prstGeom prst="rect">
            <a:avLst/>
          </a:prstGeom>
        </p:spPr>
        <p:txBody>
          <a:bodyPr wrap="square">
            <a:spAutoFit/>
          </a:bodyPr>
          <a:lstStyle/>
          <a:p>
            <a:r>
              <a:rPr lang="en-US" sz="2000" b="1" dirty="0">
                <a:solidFill>
                  <a:srgbClr val="0070C0"/>
                </a:solidFill>
              </a:rPr>
              <a:t>Ex: Predicting if a website link is Phishing or not </a:t>
            </a:r>
          </a:p>
        </p:txBody>
      </p:sp>
      <mc:AlternateContent xmlns:mc="http://schemas.openxmlformats.org/markup-compatibility/2006">
        <mc:Choice xmlns:a14="http://schemas.microsoft.com/office/drawing/2010/main" Requires="a14">
          <p:sp>
            <p:nvSpPr>
              <p:cNvPr id="20" name="Rectangle 19">
                <a:extLst>
                  <a:ext uri="{FF2B5EF4-FFF2-40B4-BE49-F238E27FC236}">
                    <a16:creationId xmlns:a16="http://schemas.microsoft.com/office/drawing/2014/main" id="{22FBFD75-5DB7-43E9-B8AD-4766A458BC8C}"/>
                  </a:ext>
                </a:extLst>
              </p:cNvPr>
              <p:cNvSpPr/>
              <p:nvPr/>
            </p:nvSpPr>
            <p:spPr>
              <a:xfrm>
                <a:off x="114934" y="3802447"/>
                <a:ext cx="4868670" cy="999633"/>
              </a:xfrm>
              <a:prstGeom prst="rect">
                <a:avLst/>
              </a:prstGeom>
            </p:spPr>
            <p:txBody>
              <a:bodyPr wrap="square">
                <a:spAutoFit/>
              </a:bodyPr>
              <a:lstStyle/>
              <a:p>
                <a:r>
                  <a:rPr lang="en-US" sz="2000" b="1" i="1" dirty="0">
                    <a:solidFill>
                      <a:schemeClr val="bg1">
                        <a:lumMod val="50000"/>
                      </a:schemeClr>
                    </a:solidFill>
                    <a:latin typeface="Times New Roman" panose="02020603050405020304" pitchFamily="18" charset="0"/>
                    <a:cs typeface="Times New Roman" panose="02020603050405020304" pitchFamily="18" charset="0"/>
                  </a:rPr>
                  <a:t>Predict  </a:t>
                </a:r>
                <a14:m>
                  <m:oMath xmlns:m="http://schemas.openxmlformats.org/officeDocument/2006/math">
                    <m:limUpp>
                      <m:limUppPr>
                        <m:ctrlPr>
                          <a:rPr lang="en-US" sz="2000" b="1" i="1">
                            <a:solidFill>
                              <a:schemeClr val="bg1">
                                <a:lumMod val="50000"/>
                              </a:schemeClr>
                            </a:solidFill>
                            <a:latin typeface="Cambria Math" panose="02040503050406030204" pitchFamily="18" charset="0"/>
                          </a:rPr>
                        </m:ctrlPr>
                      </m:limUppPr>
                      <m:e>
                        <m:r>
                          <a:rPr lang="en-US" sz="2000" b="1" i="1">
                            <a:solidFill>
                              <a:schemeClr val="bg1">
                                <a:lumMod val="50000"/>
                              </a:schemeClr>
                            </a:solidFill>
                            <a:latin typeface="Cambria Math" panose="02040503050406030204" pitchFamily="18" charset="0"/>
                          </a:rPr>
                          <m:t>𝒀</m:t>
                        </m:r>
                      </m:e>
                      <m:lim>
                        <m:r>
                          <a:rPr lang="en-US" sz="2000" b="1" i="1">
                            <a:solidFill>
                              <a:schemeClr val="bg1">
                                <a:lumMod val="50000"/>
                              </a:schemeClr>
                            </a:solidFill>
                            <a:latin typeface="Cambria Math" panose="02040503050406030204" pitchFamily="18" charset="0"/>
                          </a:rPr>
                          <m:t>𝜦</m:t>
                        </m:r>
                      </m:lim>
                    </m:limUpp>
                    <m:r>
                      <a:rPr lang="en-US" sz="2000" b="1" i="1">
                        <a:solidFill>
                          <a:schemeClr val="bg1">
                            <a:lumMod val="50000"/>
                          </a:schemeClr>
                        </a:solidFill>
                        <a:latin typeface="Cambria Math" panose="02040503050406030204" pitchFamily="18" charset="0"/>
                      </a:rPr>
                      <m:t> </m:t>
                    </m:r>
                  </m:oMath>
                </a14:m>
                <a:r>
                  <a:rPr lang="en-US" sz="2000" b="1" i="1" dirty="0">
                    <a:solidFill>
                      <a:schemeClr val="bg1">
                        <a:lumMod val="50000"/>
                      </a:schemeClr>
                    </a:solidFill>
                    <a:latin typeface="Times New Roman" panose="02020603050405020304" pitchFamily="18" charset="0"/>
                    <a:cs typeface="Times New Roman" panose="02020603050405020304" pitchFamily="18" charset="0"/>
                  </a:rPr>
                  <a:t>Such that for the best fit (</a:t>
                </a:r>
                <a:r>
                  <a:rPr lang="el-GR" sz="2000" b="1" i="1" dirty="0">
                    <a:solidFill>
                      <a:schemeClr val="bg1">
                        <a:lumMod val="50000"/>
                      </a:schemeClr>
                    </a:solidFill>
                    <a:latin typeface="Times New Roman" panose="02020603050405020304" pitchFamily="18" charset="0"/>
                    <a:cs typeface="Times New Roman" panose="02020603050405020304" pitchFamily="18" charset="0"/>
                  </a:rPr>
                  <a:t>β</a:t>
                </a:r>
                <a:r>
                  <a:rPr lang="en-US" sz="2000" b="1" i="1" baseline="-25000" dirty="0">
                    <a:solidFill>
                      <a:schemeClr val="bg1">
                        <a:lumMod val="50000"/>
                      </a:schemeClr>
                    </a:solidFill>
                    <a:latin typeface="Times New Roman" panose="02020603050405020304" pitchFamily="18" charset="0"/>
                    <a:cs typeface="Times New Roman" panose="02020603050405020304" pitchFamily="18" charset="0"/>
                  </a:rPr>
                  <a:t>0</a:t>
                </a:r>
                <a:r>
                  <a:rPr lang="en-US" sz="2000" b="1" i="1" dirty="0">
                    <a:solidFill>
                      <a:schemeClr val="bg1">
                        <a:lumMod val="50000"/>
                      </a:schemeClr>
                    </a:solidFill>
                    <a:latin typeface="Times New Roman" panose="02020603050405020304" pitchFamily="18" charset="0"/>
                    <a:cs typeface="Times New Roman" panose="02020603050405020304" pitchFamily="18" charset="0"/>
                  </a:rPr>
                  <a:t> , </a:t>
                </a:r>
                <a:r>
                  <a:rPr lang="el-GR" sz="2000" b="1" i="1" dirty="0">
                    <a:solidFill>
                      <a:schemeClr val="bg1">
                        <a:lumMod val="50000"/>
                      </a:schemeClr>
                    </a:solidFill>
                    <a:latin typeface="Times New Roman" panose="02020603050405020304" pitchFamily="18" charset="0"/>
                    <a:cs typeface="Times New Roman" panose="02020603050405020304" pitchFamily="18" charset="0"/>
                  </a:rPr>
                  <a:t>β</a:t>
                </a:r>
                <a:r>
                  <a:rPr lang="en-US" sz="2000" b="1" i="1" baseline="-25000" dirty="0">
                    <a:solidFill>
                      <a:schemeClr val="bg1">
                        <a:lumMod val="50000"/>
                      </a:schemeClr>
                    </a:solidFill>
                    <a:latin typeface="Times New Roman" panose="02020603050405020304" pitchFamily="18" charset="0"/>
                    <a:cs typeface="Times New Roman" panose="02020603050405020304" pitchFamily="18" charset="0"/>
                  </a:rPr>
                  <a:t>1</a:t>
                </a:r>
                <a:r>
                  <a:rPr lang="en-US" sz="2000" b="1" i="1" dirty="0">
                    <a:solidFill>
                      <a:schemeClr val="bg1">
                        <a:lumMod val="50000"/>
                      </a:schemeClr>
                    </a:solidFill>
                    <a:latin typeface="Times New Roman" panose="02020603050405020304" pitchFamily="18" charset="0"/>
                    <a:cs typeface="Times New Roman" panose="02020603050405020304" pitchFamily="18" charset="0"/>
                  </a:rPr>
                  <a:t>) difference between </a:t>
                </a:r>
                <a14:m>
                  <m:oMath xmlns:m="http://schemas.openxmlformats.org/officeDocument/2006/math">
                    <m:limUpp>
                      <m:limUppPr>
                        <m:ctrlPr>
                          <a:rPr lang="en-US" sz="2000" b="1" i="1">
                            <a:solidFill>
                              <a:schemeClr val="bg1">
                                <a:lumMod val="50000"/>
                              </a:schemeClr>
                            </a:solidFill>
                            <a:latin typeface="Cambria Math" panose="02040503050406030204" pitchFamily="18" charset="0"/>
                          </a:rPr>
                        </m:ctrlPr>
                      </m:limUppPr>
                      <m:e>
                        <m:r>
                          <a:rPr lang="en-US" sz="2000" b="1" i="1">
                            <a:solidFill>
                              <a:schemeClr val="bg1">
                                <a:lumMod val="50000"/>
                              </a:schemeClr>
                            </a:solidFill>
                            <a:latin typeface="Cambria Math" panose="02040503050406030204" pitchFamily="18" charset="0"/>
                          </a:rPr>
                          <m:t>𝒀</m:t>
                        </m:r>
                      </m:e>
                      <m:lim>
                        <m:r>
                          <a:rPr lang="en-US" sz="2000" b="1" i="1">
                            <a:solidFill>
                              <a:schemeClr val="bg1">
                                <a:lumMod val="50000"/>
                              </a:schemeClr>
                            </a:solidFill>
                            <a:latin typeface="Cambria Math" panose="02040503050406030204" pitchFamily="18" charset="0"/>
                          </a:rPr>
                          <m:t>𝜦</m:t>
                        </m:r>
                      </m:lim>
                    </m:limUpp>
                    <m:r>
                      <a:rPr lang="en-US" sz="2000" b="1" i="1">
                        <a:solidFill>
                          <a:schemeClr val="bg1">
                            <a:lumMod val="50000"/>
                          </a:schemeClr>
                        </a:solidFill>
                        <a:latin typeface="Cambria Math" panose="02040503050406030204" pitchFamily="18" charset="0"/>
                      </a:rPr>
                      <m:t> </m:t>
                    </m:r>
                  </m:oMath>
                </a14:m>
                <a:r>
                  <a:rPr lang="en-US" sz="2000" b="1" i="1" dirty="0">
                    <a:solidFill>
                      <a:schemeClr val="bg1">
                        <a:lumMod val="50000"/>
                      </a:schemeClr>
                    </a:solidFill>
                    <a:latin typeface="Times New Roman" panose="02020603050405020304" pitchFamily="18" charset="0"/>
                    <a:cs typeface="Times New Roman" panose="02020603050405020304" pitchFamily="18" charset="0"/>
                  </a:rPr>
                  <a:t> and Y is minimized.</a:t>
                </a:r>
                <a:endParaRPr lang="en-US" sz="2000" b="1" i="1" dirty="0">
                  <a:solidFill>
                    <a:schemeClr val="bg1">
                      <a:lumMod val="50000"/>
                    </a:schemeClr>
                  </a:solidFill>
                </a:endParaRPr>
              </a:p>
            </p:txBody>
          </p:sp>
        </mc:Choice>
        <mc:Fallback>
          <p:sp>
            <p:nvSpPr>
              <p:cNvPr id="20" name="Rectangle 19">
                <a:extLst>
                  <a:ext uri="{FF2B5EF4-FFF2-40B4-BE49-F238E27FC236}">
                    <a16:creationId xmlns:a16="http://schemas.microsoft.com/office/drawing/2014/main" id="{22FBFD75-5DB7-43E9-B8AD-4766A458BC8C}"/>
                  </a:ext>
                </a:extLst>
              </p:cNvPr>
              <p:cNvSpPr>
                <a:spLocks noRot="1" noChangeAspect="1" noMove="1" noResize="1" noEditPoints="1" noAdjustHandles="1" noChangeArrowheads="1" noChangeShapeType="1" noTextEdit="1"/>
              </p:cNvSpPr>
              <p:nvPr/>
            </p:nvSpPr>
            <p:spPr>
              <a:xfrm>
                <a:off x="114934" y="3802447"/>
                <a:ext cx="4868670" cy="999633"/>
              </a:xfrm>
              <a:prstGeom prst="rect">
                <a:avLst/>
              </a:prstGeom>
              <a:blipFill>
                <a:blip r:embed="rId7"/>
                <a:stretch>
                  <a:fillRect l="-1377"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bject 10">
                <a:extLst>
                  <a:ext uri="{FF2B5EF4-FFF2-40B4-BE49-F238E27FC236}">
                    <a16:creationId xmlns:a16="http://schemas.microsoft.com/office/drawing/2014/main" id="{B6A7ED39-CF54-471D-9255-A10F86FFAB29}"/>
                  </a:ext>
                </a:extLst>
              </p:cNvPr>
              <p:cNvSpPr txBox="1"/>
              <p:nvPr/>
            </p:nvSpPr>
            <p:spPr>
              <a:xfrm>
                <a:off x="198120" y="3126076"/>
                <a:ext cx="3477518" cy="938684"/>
              </a:xfrm>
              <a:prstGeom prst="rect">
                <a:avLst/>
              </a:prstGeom>
            </p:spPr>
            <p:txBody>
              <a:bodyPr>
                <a:normAutofit fontScale="92500"/>
              </a:bodyPr>
              <a:lstStyle/>
              <a:p>
                <a:pPr/>
                <a14:m>
                  <m:oMathPara xmlns:m="http://schemas.openxmlformats.org/officeDocument/2006/math">
                    <m:oMathParaPr>
                      <m:jc m:val="left"/>
                    </m:oMathParaPr>
                    <m:oMath xmlns:m="http://schemas.openxmlformats.org/officeDocument/2006/math">
                      <m:limUpp>
                        <m:limUppPr>
                          <m:ctrlPr>
                            <a:rPr lang="en-US" sz="2200" i="1" smtClean="0">
                              <a:solidFill>
                                <a:srgbClr val="000000"/>
                              </a:solidFill>
                              <a:latin typeface="Cambria Math" panose="02040503050406030204" pitchFamily="18" charset="0"/>
                            </a:rPr>
                          </m:ctrlPr>
                        </m:limUppPr>
                        <m:e>
                          <m:r>
                            <a:rPr lang="en-US" sz="2200" i="1">
                              <a:solidFill>
                                <a:srgbClr val="000000"/>
                              </a:solidFill>
                              <a:latin typeface="Cambria Math" panose="02040503050406030204" pitchFamily="18" charset="0"/>
                            </a:rPr>
                            <m:t>𝑌</m:t>
                          </m:r>
                        </m:e>
                        <m:lim>
                          <m:r>
                            <m:rPr>
                              <m:sty m:val="p"/>
                            </m:rPr>
                            <a:rPr lang="en-US" sz="2200" i="1">
                              <a:solidFill>
                                <a:srgbClr val="000000"/>
                              </a:solidFill>
                              <a:latin typeface="Cambria Math" panose="02040503050406030204" pitchFamily="18" charset="0"/>
                            </a:rPr>
                            <m:t>Λ</m:t>
                          </m:r>
                        </m:lim>
                      </m:limUpp>
                      <m:r>
                        <a:rPr lang="en-US" sz="2200" i="1">
                          <a:solidFill>
                            <a:srgbClr val="000000"/>
                          </a:solidFill>
                          <a:latin typeface="Cambria Math" panose="02040503050406030204" pitchFamily="18" charset="0"/>
                        </a:rPr>
                        <m:t>=</m:t>
                      </m:r>
                      <m:r>
                        <a:rPr lang="en-US" sz="2200" i="1">
                          <a:solidFill>
                            <a:srgbClr val="000000"/>
                          </a:solidFill>
                          <a:latin typeface="Cambria Math" panose="02040503050406030204" pitchFamily="18" charset="0"/>
                        </a:rPr>
                        <m:t>𝑆𝑖𝑔𝑚𝑜𝑖𝑑</m:t>
                      </m:r>
                      <m:r>
                        <a:rPr lang="en-US" sz="2200" i="1">
                          <a:solidFill>
                            <a:srgbClr val="000000"/>
                          </a:solidFill>
                          <a:latin typeface="Cambria Math" panose="02040503050406030204" pitchFamily="18" charset="0"/>
                        </a:rPr>
                        <m:t>(</m:t>
                      </m:r>
                      <m:r>
                        <a:rPr lang="en-US" sz="2200" i="1">
                          <a:solidFill>
                            <a:srgbClr val="000000"/>
                          </a:solidFill>
                          <a:latin typeface="Cambria Math" panose="02040503050406030204" pitchFamily="18" charset="0"/>
                        </a:rPr>
                        <m:t>𝑍</m:t>
                      </m:r>
                      <m:r>
                        <a:rPr lang="en-US" sz="2200" i="1">
                          <a:solidFill>
                            <a:srgbClr val="000000"/>
                          </a:solidFill>
                          <a:latin typeface="Cambria Math" panose="02040503050406030204" pitchFamily="18" charset="0"/>
                        </a:rPr>
                        <m:t>)=</m:t>
                      </m:r>
                      <m:f>
                        <m:fPr>
                          <m:ctrlPr>
                            <a:rPr lang="en-US" sz="2200" i="1">
                              <a:solidFill>
                                <a:srgbClr val="000000"/>
                              </a:solidFill>
                              <a:latin typeface="Cambria Math" panose="02040503050406030204" pitchFamily="18" charset="0"/>
                            </a:rPr>
                          </m:ctrlPr>
                        </m:fPr>
                        <m:num>
                          <m:r>
                            <a:rPr lang="en-US" sz="2200" i="1">
                              <a:solidFill>
                                <a:srgbClr val="000000"/>
                              </a:solidFill>
                              <a:latin typeface="Cambria Math" panose="02040503050406030204" pitchFamily="18" charset="0"/>
                            </a:rPr>
                            <m:t>1</m:t>
                          </m:r>
                        </m:num>
                        <m:den>
                          <m:r>
                            <a:rPr lang="en-US" sz="2200" i="1">
                              <a:solidFill>
                                <a:srgbClr val="000000"/>
                              </a:solidFill>
                              <a:latin typeface="Cambria Math" panose="02040503050406030204" pitchFamily="18" charset="0"/>
                            </a:rPr>
                            <m:t>1+</m:t>
                          </m:r>
                          <m:func>
                            <m:funcPr>
                              <m:ctrlPr>
                                <a:rPr lang="en-US" sz="2200" i="1">
                                  <a:solidFill>
                                    <a:srgbClr val="000000"/>
                                  </a:solidFill>
                                  <a:latin typeface="Cambria Math" panose="02040503050406030204" pitchFamily="18" charset="0"/>
                                </a:rPr>
                              </m:ctrlPr>
                            </m:funcPr>
                            <m:fName>
                              <m:sSup>
                                <m:sSupPr>
                                  <m:ctrlPr>
                                    <a:rPr lang="en-US" sz="2200" i="1">
                                      <a:solidFill>
                                        <a:srgbClr val="000000"/>
                                      </a:solidFill>
                                      <a:latin typeface="Cambria Math" panose="02040503050406030204" pitchFamily="18" charset="0"/>
                                    </a:rPr>
                                  </m:ctrlPr>
                                </m:sSupPr>
                                <m:e>
                                  <m:r>
                                    <m:rPr>
                                      <m:sty m:val="p"/>
                                    </m:rPr>
                                    <a:rPr lang="en-US" sz="2200" i="0">
                                      <a:solidFill>
                                        <a:srgbClr val="000000"/>
                                      </a:solidFill>
                                      <a:latin typeface="Cambria Math" panose="02040503050406030204" pitchFamily="18" charset="0"/>
                                    </a:rPr>
                                    <m:t>e</m:t>
                                  </m:r>
                                </m:e>
                                <m:sup>
                                  <m:r>
                                    <a:rPr lang="en-US" sz="2200" i="1">
                                      <a:solidFill>
                                        <a:srgbClr val="000000"/>
                                      </a:solidFill>
                                      <a:latin typeface="Cambria Math" panose="02040503050406030204" pitchFamily="18" charset="0"/>
                                    </a:rPr>
                                    <m:t>−</m:t>
                                  </m:r>
                                  <m:r>
                                    <a:rPr lang="en-US" sz="2200" i="1">
                                      <a:solidFill>
                                        <a:srgbClr val="000000"/>
                                      </a:solidFill>
                                      <a:latin typeface="Cambria Math" panose="02040503050406030204" pitchFamily="18" charset="0"/>
                                    </a:rPr>
                                    <m:t>𝑍</m:t>
                                  </m:r>
                                </m:sup>
                              </m:sSup>
                            </m:fName>
                            <m:e/>
                          </m:func>
                        </m:den>
                      </m:f>
                    </m:oMath>
                  </m:oMathPara>
                </a14:m>
                <a:endParaRPr lang="en-US" sz="2200" dirty="0"/>
              </a:p>
            </p:txBody>
          </p:sp>
        </mc:Choice>
        <mc:Fallback xmlns="">
          <p:sp>
            <p:nvSpPr>
              <p:cNvPr id="11" name="Object 10">
                <a:extLst>
                  <a:ext uri="{FF2B5EF4-FFF2-40B4-BE49-F238E27FC236}">
                    <a16:creationId xmlns:a16="http://schemas.microsoft.com/office/drawing/2014/main" id="{B6A7ED39-CF54-471D-9255-A10F86FFAB29}"/>
                  </a:ext>
                </a:extLst>
              </p:cNvPr>
              <p:cNvSpPr txBox="1">
                <a:spLocks noRot="1" noChangeAspect="1" noMove="1" noResize="1" noEditPoints="1" noAdjustHandles="1" noChangeArrowheads="1" noChangeShapeType="1" noTextEdit="1"/>
              </p:cNvSpPr>
              <p:nvPr/>
            </p:nvSpPr>
            <p:spPr>
              <a:xfrm>
                <a:off x="198120" y="3126076"/>
                <a:ext cx="3477518" cy="93868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Object 12">
                <a:extLst>
                  <a:ext uri="{FF2B5EF4-FFF2-40B4-BE49-F238E27FC236}">
                    <a16:creationId xmlns:a16="http://schemas.microsoft.com/office/drawing/2014/main" id="{B7B59C6C-5BCE-43A8-A60D-60AD9AB40987}"/>
                  </a:ext>
                </a:extLst>
              </p:cNvPr>
              <p:cNvSpPr txBox="1"/>
              <p:nvPr/>
            </p:nvSpPr>
            <p:spPr>
              <a:xfrm>
                <a:off x="228600" y="2498725"/>
                <a:ext cx="1524000" cy="688584"/>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0000"/>
                          </a:solidFill>
                          <a:latin typeface="Cambria Math" panose="02040503050406030204" pitchFamily="18" charset="0"/>
                        </a:rPr>
                        <m:t>𝑍</m:t>
                      </m:r>
                      <m:r>
                        <a:rPr lang="en-US" i="1" smtClean="0">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i="1">
                              <a:solidFill>
                                <a:srgbClr val="000000"/>
                              </a:solidFill>
                              <a:latin typeface="Cambria Math" panose="02040503050406030204" pitchFamily="18" charset="0"/>
                            </a:rPr>
                            <m:t>1</m:t>
                          </m:r>
                        </m:sub>
                      </m:sSub>
                      <m:r>
                        <a:rPr lang="en-US" b="0" i="1" smtClean="0">
                          <a:solidFill>
                            <a:srgbClr val="000000"/>
                          </a:solidFill>
                          <a:latin typeface="Cambria Math" panose="02040503050406030204" pitchFamily="18" charset="0"/>
                        </a:rPr>
                        <m:t>𝑋</m:t>
                      </m:r>
                    </m:oMath>
                  </m:oMathPara>
                </a14:m>
                <a:endParaRPr lang="en-US" dirty="0"/>
              </a:p>
            </p:txBody>
          </p:sp>
        </mc:Choice>
        <mc:Fallback>
          <p:sp>
            <p:nvSpPr>
              <p:cNvPr id="13" name="Object 12">
                <a:extLst>
                  <a:ext uri="{FF2B5EF4-FFF2-40B4-BE49-F238E27FC236}">
                    <a16:creationId xmlns:a16="http://schemas.microsoft.com/office/drawing/2014/main" id="{B7B59C6C-5BCE-43A8-A60D-60AD9AB40987}"/>
                  </a:ext>
                </a:extLst>
              </p:cNvPr>
              <p:cNvSpPr txBox="1">
                <a:spLocks noRot="1" noChangeAspect="1" noMove="1" noResize="1" noEditPoints="1" noAdjustHandles="1" noChangeArrowheads="1" noChangeShapeType="1" noTextEdit="1"/>
              </p:cNvSpPr>
              <p:nvPr/>
            </p:nvSpPr>
            <p:spPr>
              <a:xfrm>
                <a:off x="228600" y="2498725"/>
                <a:ext cx="1524000" cy="688584"/>
              </a:xfrm>
              <a:prstGeom prst="rect">
                <a:avLst/>
              </a:prstGeom>
              <a:blipFill>
                <a:blip r:embed="rId9"/>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A6E697EB-2A21-4924-806A-034428A14CB0}"/>
              </a:ext>
            </a:extLst>
          </p:cNvPr>
          <p:cNvSpPr txBox="1"/>
          <p:nvPr/>
        </p:nvSpPr>
        <p:spPr>
          <a:xfrm>
            <a:off x="133572" y="5859871"/>
            <a:ext cx="3472976" cy="430887"/>
          </a:xfrm>
          <a:prstGeom prst="rect">
            <a:avLst/>
          </a:prstGeom>
          <a:noFill/>
        </p:spPr>
        <p:txBody>
          <a:bodyPr wrap="square" rtlCol="0">
            <a:spAutoFit/>
          </a:bodyPr>
          <a:lstStyle/>
          <a:p>
            <a:r>
              <a:rPr lang="en-US" sz="2200" dirty="0"/>
              <a:t>If Sigmoid(Z) &lt; 0.5, Predict </a:t>
            </a:r>
          </a:p>
        </p:txBody>
      </p:sp>
      <mc:AlternateContent xmlns:mc="http://schemas.openxmlformats.org/markup-compatibility/2006" xmlns:a14="http://schemas.microsoft.com/office/drawing/2010/main">
        <mc:Choice Requires="a14">
          <p:sp>
            <p:nvSpPr>
              <p:cNvPr id="16" name="Object 15">
                <a:extLst>
                  <a:ext uri="{FF2B5EF4-FFF2-40B4-BE49-F238E27FC236}">
                    <a16:creationId xmlns:a16="http://schemas.microsoft.com/office/drawing/2014/main" id="{43503456-D683-4F7C-935E-F2F469D2145A}"/>
                  </a:ext>
                </a:extLst>
              </p:cNvPr>
              <p:cNvSpPr txBox="1"/>
              <p:nvPr/>
            </p:nvSpPr>
            <p:spPr>
              <a:xfrm>
                <a:off x="3587911" y="5815749"/>
                <a:ext cx="695325" cy="528637"/>
              </a:xfrm>
              <a:prstGeom prst="rect">
                <a:avLst/>
              </a:prstGeom>
            </p:spPr>
            <p:txBody>
              <a:bodyPr>
                <a:normAutofit fontScale="85000" lnSpcReduction="10000"/>
              </a:bodyPr>
              <a:lstStyle/>
              <a:p>
                <a:pPr/>
                <a14:m>
                  <m:oMathPara xmlns:m="http://schemas.openxmlformats.org/officeDocument/2006/math">
                    <m:oMathParaPr>
                      <m:jc m:val="left"/>
                    </m:oMathParaPr>
                    <m:oMath xmlns:m="http://schemas.openxmlformats.org/officeDocument/2006/math">
                      <m:limUpp>
                        <m:limUppPr>
                          <m:ctrlPr>
                            <a:rPr lang="en-US" i="1">
                              <a:solidFill>
                                <a:srgbClr val="000000"/>
                              </a:solidFill>
                              <a:latin typeface="Cambria Math" panose="02040503050406030204" pitchFamily="18" charset="0"/>
                            </a:rPr>
                          </m:ctrlPr>
                        </m:limUppPr>
                        <m:e>
                          <m:r>
                            <a:rPr lang="en-US" i="1">
                              <a:solidFill>
                                <a:srgbClr val="000000"/>
                              </a:solidFill>
                              <a:latin typeface="Cambria Math" panose="02040503050406030204" pitchFamily="18" charset="0"/>
                            </a:rPr>
                            <m:t>𝑌</m:t>
                          </m:r>
                        </m:e>
                        <m:lim>
                          <m:r>
                            <m:rPr>
                              <m:sty m:val="p"/>
                            </m:rPr>
                            <a:rPr lang="en-US" i="1">
                              <a:solidFill>
                                <a:srgbClr val="000000"/>
                              </a:solidFill>
                              <a:latin typeface="Cambria Math" panose="02040503050406030204" pitchFamily="18" charset="0"/>
                            </a:rPr>
                            <m:t>Λ</m:t>
                          </m:r>
                        </m:lim>
                      </m:limUpp>
                      <m:r>
                        <a:rPr lang="en-US" i="1">
                          <a:solidFill>
                            <a:srgbClr val="000000"/>
                          </a:solidFill>
                          <a:latin typeface="Cambria Math" panose="02040503050406030204" pitchFamily="18" charset="0"/>
                        </a:rPr>
                        <m:t>=0</m:t>
                      </m:r>
                    </m:oMath>
                  </m:oMathPara>
                </a14:m>
                <a:endParaRPr lang="en-US" dirty="0"/>
              </a:p>
            </p:txBody>
          </p:sp>
        </mc:Choice>
        <mc:Fallback xmlns="">
          <p:sp>
            <p:nvSpPr>
              <p:cNvPr id="16" name="Object 15">
                <a:extLst>
                  <a:ext uri="{FF2B5EF4-FFF2-40B4-BE49-F238E27FC236}">
                    <a16:creationId xmlns:a16="http://schemas.microsoft.com/office/drawing/2014/main" id="{43503456-D683-4F7C-935E-F2F469D2145A}"/>
                  </a:ext>
                </a:extLst>
              </p:cNvPr>
              <p:cNvSpPr txBox="1">
                <a:spLocks noRot="1" noChangeAspect="1" noMove="1" noResize="1" noEditPoints="1" noAdjustHandles="1" noChangeArrowheads="1" noChangeShapeType="1" noTextEdit="1"/>
              </p:cNvSpPr>
              <p:nvPr/>
            </p:nvSpPr>
            <p:spPr>
              <a:xfrm>
                <a:off x="3587911" y="5815749"/>
                <a:ext cx="695325" cy="528637"/>
              </a:xfrm>
              <a:prstGeom prst="rect">
                <a:avLst/>
              </a:prstGeom>
              <a:blipFill>
                <a:blip r:embed="rId11"/>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67CC407D-9800-4740-B8D7-0B5664789410}"/>
              </a:ext>
            </a:extLst>
          </p:cNvPr>
          <p:cNvSpPr txBox="1"/>
          <p:nvPr/>
        </p:nvSpPr>
        <p:spPr>
          <a:xfrm>
            <a:off x="114934" y="5191480"/>
            <a:ext cx="3472977" cy="430887"/>
          </a:xfrm>
          <a:prstGeom prst="rect">
            <a:avLst/>
          </a:prstGeom>
          <a:noFill/>
        </p:spPr>
        <p:txBody>
          <a:bodyPr wrap="square" rtlCol="0">
            <a:spAutoFit/>
          </a:bodyPr>
          <a:lstStyle/>
          <a:p>
            <a:r>
              <a:rPr lang="en-US" sz="2200" dirty="0"/>
              <a:t>If Sigmoid(Z )&gt; 0.5, Predict </a:t>
            </a:r>
          </a:p>
        </p:txBody>
      </p:sp>
      <mc:AlternateContent xmlns:mc="http://schemas.openxmlformats.org/markup-compatibility/2006" xmlns:a14="http://schemas.microsoft.com/office/drawing/2010/main">
        <mc:Choice Requires="a14">
          <p:sp>
            <p:nvSpPr>
              <p:cNvPr id="18" name="Object 17">
                <a:extLst>
                  <a:ext uri="{FF2B5EF4-FFF2-40B4-BE49-F238E27FC236}">
                    <a16:creationId xmlns:a16="http://schemas.microsoft.com/office/drawing/2014/main" id="{6F179D84-E727-44FD-8988-6775D5B67DA6}"/>
                  </a:ext>
                </a:extLst>
              </p:cNvPr>
              <p:cNvSpPr txBox="1"/>
              <p:nvPr/>
            </p:nvSpPr>
            <p:spPr>
              <a:xfrm>
                <a:off x="3576739" y="5171388"/>
                <a:ext cx="739775" cy="576263"/>
              </a:xfrm>
              <a:prstGeom prst="rect">
                <a:avLst/>
              </a:prstGeom>
            </p:spPr>
            <p:txBody>
              <a:bodyPr>
                <a:normAutofit fontScale="92500"/>
              </a:bodyPr>
              <a:lstStyle/>
              <a:p>
                <a:pPr/>
                <a14:m>
                  <m:oMathPara xmlns:m="http://schemas.openxmlformats.org/officeDocument/2006/math">
                    <m:oMathParaPr>
                      <m:jc m:val="left"/>
                    </m:oMathParaPr>
                    <m:oMath xmlns:m="http://schemas.openxmlformats.org/officeDocument/2006/math">
                      <m:limUpp>
                        <m:limUppPr>
                          <m:ctrlPr>
                            <a:rPr lang="en-US" i="1">
                              <a:solidFill>
                                <a:srgbClr val="000000"/>
                              </a:solidFill>
                              <a:latin typeface="Cambria Math" panose="02040503050406030204" pitchFamily="18" charset="0"/>
                            </a:rPr>
                          </m:ctrlPr>
                        </m:limUppPr>
                        <m:e>
                          <m:r>
                            <a:rPr lang="en-US" i="1">
                              <a:solidFill>
                                <a:srgbClr val="000000"/>
                              </a:solidFill>
                              <a:latin typeface="Cambria Math" panose="02040503050406030204" pitchFamily="18" charset="0"/>
                            </a:rPr>
                            <m:t>𝑌</m:t>
                          </m:r>
                        </m:e>
                        <m:lim>
                          <m:r>
                            <m:rPr>
                              <m:sty m:val="p"/>
                            </m:rPr>
                            <a:rPr lang="en-US" i="1">
                              <a:solidFill>
                                <a:srgbClr val="000000"/>
                              </a:solidFill>
                              <a:latin typeface="Cambria Math" panose="02040503050406030204" pitchFamily="18" charset="0"/>
                            </a:rPr>
                            <m:t>Λ</m:t>
                          </m:r>
                        </m:lim>
                      </m:limUpp>
                      <m:r>
                        <a:rPr lang="en-US" i="1">
                          <a:solidFill>
                            <a:srgbClr val="000000"/>
                          </a:solidFill>
                          <a:latin typeface="Cambria Math" panose="02040503050406030204" pitchFamily="18" charset="0"/>
                        </a:rPr>
                        <m:t>=1</m:t>
                      </m:r>
                    </m:oMath>
                  </m:oMathPara>
                </a14:m>
                <a:endParaRPr lang="en-US" dirty="0"/>
              </a:p>
            </p:txBody>
          </p:sp>
        </mc:Choice>
        <mc:Fallback xmlns="">
          <p:sp>
            <p:nvSpPr>
              <p:cNvPr id="18" name="Object 17">
                <a:extLst>
                  <a:ext uri="{FF2B5EF4-FFF2-40B4-BE49-F238E27FC236}">
                    <a16:creationId xmlns:a16="http://schemas.microsoft.com/office/drawing/2014/main" id="{6F179D84-E727-44FD-8988-6775D5B67DA6}"/>
                  </a:ext>
                </a:extLst>
              </p:cNvPr>
              <p:cNvSpPr txBox="1">
                <a:spLocks noRot="1" noChangeAspect="1" noMove="1" noResize="1" noEditPoints="1" noAdjustHandles="1" noChangeArrowheads="1" noChangeShapeType="1" noTextEdit="1"/>
              </p:cNvSpPr>
              <p:nvPr/>
            </p:nvSpPr>
            <p:spPr>
              <a:xfrm>
                <a:off x="3576739" y="5171388"/>
                <a:ext cx="739775" cy="576263"/>
              </a:xfrm>
              <a:prstGeom prst="rect">
                <a:avLst/>
              </a:prstGeom>
              <a:blipFill>
                <a:blip r:embed="rId12"/>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D073106D-A10D-4120-95DF-C46E1F2190D0}"/>
              </a:ext>
            </a:extLst>
          </p:cNvPr>
          <p:cNvPicPr>
            <a:picLocks noChangeAspect="1"/>
          </p:cNvPicPr>
          <p:nvPr/>
        </p:nvPicPr>
        <p:blipFill>
          <a:blip r:embed="rId13"/>
          <a:stretch>
            <a:fillRect/>
          </a:stretch>
        </p:blipFill>
        <p:spPr>
          <a:xfrm>
            <a:off x="4875327" y="4110037"/>
            <a:ext cx="4135102" cy="2234349"/>
          </a:xfrm>
          <a:prstGeom prst="rect">
            <a:avLst/>
          </a:prstGeom>
        </p:spPr>
      </p:pic>
    </p:spTree>
    <p:extLst>
      <p:ext uri="{BB962C8B-B14F-4D97-AF65-F5344CB8AC3E}">
        <p14:creationId xmlns:p14="http://schemas.microsoft.com/office/powerpoint/2010/main" val="2103992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5">
                                            <p:txEl>
                                              <p:pRg st="0" end="0"/>
                                            </p:txEl>
                                          </p:spTgt>
                                        </p:tgtEl>
                                        <p:attrNameLst>
                                          <p:attrName>style.visibility</p:attrName>
                                        </p:attrNameLst>
                                      </p:cBhvr>
                                      <p:to>
                                        <p:strVal val="visible"/>
                                      </p:to>
                                    </p:set>
                                    <p:anim calcmode="lin" valueType="num">
                                      <p:cBhvr additive="base">
                                        <p:cTn id="49"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1" grpId="0"/>
      <p:bldP spid="13" grpId="0"/>
      <p:bldP spid="16" grpId="0"/>
      <p:bldP spid="17"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901"/>
            <a:ext cx="8229600" cy="513499"/>
          </a:xfrm>
        </p:spPr>
        <p:txBody>
          <a:bodyPr>
            <a:normAutofit fontScale="90000"/>
          </a:bodyPr>
          <a:lstStyle/>
          <a:p>
            <a:r>
              <a:rPr lang="en-US" b="0" dirty="0">
                <a:solidFill>
                  <a:srgbClr val="C00000"/>
                </a:solidFill>
              </a:rPr>
              <a:t>Algorithm </a:t>
            </a:r>
          </a:p>
        </p:txBody>
      </p:sp>
      <p:sp>
        <p:nvSpPr>
          <p:cNvPr id="3" name="Content Placeholder 2"/>
          <p:cNvSpPr>
            <a:spLocks noGrp="1"/>
          </p:cNvSpPr>
          <p:nvPr>
            <p:ph idx="1"/>
          </p:nvPr>
        </p:nvSpPr>
        <p:spPr>
          <a:xfrm>
            <a:off x="234156" y="685800"/>
            <a:ext cx="8675688" cy="5562600"/>
          </a:xfrm>
        </p:spPr>
        <p:txBody>
          <a:bodyPr>
            <a:normAutofit fontScale="25000" lnSpcReduction="20000"/>
          </a:bodyPr>
          <a:lstStyle/>
          <a:p>
            <a:pPr marL="914400" lvl="1" indent="-514350">
              <a:buAutoNum type="arabicPeriod"/>
            </a:pPr>
            <a:r>
              <a:rPr lang="en-US" sz="6200" dirty="0"/>
              <a:t>Initialize</a:t>
            </a:r>
          </a:p>
          <a:p>
            <a:pPr marL="514350" indent="-514350">
              <a:buAutoNum type="arabicPeriod"/>
            </a:pPr>
            <a:endParaRPr lang="en-US" sz="6200" dirty="0"/>
          </a:p>
          <a:p>
            <a:pPr marL="0" indent="0">
              <a:buNone/>
            </a:pPr>
            <a:r>
              <a:rPr lang="en-US" sz="6200" u="sng" dirty="0"/>
              <a:t>Loop over some iterations or until min Error or (Cost) {</a:t>
            </a:r>
          </a:p>
          <a:p>
            <a:pPr marL="0" indent="0">
              <a:buNone/>
            </a:pPr>
            <a:endParaRPr lang="en-US" sz="6200" dirty="0"/>
          </a:p>
          <a:p>
            <a:pPr marL="400050" lvl="1" indent="0">
              <a:buNone/>
            </a:pPr>
            <a:r>
              <a:rPr lang="en-US" sz="6200" dirty="0"/>
              <a:t>2. Compute                          </a:t>
            </a:r>
          </a:p>
          <a:p>
            <a:pPr marL="400050" lvl="1" indent="0">
              <a:buNone/>
            </a:pPr>
            <a:endParaRPr lang="en-US" sz="6200" dirty="0"/>
          </a:p>
          <a:p>
            <a:pPr marL="400050" lvl="1" indent="0">
              <a:buNone/>
            </a:pPr>
            <a:endParaRPr lang="en-US" sz="6200" dirty="0"/>
          </a:p>
          <a:p>
            <a:pPr marL="400050" lvl="1" indent="0">
              <a:buNone/>
            </a:pPr>
            <a:r>
              <a:rPr lang="en-US" sz="6200" dirty="0"/>
              <a:t>3. Calculate Error </a:t>
            </a:r>
          </a:p>
          <a:p>
            <a:pPr marL="400050" lvl="1" indent="0">
              <a:buNone/>
            </a:pPr>
            <a:endParaRPr lang="en-US" sz="6200" dirty="0"/>
          </a:p>
          <a:p>
            <a:pPr marL="400050" lvl="1" indent="0">
              <a:buNone/>
            </a:pPr>
            <a:endParaRPr lang="en-US" sz="6200" dirty="0"/>
          </a:p>
          <a:p>
            <a:pPr marL="400050" lvl="1" indent="0">
              <a:buNone/>
            </a:pPr>
            <a:endParaRPr lang="en-US" sz="6200" dirty="0"/>
          </a:p>
          <a:p>
            <a:pPr marL="400050" lvl="1" indent="0">
              <a:buNone/>
            </a:pPr>
            <a:endParaRPr lang="en-US" sz="6200" dirty="0"/>
          </a:p>
          <a:p>
            <a:pPr marL="400050" lvl="1" indent="0">
              <a:buNone/>
            </a:pPr>
            <a:r>
              <a:rPr lang="en-US" sz="6200" dirty="0"/>
              <a:t>4. Minimize Error or (Cost) on</a:t>
            </a:r>
          </a:p>
          <a:p>
            <a:pPr lvl="2"/>
            <a:r>
              <a:rPr lang="en-US" sz="6200" dirty="0"/>
              <a:t>Gradient Descent</a:t>
            </a:r>
          </a:p>
          <a:p>
            <a:pPr marL="400050" lvl="1" indent="0">
              <a:buNone/>
            </a:pPr>
            <a:endParaRPr lang="en-US" sz="6200" dirty="0"/>
          </a:p>
          <a:p>
            <a:pPr marL="400050" lvl="1" indent="0">
              <a:buNone/>
            </a:pPr>
            <a:endParaRPr lang="en-US" sz="6200" dirty="0"/>
          </a:p>
          <a:p>
            <a:pPr marL="400050" lvl="1" indent="0">
              <a:buNone/>
            </a:pPr>
            <a:endParaRPr lang="en-US" sz="6200" dirty="0"/>
          </a:p>
          <a:p>
            <a:pPr marL="400050" lvl="1" indent="0">
              <a:buNone/>
            </a:pPr>
            <a:endParaRPr lang="en-US" sz="6200" dirty="0"/>
          </a:p>
          <a:p>
            <a:pPr marL="400050" lvl="1" indent="0">
              <a:buNone/>
            </a:pPr>
            <a:endParaRPr lang="en-US" sz="6200" dirty="0"/>
          </a:p>
          <a:p>
            <a:pPr marL="400050" lvl="1" indent="0">
              <a:buNone/>
            </a:pPr>
            <a:endParaRPr lang="en-US" sz="6200" dirty="0"/>
          </a:p>
          <a:p>
            <a:pPr marL="400050" lvl="1" indent="0">
              <a:buNone/>
            </a:pPr>
            <a:r>
              <a:rPr lang="en-US" sz="6200" dirty="0"/>
              <a:t>5. Repeat step 2</a:t>
            </a:r>
          </a:p>
          <a:p>
            <a:pPr marL="400050" lvl="1" indent="0">
              <a:buNone/>
            </a:pPr>
            <a:endParaRPr lang="en-US" dirty="0"/>
          </a:p>
          <a:p>
            <a:pPr lvl="1"/>
            <a:endParaRPr lang="en-US" dirty="0"/>
          </a:p>
          <a:p>
            <a:pPr marL="457200" lvl="1" indent="0">
              <a:buNone/>
            </a:pPr>
            <a:r>
              <a:rPr lang="en-US" dirty="0"/>
              <a:t>  </a:t>
            </a:r>
          </a:p>
        </p:txBody>
      </p:sp>
      <p:graphicFrame>
        <p:nvGraphicFramePr>
          <p:cNvPr id="4" name="Object 3"/>
          <p:cNvGraphicFramePr>
            <a:graphicFrameLocks noChangeAspect="1"/>
          </p:cNvGraphicFramePr>
          <p:nvPr>
            <p:extLst/>
          </p:nvPr>
        </p:nvGraphicFramePr>
        <p:xfrm>
          <a:off x="2064992" y="494020"/>
          <a:ext cx="882650" cy="529005"/>
        </p:xfrm>
        <a:graphic>
          <a:graphicData uri="http://schemas.openxmlformats.org/presentationml/2006/ole">
            <mc:AlternateContent xmlns:mc="http://schemas.openxmlformats.org/markup-compatibility/2006">
              <mc:Choice xmlns:v="urn:schemas-microsoft-com:vml" Requires="v">
                <p:oleObj spid="_x0000_s4301" name="Equation" r:id="rId3" imgW="380880" imgH="228600" progId="Equation.DSMT4">
                  <p:embed/>
                </p:oleObj>
              </mc:Choice>
              <mc:Fallback>
                <p:oleObj name="Equation" r:id="rId3" imgW="380880" imgH="228600" progId="Equation.DSMT4">
                  <p:embed/>
                  <p:pic>
                    <p:nvPicPr>
                      <p:cNvPr id="4" name="Object 3"/>
                      <p:cNvPicPr/>
                      <p:nvPr/>
                    </p:nvPicPr>
                    <p:blipFill>
                      <a:blip r:embed="rId4"/>
                      <a:stretch>
                        <a:fillRect/>
                      </a:stretch>
                    </p:blipFill>
                    <p:spPr>
                      <a:xfrm>
                        <a:off x="2064992" y="494020"/>
                        <a:ext cx="882650" cy="529005"/>
                      </a:xfrm>
                      <a:prstGeom prst="rect">
                        <a:avLst/>
                      </a:prstGeom>
                    </p:spPr>
                  </p:pic>
                </p:oleObj>
              </mc:Fallback>
            </mc:AlternateContent>
          </a:graphicData>
        </a:graphic>
      </p:graphicFrame>
      <p:graphicFrame>
        <p:nvGraphicFramePr>
          <p:cNvPr id="5" name="Object 4"/>
          <p:cNvGraphicFramePr>
            <a:graphicFrameLocks noChangeAspect="1"/>
          </p:cNvGraphicFramePr>
          <p:nvPr>
            <p:extLst/>
          </p:nvPr>
        </p:nvGraphicFramePr>
        <p:xfrm>
          <a:off x="3609773" y="3512134"/>
          <a:ext cx="799950" cy="479440"/>
        </p:xfrm>
        <a:graphic>
          <a:graphicData uri="http://schemas.openxmlformats.org/presentationml/2006/ole">
            <mc:AlternateContent xmlns:mc="http://schemas.openxmlformats.org/markup-compatibility/2006">
              <mc:Choice xmlns:v="urn:schemas-microsoft-com:vml" Requires="v">
                <p:oleObj spid="_x0000_s4302" name="Equation" r:id="rId5" imgW="380880" imgH="228600" progId="Equation.DSMT4">
                  <p:embed/>
                </p:oleObj>
              </mc:Choice>
              <mc:Fallback>
                <p:oleObj name="Equation" r:id="rId5" imgW="380880" imgH="228600" progId="Equation.DSMT4">
                  <p:embed/>
                  <p:pic>
                    <p:nvPicPr>
                      <p:cNvPr id="5" name="Object 4"/>
                      <p:cNvPicPr/>
                      <p:nvPr/>
                    </p:nvPicPr>
                    <p:blipFill>
                      <a:blip r:embed="rId4"/>
                      <a:stretch>
                        <a:fillRect/>
                      </a:stretch>
                    </p:blipFill>
                    <p:spPr>
                      <a:xfrm>
                        <a:off x="3609773" y="3512134"/>
                        <a:ext cx="799950" cy="479440"/>
                      </a:xfrm>
                      <a:prstGeom prst="rect">
                        <a:avLst/>
                      </a:prstGeom>
                    </p:spPr>
                  </p:pic>
                </p:oleObj>
              </mc:Fallback>
            </mc:AlternateContent>
          </a:graphicData>
        </a:graphic>
      </p:graphicFrame>
      <p:graphicFrame>
        <p:nvGraphicFramePr>
          <p:cNvPr id="6" name="Object 5"/>
          <p:cNvGraphicFramePr>
            <a:graphicFrameLocks noChangeAspect="1"/>
          </p:cNvGraphicFramePr>
          <p:nvPr>
            <p:extLst/>
          </p:nvPr>
        </p:nvGraphicFramePr>
        <p:xfrm>
          <a:off x="250825" y="4275138"/>
          <a:ext cx="2667000" cy="862012"/>
        </p:xfrm>
        <a:graphic>
          <a:graphicData uri="http://schemas.openxmlformats.org/presentationml/2006/ole">
            <mc:AlternateContent xmlns:mc="http://schemas.openxmlformats.org/markup-compatibility/2006">
              <mc:Choice xmlns:v="urn:schemas-microsoft-com:vml" Requires="v">
                <p:oleObj spid="_x0000_s4303" name="Equation" r:id="rId6" imgW="1333440" imgH="431640" progId="Equation.DSMT4">
                  <p:embed/>
                </p:oleObj>
              </mc:Choice>
              <mc:Fallback>
                <p:oleObj name="Equation" r:id="rId6" imgW="1333440" imgH="431640" progId="Equation.DSMT4">
                  <p:embed/>
                  <p:pic>
                    <p:nvPicPr>
                      <p:cNvPr id="6" name="Object 5"/>
                      <p:cNvPicPr/>
                      <p:nvPr/>
                    </p:nvPicPr>
                    <p:blipFill>
                      <a:blip r:embed="rId7"/>
                      <a:stretch>
                        <a:fillRect/>
                      </a:stretch>
                    </p:blipFill>
                    <p:spPr>
                      <a:xfrm>
                        <a:off x="250825" y="4275138"/>
                        <a:ext cx="2667000" cy="862012"/>
                      </a:xfrm>
                      <a:prstGeom prst="rect">
                        <a:avLst/>
                      </a:prstGeom>
                    </p:spPr>
                  </p:pic>
                </p:oleObj>
              </mc:Fallback>
            </mc:AlternateContent>
          </a:graphicData>
        </a:graphic>
      </p:graphicFrame>
      <p:graphicFrame>
        <p:nvGraphicFramePr>
          <p:cNvPr id="7" name="Object 6"/>
          <p:cNvGraphicFramePr>
            <a:graphicFrameLocks noChangeAspect="1"/>
          </p:cNvGraphicFramePr>
          <p:nvPr>
            <p:extLst/>
          </p:nvPr>
        </p:nvGraphicFramePr>
        <p:xfrm>
          <a:off x="2835275" y="4378325"/>
          <a:ext cx="2493963" cy="822325"/>
        </p:xfrm>
        <a:graphic>
          <a:graphicData uri="http://schemas.openxmlformats.org/presentationml/2006/ole">
            <mc:AlternateContent xmlns:mc="http://schemas.openxmlformats.org/markup-compatibility/2006">
              <mc:Choice xmlns:v="urn:schemas-microsoft-com:vml" Requires="v">
                <p:oleObj spid="_x0000_s4304" name="Equation" r:id="rId8" imgW="1307880" imgH="431640" progId="Equation.DSMT4">
                  <p:embed/>
                </p:oleObj>
              </mc:Choice>
              <mc:Fallback>
                <p:oleObj name="Equation" r:id="rId8" imgW="1307880" imgH="431640" progId="Equation.DSMT4">
                  <p:embed/>
                  <p:pic>
                    <p:nvPicPr>
                      <p:cNvPr id="7" name="Object 6"/>
                      <p:cNvPicPr/>
                      <p:nvPr/>
                    </p:nvPicPr>
                    <p:blipFill>
                      <a:blip r:embed="rId9"/>
                      <a:stretch>
                        <a:fillRect/>
                      </a:stretch>
                    </p:blipFill>
                    <p:spPr>
                      <a:xfrm>
                        <a:off x="2835275" y="4378325"/>
                        <a:ext cx="2493963" cy="822325"/>
                      </a:xfrm>
                      <a:prstGeom prst="rect">
                        <a:avLst/>
                      </a:prstGeom>
                    </p:spPr>
                  </p:pic>
                </p:oleObj>
              </mc:Fallback>
            </mc:AlternateContent>
          </a:graphicData>
        </a:graphic>
      </p:graphicFrame>
      <p:graphicFrame>
        <p:nvGraphicFramePr>
          <p:cNvPr id="8" name="Object 7"/>
          <p:cNvGraphicFramePr>
            <a:graphicFrameLocks noChangeAspect="1"/>
          </p:cNvGraphicFramePr>
          <p:nvPr>
            <p:extLst/>
          </p:nvPr>
        </p:nvGraphicFramePr>
        <p:xfrm>
          <a:off x="467277" y="2779710"/>
          <a:ext cx="7226789" cy="492581"/>
        </p:xfrm>
        <a:graphic>
          <a:graphicData uri="http://schemas.openxmlformats.org/presentationml/2006/ole">
            <mc:AlternateContent xmlns:mc="http://schemas.openxmlformats.org/markup-compatibility/2006">
              <mc:Choice xmlns:v="urn:schemas-microsoft-com:vml" Requires="v">
                <p:oleObj spid="_x0000_s4305" name="Equation" r:id="rId10" imgW="3733560" imgH="253800" progId="Equation.DSMT4">
                  <p:embed/>
                </p:oleObj>
              </mc:Choice>
              <mc:Fallback>
                <p:oleObj name="Equation" r:id="rId10" imgW="3733560" imgH="253800" progId="Equation.DSMT4">
                  <p:embed/>
                  <p:pic>
                    <p:nvPicPr>
                      <p:cNvPr id="8" name="Object 7"/>
                      <p:cNvPicPr/>
                      <p:nvPr/>
                    </p:nvPicPr>
                    <p:blipFill>
                      <a:blip r:embed="rId11"/>
                      <a:stretch>
                        <a:fillRect/>
                      </a:stretch>
                    </p:blipFill>
                    <p:spPr>
                      <a:xfrm>
                        <a:off x="467277" y="2779710"/>
                        <a:ext cx="7226789" cy="492581"/>
                      </a:xfrm>
                      <a:prstGeom prst="rect">
                        <a:avLst/>
                      </a:prstGeom>
                    </p:spPr>
                  </p:pic>
                </p:oleObj>
              </mc:Fallback>
            </mc:AlternateContent>
          </a:graphicData>
        </a:graphic>
      </p:graphicFrame>
      <p:sp>
        <p:nvSpPr>
          <p:cNvPr id="10" name="TextBox 9"/>
          <p:cNvSpPr txBox="1"/>
          <p:nvPr/>
        </p:nvSpPr>
        <p:spPr>
          <a:xfrm>
            <a:off x="7239000" y="6138069"/>
            <a:ext cx="1772345" cy="338554"/>
          </a:xfrm>
          <a:prstGeom prst="rect">
            <a:avLst/>
          </a:prstGeom>
          <a:noFill/>
        </p:spPr>
        <p:txBody>
          <a:bodyPr wrap="none" rtlCol="0">
            <a:spAutoFit/>
          </a:bodyPr>
          <a:lstStyle/>
          <a:p>
            <a:r>
              <a:rPr lang="en-US" sz="1600" i="1" dirty="0"/>
              <a:t>Source: Andrew Ng</a:t>
            </a:r>
          </a:p>
        </p:txBody>
      </p:sp>
      <p:graphicFrame>
        <p:nvGraphicFramePr>
          <p:cNvPr id="11" name="Object 10"/>
          <p:cNvGraphicFramePr>
            <a:graphicFrameLocks noChangeAspect="1"/>
          </p:cNvGraphicFramePr>
          <p:nvPr>
            <p:extLst/>
          </p:nvPr>
        </p:nvGraphicFramePr>
        <p:xfrm>
          <a:off x="1828800" y="1549897"/>
          <a:ext cx="1647825" cy="504825"/>
        </p:xfrm>
        <a:graphic>
          <a:graphicData uri="http://schemas.openxmlformats.org/presentationml/2006/ole">
            <mc:AlternateContent xmlns:mc="http://schemas.openxmlformats.org/markup-compatibility/2006">
              <mc:Choice xmlns:v="urn:schemas-microsoft-com:vml" Requires="v">
                <p:oleObj spid="_x0000_s4306" name="Equation" r:id="rId12" imgW="863280" imgH="228600" progId="Equation.DSMT4">
                  <p:embed/>
                </p:oleObj>
              </mc:Choice>
              <mc:Fallback>
                <p:oleObj name="Equation" r:id="rId12" imgW="863280" imgH="228600" progId="Equation.DSMT4">
                  <p:embed/>
                  <p:pic>
                    <p:nvPicPr>
                      <p:cNvPr id="11" name="Object 10"/>
                      <p:cNvPicPr/>
                      <p:nvPr/>
                    </p:nvPicPr>
                    <p:blipFill>
                      <a:blip r:embed="rId13"/>
                      <a:stretch>
                        <a:fillRect/>
                      </a:stretch>
                    </p:blipFill>
                    <p:spPr>
                      <a:xfrm>
                        <a:off x="1828800" y="1549897"/>
                        <a:ext cx="1647825" cy="504825"/>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205430651"/>
              </p:ext>
            </p:extLst>
          </p:nvPr>
        </p:nvGraphicFramePr>
        <p:xfrm>
          <a:off x="4267200" y="1426169"/>
          <a:ext cx="3048000" cy="756407"/>
        </p:xfrm>
        <a:graphic>
          <a:graphicData uri="http://schemas.openxmlformats.org/presentationml/2006/ole">
            <mc:AlternateContent xmlns:mc="http://schemas.openxmlformats.org/markup-compatibility/2006">
              <mc:Choice xmlns:v="urn:schemas-microsoft-com:vml" Requires="v">
                <p:oleObj spid="_x0000_s4307" name="Equation" r:id="rId14" imgW="1587240" imgH="393480" progId="Equation.DSMT4">
                  <p:embed/>
                </p:oleObj>
              </mc:Choice>
              <mc:Fallback>
                <p:oleObj name="Equation" r:id="rId14" imgW="1587240" imgH="393480" progId="Equation.DSMT4">
                  <p:embed/>
                  <p:pic>
                    <p:nvPicPr>
                      <p:cNvPr id="13" name="Object 12"/>
                      <p:cNvPicPr/>
                      <p:nvPr/>
                    </p:nvPicPr>
                    <p:blipFill>
                      <a:blip r:embed="rId15"/>
                      <a:stretch>
                        <a:fillRect/>
                      </a:stretch>
                    </p:blipFill>
                    <p:spPr>
                      <a:xfrm>
                        <a:off x="4267200" y="1426169"/>
                        <a:ext cx="3048000" cy="756407"/>
                      </a:xfrm>
                      <a:prstGeom prst="rect">
                        <a:avLst/>
                      </a:prstGeom>
                    </p:spPr>
                  </p:pic>
                </p:oleObj>
              </mc:Fallback>
            </mc:AlternateContent>
          </a:graphicData>
        </a:graphic>
      </p:graphicFrame>
    </p:spTree>
    <p:extLst>
      <p:ext uri="{BB962C8B-B14F-4D97-AF65-F5344CB8AC3E}">
        <p14:creationId xmlns:p14="http://schemas.microsoft.com/office/powerpoint/2010/main" val="1273609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313"/>
            <a:ext cx="8229600" cy="612977"/>
          </a:xfrm>
        </p:spPr>
        <p:txBody>
          <a:bodyPr>
            <a:normAutofit/>
          </a:bodyPr>
          <a:lstStyle/>
          <a:p>
            <a:r>
              <a:rPr lang="en-US" sz="3000" b="0" dirty="0">
                <a:solidFill>
                  <a:srgbClr val="C00000"/>
                </a:solidFill>
              </a:rPr>
              <a:t>Interpreting Classification Model Output</a:t>
            </a:r>
          </a:p>
        </p:txBody>
      </p:sp>
      <p:sp>
        <p:nvSpPr>
          <p:cNvPr id="3" name="Content Placeholder 2"/>
          <p:cNvSpPr>
            <a:spLocks noGrp="1"/>
          </p:cNvSpPr>
          <p:nvPr>
            <p:ph idx="1"/>
          </p:nvPr>
        </p:nvSpPr>
        <p:spPr>
          <a:xfrm>
            <a:off x="137160" y="865045"/>
            <a:ext cx="8839200" cy="5486400"/>
          </a:xfrm>
        </p:spPr>
        <p:txBody>
          <a:bodyPr>
            <a:normAutofit/>
          </a:bodyPr>
          <a:lstStyle/>
          <a:p>
            <a:r>
              <a:rPr lang="en-US" sz="2400" dirty="0"/>
              <a:t>Confusion Matrix (or Classification matrix or Error Matrix)</a:t>
            </a:r>
          </a:p>
          <a:p>
            <a:endParaRPr lang="en-US" sz="2000" dirty="0"/>
          </a:p>
          <a:p>
            <a:endParaRPr lang="en-US" sz="2000" dirty="0"/>
          </a:p>
          <a:p>
            <a:endParaRPr lang="en-US" sz="2000" dirty="0"/>
          </a:p>
          <a:p>
            <a:endParaRPr lang="en-US" sz="2000" dirty="0"/>
          </a:p>
          <a:p>
            <a:endParaRPr lang="en-US" sz="2000" dirty="0"/>
          </a:p>
          <a:p>
            <a:pPr marL="0" indent="0">
              <a:buNone/>
            </a:pPr>
            <a:r>
              <a:rPr lang="en-US" sz="1600" dirty="0"/>
              <a:t> </a:t>
            </a:r>
          </a:p>
        </p:txBody>
      </p:sp>
      <p:graphicFrame>
        <p:nvGraphicFramePr>
          <p:cNvPr id="5" name="Table 4"/>
          <p:cNvGraphicFramePr>
            <a:graphicFrameLocks noGrp="1"/>
          </p:cNvGraphicFramePr>
          <p:nvPr>
            <p:extLst>
              <p:ext uri="{D42A27DB-BD31-4B8C-83A1-F6EECF244321}">
                <p14:modId xmlns:p14="http://schemas.microsoft.com/office/powerpoint/2010/main" val="3361622420"/>
              </p:ext>
            </p:extLst>
          </p:nvPr>
        </p:nvGraphicFramePr>
        <p:xfrm>
          <a:off x="990600" y="1371600"/>
          <a:ext cx="6096000" cy="1600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830180181"/>
                    </a:ext>
                  </a:extLst>
                </a:gridCol>
                <a:gridCol w="2032000">
                  <a:extLst>
                    <a:ext uri="{9D8B030D-6E8A-4147-A177-3AD203B41FA5}">
                      <a16:colId xmlns:a16="http://schemas.microsoft.com/office/drawing/2014/main" val="3410455509"/>
                    </a:ext>
                  </a:extLst>
                </a:gridCol>
                <a:gridCol w="2032000">
                  <a:extLst>
                    <a:ext uri="{9D8B030D-6E8A-4147-A177-3AD203B41FA5}">
                      <a16:colId xmlns:a16="http://schemas.microsoft.com/office/drawing/2014/main" val="2260766096"/>
                    </a:ext>
                  </a:extLst>
                </a:gridCol>
              </a:tblGrid>
              <a:tr h="533400">
                <a:tc>
                  <a:txBody>
                    <a:bodyPr/>
                    <a:lstStyle/>
                    <a:p>
                      <a:endParaRPr lang="en-US" dirty="0"/>
                    </a:p>
                  </a:txBody>
                  <a:tcPr/>
                </a:tc>
                <a:tc>
                  <a:txBody>
                    <a:bodyPr/>
                    <a:lstStyle/>
                    <a:p>
                      <a:r>
                        <a:rPr lang="en-US" dirty="0"/>
                        <a:t>Predicted Negative</a:t>
                      </a:r>
                    </a:p>
                  </a:txBody>
                  <a:tcPr/>
                </a:tc>
                <a:tc>
                  <a:txBody>
                    <a:bodyPr/>
                    <a:lstStyle/>
                    <a:p>
                      <a:r>
                        <a:rPr lang="en-US" dirty="0"/>
                        <a:t>Predicted Positive</a:t>
                      </a:r>
                    </a:p>
                  </a:txBody>
                  <a:tcPr/>
                </a:tc>
                <a:extLst>
                  <a:ext uri="{0D108BD9-81ED-4DB2-BD59-A6C34878D82A}">
                    <a16:rowId xmlns:a16="http://schemas.microsoft.com/office/drawing/2014/main" val="2182867667"/>
                  </a:ext>
                </a:extLst>
              </a:tr>
              <a:tr h="533400">
                <a:tc>
                  <a:txBody>
                    <a:bodyPr/>
                    <a:lstStyle/>
                    <a:p>
                      <a:r>
                        <a:rPr lang="en-US" dirty="0"/>
                        <a:t>Actual Negative</a:t>
                      </a:r>
                    </a:p>
                  </a:txBody>
                  <a:tcPr/>
                </a:tc>
                <a:tc>
                  <a:txBody>
                    <a:bodyPr/>
                    <a:lstStyle/>
                    <a:p>
                      <a:r>
                        <a:rPr lang="en-US" dirty="0"/>
                        <a:t>TN</a:t>
                      </a:r>
                    </a:p>
                  </a:txBody>
                  <a:tcPr/>
                </a:tc>
                <a:tc>
                  <a:txBody>
                    <a:bodyPr/>
                    <a:lstStyle/>
                    <a:p>
                      <a:r>
                        <a:rPr lang="en-US" dirty="0"/>
                        <a:t>FP</a:t>
                      </a:r>
                    </a:p>
                  </a:txBody>
                  <a:tcPr>
                    <a:solidFill>
                      <a:srgbClr val="FF0000"/>
                    </a:solidFill>
                  </a:tcPr>
                </a:tc>
                <a:extLst>
                  <a:ext uri="{0D108BD9-81ED-4DB2-BD59-A6C34878D82A}">
                    <a16:rowId xmlns:a16="http://schemas.microsoft.com/office/drawing/2014/main" val="382430367"/>
                  </a:ext>
                </a:extLst>
              </a:tr>
              <a:tr h="533400">
                <a:tc>
                  <a:txBody>
                    <a:bodyPr/>
                    <a:lstStyle/>
                    <a:p>
                      <a:r>
                        <a:rPr lang="en-US" dirty="0"/>
                        <a:t>Actual Positive</a:t>
                      </a:r>
                    </a:p>
                  </a:txBody>
                  <a:tcPr/>
                </a:tc>
                <a:tc>
                  <a:txBody>
                    <a:bodyPr/>
                    <a:lstStyle/>
                    <a:p>
                      <a:r>
                        <a:rPr lang="en-US" dirty="0"/>
                        <a:t>FN</a:t>
                      </a:r>
                    </a:p>
                  </a:txBody>
                  <a:tcPr>
                    <a:solidFill>
                      <a:srgbClr val="FF0000"/>
                    </a:solidFill>
                  </a:tcPr>
                </a:tc>
                <a:tc>
                  <a:txBody>
                    <a:bodyPr/>
                    <a:lstStyle/>
                    <a:p>
                      <a:r>
                        <a:rPr lang="en-US" dirty="0"/>
                        <a:t>TP</a:t>
                      </a:r>
                    </a:p>
                  </a:txBody>
                  <a:tcPr/>
                </a:tc>
                <a:extLst>
                  <a:ext uri="{0D108BD9-81ED-4DB2-BD59-A6C34878D82A}">
                    <a16:rowId xmlns:a16="http://schemas.microsoft.com/office/drawing/2014/main" val="1591409437"/>
                  </a:ext>
                </a:extLst>
              </a:tr>
            </a:tbl>
          </a:graphicData>
        </a:graphic>
      </p:graphicFrame>
      <p:sp>
        <p:nvSpPr>
          <p:cNvPr id="6" name="Rectangle 5"/>
          <p:cNvSpPr/>
          <p:nvPr/>
        </p:nvSpPr>
        <p:spPr>
          <a:xfrm>
            <a:off x="152400" y="3389800"/>
            <a:ext cx="8839200" cy="2463238"/>
          </a:xfrm>
          <a:prstGeom prst="rect">
            <a:avLst/>
          </a:prstGeom>
        </p:spPr>
        <p:txBody>
          <a:bodyPr wrap="square">
            <a:spAutoFit/>
          </a:bodyPr>
          <a:lstStyle/>
          <a:p>
            <a:pPr marL="91440" marR="0" algn="just"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Overall Accuracy = (TN+TP)/(Total Observations) </a:t>
            </a:r>
          </a:p>
          <a:p>
            <a:pPr marL="91440" marR="0" algn="just"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Overall Error Rate = (FN + FP)/(Total Observations)</a:t>
            </a:r>
          </a:p>
          <a:p>
            <a:pPr marL="91440" marR="0" algn="just"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91440" algn="just" latinLnBrk="1">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True Positive Rate (TPR) (Sensitivity, </a:t>
            </a: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Recall</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TP/(FN+TP), </a:t>
            </a: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Precision</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TP/(TP+FP)</a:t>
            </a:r>
          </a:p>
          <a:p>
            <a:pPr marL="91440" marR="0" algn="just"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p>
          <a:p>
            <a:pPr marL="91440" marR="0" algn="just"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False Negative Rate (FNR ) = 	FN/(FN+TP) = 1-TPR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91440" marR="0" algn="just"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True Negative Rate (TNR) (Specificity) = TN/(TN+FP)</a:t>
            </a:r>
          </a:p>
          <a:p>
            <a:pPr marL="91440" marR="0" algn="just"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False Positive Rate (FPR) = FP/(TN+FP) = 1-TNR</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7170" name="Picture 2" descr="https://cdn-images-1.medium.com/max/1000/1*UJxVqLnbSj42eRhasKeLO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721" y="4799861"/>
            <a:ext cx="2933579" cy="1193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114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915"/>
            <a:ext cx="8229600" cy="562885"/>
          </a:xfrm>
        </p:spPr>
        <p:txBody>
          <a:bodyPr>
            <a:normAutofit fontScale="90000"/>
          </a:bodyPr>
          <a:lstStyle/>
          <a:p>
            <a:r>
              <a:rPr lang="en-US" b="0" dirty="0">
                <a:solidFill>
                  <a:srgbClr val="C00000"/>
                </a:solidFill>
              </a:rPr>
              <a:t>ROCR curves</a:t>
            </a:r>
          </a:p>
        </p:txBody>
      </p:sp>
      <p:pic>
        <p:nvPicPr>
          <p:cNvPr id="8" name="Picture 7"/>
          <p:cNvPicPr>
            <a:picLocks noChangeAspect="1"/>
          </p:cNvPicPr>
          <p:nvPr/>
        </p:nvPicPr>
        <p:blipFill>
          <a:blip r:embed="rId2"/>
          <a:stretch>
            <a:fillRect/>
          </a:stretch>
        </p:blipFill>
        <p:spPr>
          <a:xfrm>
            <a:off x="838200" y="802621"/>
            <a:ext cx="6843016" cy="5252758"/>
          </a:xfrm>
          <a:prstGeom prst="rect">
            <a:avLst/>
          </a:prstGeom>
        </p:spPr>
      </p:pic>
    </p:spTree>
    <p:extLst>
      <p:ext uri="{BB962C8B-B14F-4D97-AF65-F5344CB8AC3E}">
        <p14:creationId xmlns:p14="http://schemas.microsoft.com/office/powerpoint/2010/main" val="4196266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F9705-AA90-4960-9ABD-D3F744A6A155}"/>
              </a:ext>
            </a:extLst>
          </p:cNvPr>
          <p:cNvSpPr>
            <a:spLocks noGrp="1"/>
          </p:cNvSpPr>
          <p:nvPr>
            <p:ph type="title"/>
          </p:nvPr>
        </p:nvSpPr>
        <p:spPr>
          <a:xfrm>
            <a:off x="370120" y="232280"/>
            <a:ext cx="8229600" cy="690806"/>
          </a:xfrm>
        </p:spPr>
        <p:txBody>
          <a:bodyPr>
            <a:noAutofit/>
          </a:bodyPr>
          <a:lstStyle/>
          <a:p>
            <a:r>
              <a:rPr lang="en-US" sz="3600" b="0" dirty="0">
                <a:solidFill>
                  <a:srgbClr val="C00000"/>
                </a:solidFill>
              </a:rPr>
              <a:t>Predictive Analytics with Python (Classification)</a:t>
            </a:r>
          </a:p>
        </p:txBody>
      </p:sp>
      <p:sp>
        <p:nvSpPr>
          <p:cNvPr id="3" name="Content Placeholder 2">
            <a:extLst>
              <a:ext uri="{FF2B5EF4-FFF2-40B4-BE49-F238E27FC236}">
                <a16:creationId xmlns:a16="http://schemas.microsoft.com/office/drawing/2014/main" id="{5B22C603-E8BC-4F6F-AD17-D5F8D7292943}"/>
              </a:ext>
            </a:extLst>
          </p:cNvPr>
          <p:cNvSpPr>
            <a:spLocks noGrp="1"/>
          </p:cNvSpPr>
          <p:nvPr>
            <p:ph idx="1"/>
          </p:nvPr>
        </p:nvSpPr>
        <p:spPr>
          <a:xfrm>
            <a:off x="370120" y="1600200"/>
            <a:ext cx="8229600" cy="4668078"/>
          </a:xfrm>
        </p:spPr>
        <p:txBody>
          <a:bodyPr>
            <a:normAutofit/>
          </a:bodyPr>
          <a:lstStyle/>
          <a:p>
            <a:r>
              <a:rPr lang="en-US" b="0" dirty="0"/>
              <a:t>Please go to the link below</a:t>
            </a:r>
          </a:p>
          <a:p>
            <a:pPr lvl="1"/>
            <a:r>
              <a:rPr lang="en-US" dirty="0"/>
              <a:t>Tinyurl.com/</a:t>
            </a:r>
            <a:r>
              <a:rPr lang="en-US" dirty="0" err="1"/>
              <a:t>ece</a:t>
            </a:r>
            <a:r>
              <a:rPr lang="en-US" dirty="0"/>
              <a:t>-</a:t>
            </a:r>
            <a:r>
              <a:rPr lang="en-US" dirty="0" err="1"/>
              <a:t>bdata</a:t>
            </a:r>
            <a:r>
              <a:rPr lang="en-US" dirty="0"/>
              <a:t>-python/</a:t>
            </a:r>
          </a:p>
          <a:p>
            <a:pPr marL="457200" lvl="1" indent="0">
              <a:buNone/>
            </a:pPr>
            <a:endParaRPr lang="en-US" dirty="0"/>
          </a:p>
          <a:p>
            <a:r>
              <a:rPr lang="en-US" b="0" dirty="0"/>
              <a:t>Download the folder</a:t>
            </a:r>
          </a:p>
          <a:p>
            <a:pPr lvl="1"/>
            <a:r>
              <a:rPr lang="en-US" dirty="0"/>
              <a:t>SML-2</a:t>
            </a:r>
          </a:p>
          <a:p>
            <a:pPr lvl="1"/>
            <a:endParaRPr lang="en-US" b="0" dirty="0"/>
          </a:p>
          <a:p>
            <a:r>
              <a:rPr lang="en-US" b="0" dirty="0"/>
              <a:t>Open Jupyter notebooks related to Classification using Anaconda</a:t>
            </a:r>
          </a:p>
          <a:p>
            <a:pPr lvl="1"/>
            <a:endParaRPr lang="en-US" dirty="0"/>
          </a:p>
        </p:txBody>
      </p:sp>
      <p:sp>
        <p:nvSpPr>
          <p:cNvPr id="4" name="Slide Number Placeholder 3">
            <a:extLst>
              <a:ext uri="{FF2B5EF4-FFF2-40B4-BE49-F238E27FC236}">
                <a16:creationId xmlns:a16="http://schemas.microsoft.com/office/drawing/2014/main" id="{ED24F9A8-F501-459D-91BE-B2AF975A372F}"/>
              </a:ext>
            </a:extLst>
          </p:cNvPr>
          <p:cNvSpPr>
            <a:spLocks noGrp="1"/>
          </p:cNvSpPr>
          <p:nvPr>
            <p:ph type="sldNum" sz="quarter" idx="4"/>
          </p:nvPr>
        </p:nvSpPr>
        <p:spPr/>
        <p:txBody>
          <a:bodyPr/>
          <a:lstStyle/>
          <a:p>
            <a:fld id="{38CFBFC5-68E7-4431-8625-A5845C183C00}" type="slidenum">
              <a:rPr lang="en-US" smtClean="0"/>
              <a:pPr/>
              <a:t>8</a:t>
            </a:fld>
            <a:endParaRPr lang="en-US" dirty="0"/>
          </a:p>
        </p:txBody>
      </p:sp>
    </p:spTree>
    <p:extLst>
      <p:ext uri="{BB962C8B-B14F-4D97-AF65-F5344CB8AC3E}">
        <p14:creationId xmlns:p14="http://schemas.microsoft.com/office/powerpoint/2010/main" val="615688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F861ED-34C7-4F79-B5E6-42C7E4328F70}"/>
              </a:ext>
            </a:extLst>
          </p:cNvPr>
          <p:cNvSpPr>
            <a:spLocks noGrp="1"/>
          </p:cNvSpPr>
          <p:nvPr>
            <p:ph idx="1"/>
          </p:nvPr>
        </p:nvSpPr>
        <p:spPr>
          <a:xfrm>
            <a:off x="2819400" y="2735580"/>
            <a:ext cx="3505200" cy="1386839"/>
          </a:xfrm>
        </p:spPr>
        <p:txBody>
          <a:bodyPr/>
          <a:lstStyle/>
          <a:p>
            <a:pPr marL="0" indent="0" algn="ctr">
              <a:buNone/>
            </a:pPr>
            <a:r>
              <a:rPr lang="en-US" dirty="0">
                <a:solidFill>
                  <a:schemeClr val="accent2">
                    <a:lumMod val="60000"/>
                    <a:lumOff val="40000"/>
                  </a:schemeClr>
                </a:solidFill>
              </a:rPr>
              <a:t>Thank You </a:t>
            </a:r>
            <a:r>
              <a:rPr lang="en-US" dirty="0">
                <a:solidFill>
                  <a:schemeClr val="accent2">
                    <a:lumMod val="60000"/>
                    <a:lumOff val="40000"/>
                  </a:schemeClr>
                </a:solidFill>
                <a:sym typeface="Wingdings" panose="05000000000000000000" pitchFamily="2" charset="2"/>
              </a:rPr>
              <a:t> </a:t>
            </a:r>
            <a:endParaRPr lang="en-US" dirty="0">
              <a:solidFill>
                <a:schemeClr val="accent2">
                  <a:lumMod val="60000"/>
                  <a:lumOff val="40000"/>
                </a:schemeClr>
              </a:solidFill>
            </a:endParaRPr>
          </a:p>
          <a:p>
            <a:pPr marL="0" indent="0" algn="ctr">
              <a:buNone/>
            </a:pPr>
            <a:r>
              <a:rPr lang="en-US" dirty="0">
                <a:solidFill>
                  <a:schemeClr val="accent3"/>
                </a:solidFill>
              </a:rPr>
              <a:t>Any questions?</a:t>
            </a:r>
          </a:p>
        </p:txBody>
      </p:sp>
      <p:sp>
        <p:nvSpPr>
          <p:cNvPr id="4" name="Slide Number Placeholder 3">
            <a:extLst>
              <a:ext uri="{FF2B5EF4-FFF2-40B4-BE49-F238E27FC236}">
                <a16:creationId xmlns:a16="http://schemas.microsoft.com/office/drawing/2014/main" id="{B9AA5540-6809-4044-9D80-17A32CF7691D}"/>
              </a:ext>
            </a:extLst>
          </p:cNvPr>
          <p:cNvSpPr>
            <a:spLocks noGrp="1"/>
          </p:cNvSpPr>
          <p:nvPr>
            <p:ph type="sldNum" sz="quarter" idx="4"/>
          </p:nvPr>
        </p:nvSpPr>
        <p:spPr/>
        <p:txBody>
          <a:bodyPr/>
          <a:lstStyle/>
          <a:p>
            <a:fld id="{38CFBFC5-68E7-4431-8625-A5845C183C00}" type="slidenum">
              <a:rPr lang="en-US" smtClean="0"/>
              <a:pPr/>
              <a:t>9</a:t>
            </a:fld>
            <a:endParaRPr lang="en-US" dirty="0"/>
          </a:p>
        </p:txBody>
      </p:sp>
    </p:spTree>
    <p:extLst>
      <p:ext uri="{BB962C8B-B14F-4D97-AF65-F5344CB8AC3E}">
        <p14:creationId xmlns:p14="http://schemas.microsoft.com/office/powerpoint/2010/main" val="122358314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7071</TotalTime>
  <Words>379</Words>
  <Application>Microsoft Office PowerPoint</Application>
  <PresentationFormat>On-screen Show (4:3)</PresentationFormat>
  <Paragraphs>110</Paragraphs>
  <Slides>9</Slides>
  <Notes>2</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9</vt:i4>
      </vt:variant>
    </vt:vector>
  </HeadingPairs>
  <TitlesOfParts>
    <vt:vector size="17" baseType="lpstr">
      <vt:lpstr>Arial</vt:lpstr>
      <vt:lpstr>Calibri</vt:lpstr>
      <vt:lpstr>Cambria Math</vt:lpstr>
      <vt:lpstr>Helvetica</vt:lpstr>
      <vt:lpstr>Times New Roman</vt:lpstr>
      <vt:lpstr>Custom Design</vt:lpstr>
      <vt:lpstr>1_Office Theme</vt:lpstr>
      <vt:lpstr>Equation</vt:lpstr>
      <vt:lpstr>PowerPoint Presentation</vt:lpstr>
      <vt:lpstr>Classification</vt:lpstr>
      <vt:lpstr>Classification Algorithms</vt:lpstr>
      <vt:lpstr>Classification: Logistic Regression</vt:lpstr>
      <vt:lpstr>Algorithm </vt:lpstr>
      <vt:lpstr>Interpreting Classification Model Output</vt:lpstr>
      <vt:lpstr>ROCR curves</vt:lpstr>
      <vt:lpstr>Predictive Analytics with Python (Classification)</vt:lpstr>
      <vt:lpstr>PowerPoint Presentation</vt:lpstr>
    </vt:vector>
  </TitlesOfParts>
  <Company>Southern Polytechnic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mghavi</dc:creator>
  <cp:lastModifiedBy>Sri P</cp:lastModifiedBy>
  <cp:revision>386</cp:revision>
  <cp:lastPrinted>2015-10-22T02:51:15Z</cp:lastPrinted>
  <dcterms:created xsi:type="dcterms:W3CDTF">2015-09-29T15:54:55Z</dcterms:created>
  <dcterms:modified xsi:type="dcterms:W3CDTF">2019-04-04T15:05:19Z</dcterms:modified>
</cp:coreProperties>
</file>