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8" r:id="rId4"/>
  </p:sldIdLst>
  <p:sldSz cx="12192000" cy="6858000"/>
  <p:notesSz cx="6858000" cy="9144000"/>
  <p:embeddedFontLst>
    <p:embeddedFont>
      <p:font typeface="Franklin Gothic" panose="020B0604020202020204" charset="0"/>
      <p:bold r:id="rId6"/>
    </p:embeddedFont>
    <p:embeddedFont>
      <p:font typeface="Libre Franklin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mYI7TB1UkFk1DjKfMmjCfYnMJ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304F">
                  <a:alpha val="0"/>
                </a:srgbClr>
              </a:gs>
              <a:gs pos="15000">
                <a:srgbClr val="11304F">
                  <a:alpha val="0"/>
                </a:srgbClr>
              </a:gs>
              <a:gs pos="52999">
                <a:srgbClr val="299DB8">
                  <a:alpha val="80000"/>
                </a:srgbClr>
              </a:gs>
              <a:gs pos="94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16"/>
          <p:cNvSpPr txBox="1">
            <a:spLocks noGrp="1"/>
          </p:cNvSpPr>
          <p:nvPr>
            <p:ph type="ctrTitle"/>
          </p:nvPr>
        </p:nvSpPr>
        <p:spPr>
          <a:xfrm>
            <a:off x="550863" y="2413000"/>
            <a:ext cx="50498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Franklin Gothic"/>
              <a:buNone/>
              <a:defRPr sz="5500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550863" y="5087938"/>
            <a:ext cx="5049838" cy="75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9" name="Google Shape;29;p16"/>
          <p:cNvCxnSpPr/>
          <p:nvPr/>
        </p:nvCxnSpPr>
        <p:spPr>
          <a:xfrm>
            <a:off x="550863" y="4944269"/>
            <a:ext cx="998537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0863" y="857247"/>
            <a:ext cx="1816758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200" b="0" i="0" u="none" strike="noStrike" cap="none">
              <a:solidFill>
                <a:srgbClr val="767B8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 descr="What's the Difference Between Data Analytics and Data Analysis? - Inteliment"/>
          <p:cNvPicPr preferRelativeResize="0"/>
          <p:nvPr/>
        </p:nvPicPr>
        <p:blipFill rotWithShape="1">
          <a:blip r:embed="rId2">
            <a:alphaModFix/>
          </a:blip>
          <a:srcRect t="7948" b="74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304F">
                  <a:alpha val="0"/>
                </a:srgbClr>
              </a:gs>
              <a:gs pos="15000">
                <a:srgbClr val="11304F">
                  <a:alpha val="0"/>
                </a:srgbClr>
              </a:gs>
              <a:gs pos="52999">
                <a:srgbClr val="299DB8">
                  <a:alpha val="80000"/>
                </a:srgbClr>
              </a:gs>
              <a:gs pos="94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ctrTitle"/>
          </p:nvPr>
        </p:nvSpPr>
        <p:spPr>
          <a:xfrm>
            <a:off x="6591300" y="2413000"/>
            <a:ext cx="50498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Franklin Gothic"/>
              <a:buNone/>
              <a:defRPr sz="75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139" y="767037"/>
            <a:ext cx="3066160" cy="235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439405" y="554748"/>
            <a:ext cx="113131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550863" y="1869964"/>
            <a:ext cx="11090275" cy="397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rmAutofit/>
          </a:bodyPr>
          <a:lstStyle>
            <a:lvl1pPr marL="457200" lvl="0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5" name="Google Shape;35;p18"/>
          <p:cNvGrpSpPr/>
          <p:nvPr/>
        </p:nvGrpSpPr>
        <p:grpSpPr>
          <a:xfrm>
            <a:off x="747159" y="3956531"/>
            <a:ext cx="2235293" cy="1500665"/>
            <a:chOff x="-959435" y="-1192572"/>
            <a:chExt cx="16184912" cy="10865745"/>
          </a:xfrm>
        </p:grpSpPr>
        <p:grpSp>
          <p:nvGrpSpPr>
            <p:cNvPr id="36" name="Google Shape;36;p18"/>
            <p:cNvGrpSpPr/>
            <p:nvPr/>
          </p:nvGrpSpPr>
          <p:grpSpPr>
            <a:xfrm rot="3334596">
              <a:off x="6734995" y="1030076"/>
              <a:ext cx="6962183" cy="7374421"/>
              <a:chOff x="6665549" y="520376"/>
              <a:chExt cx="6962183" cy="7374421"/>
            </a:xfrm>
          </p:grpSpPr>
          <p:sp>
            <p:nvSpPr>
              <p:cNvPr id="37" name="Google Shape;37;p18"/>
              <p:cNvSpPr/>
              <p:nvPr/>
            </p:nvSpPr>
            <p:spPr>
              <a:xfrm rot="374490">
                <a:off x="9020398" y="4808899"/>
                <a:ext cx="4034469" cy="1900524"/>
              </a:xfrm>
              <a:custGeom>
                <a:avLst/>
                <a:gdLst/>
                <a:ahLst/>
                <a:cxnLst/>
                <a:rect l="l" t="t" r="r" b="b"/>
                <a:pathLst>
                  <a:path w="679614" h="235784" extrusionOk="0">
                    <a:moveTo>
                      <a:pt x="678289" y="76876"/>
                    </a:moveTo>
                    <a:cubicBezTo>
                      <a:pt x="603497" y="176583"/>
                      <a:pt x="486220" y="235376"/>
                      <a:pt x="361592" y="235642"/>
                    </a:cubicBezTo>
                    <a:cubicBezTo>
                      <a:pt x="200998" y="235642"/>
                      <a:pt x="62500" y="139150"/>
                      <a:pt x="-1325" y="-142"/>
                    </a:cubicBezTo>
                    <a:cubicBezTo>
                      <a:pt x="71640" y="112603"/>
                      <a:pt x="200839" y="190417"/>
                      <a:pt x="351021" y="197053"/>
                    </a:cubicBezTo>
                    <a:cubicBezTo>
                      <a:pt x="478471" y="202538"/>
                      <a:pt x="595350" y="155802"/>
                      <a:pt x="678289" y="76876"/>
                    </a:cubicBezTo>
                    <a:close/>
                  </a:path>
                </a:pathLst>
              </a:custGeom>
              <a:solidFill>
                <a:srgbClr val="299DB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 rot="-60473">
                <a:off x="8069391" y="2427517"/>
                <a:ext cx="3528442" cy="5167199"/>
              </a:xfrm>
              <a:custGeom>
                <a:avLst/>
                <a:gdLst/>
                <a:ahLst/>
                <a:cxnLst/>
                <a:rect l="l" t="t" r="r" b="b"/>
                <a:pathLst>
                  <a:path w="523320" h="766372" extrusionOk="0">
                    <a:moveTo>
                      <a:pt x="521995" y="741428"/>
                    </a:moveTo>
                    <a:cubicBezTo>
                      <a:pt x="321819" y="816575"/>
                      <a:pt x="98633" y="715211"/>
                      <a:pt x="23482" y="515030"/>
                    </a:cubicBezTo>
                    <a:cubicBezTo>
                      <a:pt x="-51669" y="314846"/>
                      <a:pt x="49671" y="91652"/>
                      <a:pt x="249887" y="16505"/>
                    </a:cubicBezTo>
                    <a:cubicBezTo>
                      <a:pt x="268566" y="9479"/>
                      <a:pt x="287801" y="3911"/>
                      <a:pt x="307393" y="-142"/>
                    </a:cubicBezTo>
                    <a:cubicBezTo>
                      <a:pt x="164643" y="60264"/>
                      <a:pt x="64972" y="196775"/>
                      <a:pt x="64972" y="355541"/>
                    </a:cubicBezTo>
                    <a:cubicBezTo>
                      <a:pt x="64972" y="570144"/>
                      <a:pt x="247225" y="744369"/>
                      <a:pt x="472001" y="744369"/>
                    </a:cubicBezTo>
                    <a:cubicBezTo>
                      <a:pt x="488692" y="744373"/>
                      <a:pt x="505384" y="743391"/>
                      <a:pt x="521995" y="741428"/>
                    </a:cubicBezTo>
                    <a:close/>
                  </a:path>
                </a:pathLst>
              </a:custGeom>
              <a:solidFill>
                <a:srgbClr val="3E5965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469488">
                <a:off x="7086514" y="906256"/>
                <a:ext cx="6120253" cy="6602660"/>
              </a:xfrm>
              <a:custGeom>
                <a:avLst/>
                <a:gdLst/>
                <a:ahLst/>
                <a:cxnLst/>
                <a:rect l="l" t="t" r="r" b="b"/>
                <a:pathLst>
                  <a:path w="698377" h="753424" extrusionOk="0">
                    <a:moveTo>
                      <a:pt x="58411" y="454111"/>
                    </a:moveTo>
                    <a:cubicBezTo>
                      <a:pt x="58292" y="567318"/>
                      <a:pt x="104869" y="675561"/>
                      <a:pt x="187173" y="753282"/>
                    </a:cubicBezTo>
                    <a:cubicBezTo>
                      <a:pt x="68386" y="676542"/>
                      <a:pt x="-7559" y="541740"/>
                      <a:pt x="-922" y="391638"/>
                    </a:cubicBezTo>
                    <a:cubicBezTo>
                      <a:pt x="9092" y="165352"/>
                      <a:pt x="203069" y="-9748"/>
                      <a:pt x="432257" y="267"/>
                    </a:cubicBezTo>
                    <a:cubicBezTo>
                      <a:pt x="530735" y="4408"/>
                      <a:pt x="624525" y="43298"/>
                      <a:pt x="697052" y="110032"/>
                    </a:cubicBezTo>
                    <a:cubicBezTo>
                      <a:pt x="506970" y="-15097"/>
                      <a:pt x="251395" y="37572"/>
                      <a:pt x="126289" y="227670"/>
                    </a:cubicBezTo>
                    <a:cubicBezTo>
                      <a:pt x="82018" y="294936"/>
                      <a:pt x="58411" y="373699"/>
                      <a:pt x="58411" y="454230"/>
                    </a:cubicBezTo>
                    <a:close/>
                  </a:path>
                </a:pathLst>
              </a:custGeom>
              <a:solidFill>
                <a:srgbClr val="299DB8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 rot="-8365601">
              <a:off x="-447440" y="-18157"/>
              <a:ext cx="2283105" cy="2418293"/>
              <a:chOff x="6665542" y="520374"/>
              <a:chExt cx="6962184" cy="7374421"/>
            </a:xfrm>
          </p:grpSpPr>
          <p:sp>
            <p:nvSpPr>
              <p:cNvPr id="41" name="Google Shape;41;p18"/>
              <p:cNvSpPr/>
              <p:nvPr/>
            </p:nvSpPr>
            <p:spPr>
              <a:xfrm rot="374490">
                <a:off x="9020392" y="4808896"/>
                <a:ext cx="4034471" cy="1900526"/>
              </a:xfrm>
              <a:custGeom>
                <a:avLst/>
                <a:gdLst/>
                <a:ahLst/>
                <a:cxnLst/>
                <a:rect l="l" t="t" r="r" b="b"/>
                <a:pathLst>
                  <a:path w="679614" h="235784" extrusionOk="0">
                    <a:moveTo>
                      <a:pt x="678289" y="76876"/>
                    </a:moveTo>
                    <a:cubicBezTo>
                      <a:pt x="603497" y="176583"/>
                      <a:pt x="486220" y="235376"/>
                      <a:pt x="361592" y="235642"/>
                    </a:cubicBezTo>
                    <a:cubicBezTo>
                      <a:pt x="200998" y="235642"/>
                      <a:pt x="62500" y="139150"/>
                      <a:pt x="-1325" y="-142"/>
                    </a:cubicBezTo>
                    <a:cubicBezTo>
                      <a:pt x="71640" y="112603"/>
                      <a:pt x="200839" y="190417"/>
                      <a:pt x="351021" y="197053"/>
                    </a:cubicBezTo>
                    <a:cubicBezTo>
                      <a:pt x="478471" y="202538"/>
                      <a:pt x="595350" y="155802"/>
                      <a:pt x="678289" y="76876"/>
                    </a:cubicBezTo>
                    <a:close/>
                  </a:path>
                </a:pathLst>
              </a:custGeom>
              <a:solidFill>
                <a:srgbClr val="299DB8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2" name="Google Shape;42;p18"/>
              <p:cNvSpPr/>
              <p:nvPr/>
            </p:nvSpPr>
            <p:spPr>
              <a:xfrm rot="-60473">
                <a:off x="8069384" y="2427512"/>
                <a:ext cx="3528443" cy="5167200"/>
              </a:xfrm>
              <a:custGeom>
                <a:avLst/>
                <a:gdLst/>
                <a:ahLst/>
                <a:cxnLst/>
                <a:rect l="l" t="t" r="r" b="b"/>
                <a:pathLst>
                  <a:path w="523320" h="766372" extrusionOk="0">
                    <a:moveTo>
                      <a:pt x="521995" y="741428"/>
                    </a:moveTo>
                    <a:cubicBezTo>
                      <a:pt x="321819" y="816575"/>
                      <a:pt x="98633" y="715211"/>
                      <a:pt x="23482" y="515030"/>
                    </a:cubicBezTo>
                    <a:cubicBezTo>
                      <a:pt x="-51669" y="314846"/>
                      <a:pt x="49671" y="91652"/>
                      <a:pt x="249887" y="16505"/>
                    </a:cubicBezTo>
                    <a:cubicBezTo>
                      <a:pt x="268566" y="9479"/>
                      <a:pt x="287801" y="3911"/>
                      <a:pt x="307393" y="-142"/>
                    </a:cubicBezTo>
                    <a:cubicBezTo>
                      <a:pt x="164643" y="60264"/>
                      <a:pt x="64972" y="196775"/>
                      <a:pt x="64972" y="355541"/>
                    </a:cubicBezTo>
                    <a:cubicBezTo>
                      <a:pt x="64972" y="570144"/>
                      <a:pt x="247225" y="744369"/>
                      <a:pt x="472001" y="744369"/>
                    </a:cubicBezTo>
                    <a:cubicBezTo>
                      <a:pt x="488692" y="744373"/>
                      <a:pt x="505384" y="743391"/>
                      <a:pt x="521995" y="741428"/>
                    </a:cubicBezTo>
                    <a:close/>
                  </a:path>
                </a:pathLst>
              </a:custGeom>
              <a:solidFill>
                <a:srgbClr val="3E5965">
                  <a:alpha val="431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 rot="469488">
                <a:off x="7086507" y="906255"/>
                <a:ext cx="6120255" cy="6602660"/>
              </a:xfrm>
              <a:custGeom>
                <a:avLst/>
                <a:gdLst/>
                <a:ahLst/>
                <a:cxnLst/>
                <a:rect l="l" t="t" r="r" b="b"/>
                <a:pathLst>
                  <a:path w="698377" h="753424" extrusionOk="0">
                    <a:moveTo>
                      <a:pt x="58411" y="454111"/>
                    </a:moveTo>
                    <a:cubicBezTo>
                      <a:pt x="58292" y="567318"/>
                      <a:pt x="104869" y="675561"/>
                      <a:pt x="187173" y="753282"/>
                    </a:cubicBezTo>
                    <a:cubicBezTo>
                      <a:pt x="68386" y="676542"/>
                      <a:pt x="-7559" y="541740"/>
                      <a:pt x="-922" y="391638"/>
                    </a:cubicBezTo>
                    <a:cubicBezTo>
                      <a:pt x="9092" y="165352"/>
                      <a:pt x="203069" y="-9748"/>
                      <a:pt x="432257" y="267"/>
                    </a:cubicBezTo>
                    <a:cubicBezTo>
                      <a:pt x="530735" y="4408"/>
                      <a:pt x="624525" y="43298"/>
                      <a:pt x="697052" y="110032"/>
                    </a:cubicBezTo>
                    <a:cubicBezTo>
                      <a:pt x="506970" y="-15097"/>
                      <a:pt x="251395" y="37572"/>
                      <a:pt x="126289" y="227670"/>
                    </a:cubicBezTo>
                    <a:cubicBezTo>
                      <a:pt x="82018" y="294936"/>
                      <a:pt x="58411" y="373699"/>
                      <a:pt x="58411" y="454230"/>
                    </a:cubicBezTo>
                    <a:close/>
                  </a:path>
                </a:pathLst>
              </a:custGeom>
              <a:solidFill>
                <a:srgbClr val="299DB8">
                  <a:alpha val="431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44" name="Google Shape;44;p18"/>
            <p:cNvSpPr/>
            <p:nvPr/>
          </p:nvSpPr>
          <p:spPr>
            <a:xfrm rot="-5400000">
              <a:off x="-88215" y="4511210"/>
              <a:ext cx="1351852" cy="636820"/>
            </a:xfrm>
            <a:custGeom>
              <a:avLst/>
              <a:gdLst/>
              <a:ahLst/>
              <a:cxnLst/>
              <a:rect l="l" t="t" r="r" b="b"/>
              <a:pathLst>
                <a:path w="679614" h="235784" extrusionOk="0">
                  <a:moveTo>
                    <a:pt x="678289" y="76876"/>
                  </a:moveTo>
                  <a:cubicBezTo>
                    <a:pt x="603497" y="176583"/>
                    <a:pt x="486220" y="235376"/>
                    <a:pt x="361592" y="235642"/>
                  </a:cubicBezTo>
                  <a:cubicBezTo>
                    <a:pt x="200998" y="235642"/>
                    <a:pt x="62500" y="139150"/>
                    <a:pt x="-1325" y="-142"/>
                  </a:cubicBezTo>
                  <a:cubicBezTo>
                    <a:pt x="71640" y="112603"/>
                    <a:pt x="200839" y="190417"/>
                    <a:pt x="351021" y="197053"/>
                  </a:cubicBezTo>
                  <a:cubicBezTo>
                    <a:pt x="478471" y="202538"/>
                    <a:pt x="595350" y="155802"/>
                    <a:pt x="678289" y="76876"/>
                  </a:cubicBezTo>
                  <a:close/>
                </a:path>
              </a:pathLst>
            </a:custGeom>
            <a:solidFill>
              <a:srgbClr val="299DB8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4571201">
              <a:off x="5616866" y="-1337805"/>
              <a:ext cx="2021108" cy="2959800"/>
            </a:xfrm>
            <a:custGeom>
              <a:avLst/>
              <a:gdLst/>
              <a:ahLst/>
              <a:cxnLst/>
              <a:rect l="l" t="t" r="r" b="b"/>
              <a:pathLst>
                <a:path w="523320" h="766372" extrusionOk="0">
                  <a:moveTo>
                    <a:pt x="521995" y="741428"/>
                  </a:moveTo>
                  <a:cubicBezTo>
                    <a:pt x="321819" y="816575"/>
                    <a:pt x="98633" y="715211"/>
                    <a:pt x="23482" y="515030"/>
                  </a:cubicBezTo>
                  <a:cubicBezTo>
                    <a:pt x="-51669" y="314846"/>
                    <a:pt x="49671" y="91652"/>
                    <a:pt x="249887" y="16505"/>
                  </a:cubicBezTo>
                  <a:cubicBezTo>
                    <a:pt x="268566" y="9479"/>
                    <a:pt x="287801" y="3911"/>
                    <a:pt x="307393" y="-142"/>
                  </a:cubicBezTo>
                  <a:cubicBezTo>
                    <a:pt x="164643" y="60264"/>
                    <a:pt x="64972" y="196775"/>
                    <a:pt x="64972" y="355541"/>
                  </a:cubicBezTo>
                  <a:cubicBezTo>
                    <a:pt x="64972" y="570144"/>
                    <a:pt x="247225" y="744369"/>
                    <a:pt x="472001" y="744369"/>
                  </a:cubicBezTo>
                  <a:cubicBezTo>
                    <a:pt x="488692" y="744373"/>
                    <a:pt x="505384" y="743391"/>
                    <a:pt x="521995" y="741428"/>
                  </a:cubicBezTo>
                  <a:close/>
                </a:path>
              </a:pathLst>
            </a:custGeom>
            <a:solidFill>
              <a:srgbClr val="3E5965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-7896113">
              <a:off x="3243917" y="4879486"/>
              <a:ext cx="1350710" cy="1457176"/>
            </a:xfrm>
            <a:custGeom>
              <a:avLst/>
              <a:gdLst/>
              <a:ahLst/>
              <a:cxnLst/>
              <a:rect l="l" t="t" r="r" b="b"/>
              <a:pathLst>
                <a:path w="698377" h="753424" extrusionOk="0">
                  <a:moveTo>
                    <a:pt x="58411" y="454111"/>
                  </a:moveTo>
                  <a:cubicBezTo>
                    <a:pt x="58292" y="567318"/>
                    <a:pt x="104869" y="675561"/>
                    <a:pt x="187173" y="753282"/>
                  </a:cubicBezTo>
                  <a:cubicBezTo>
                    <a:pt x="68386" y="676542"/>
                    <a:pt x="-7559" y="541740"/>
                    <a:pt x="-922" y="391638"/>
                  </a:cubicBezTo>
                  <a:cubicBezTo>
                    <a:pt x="9092" y="165352"/>
                    <a:pt x="203069" y="-9748"/>
                    <a:pt x="432257" y="267"/>
                  </a:cubicBezTo>
                  <a:cubicBezTo>
                    <a:pt x="530735" y="4408"/>
                    <a:pt x="624525" y="43298"/>
                    <a:pt x="697052" y="110032"/>
                  </a:cubicBezTo>
                  <a:cubicBezTo>
                    <a:pt x="506970" y="-15097"/>
                    <a:pt x="251395" y="37572"/>
                    <a:pt x="126289" y="227670"/>
                  </a:cubicBezTo>
                  <a:cubicBezTo>
                    <a:pt x="82018" y="294936"/>
                    <a:pt x="58411" y="373699"/>
                    <a:pt x="58411" y="454230"/>
                  </a:cubicBezTo>
                  <a:close/>
                </a:path>
              </a:pathLst>
            </a:custGeom>
            <a:solidFill>
              <a:srgbClr val="299DB8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10604500" y="5651500"/>
            <a:ext cx="1257300" cy="120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39405" y="554748"/>
            <a:ext cx="11312525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304F">
                  <a:alpha val="0"/>
                </a:srgbClr>
              </a:gs>
              <a:gs pos="15000">
                <a:srgbClr val="11304F">
                  <a:alpha val="0"/>
                </a:srgbClr>
              </a:gs>
              <a:gs pos="52999">
                <a:srgbClr val="299DB8">
                  <a:alpha val="80000"/>
                </a:srgbClr>
              </a:gs>
              <a:gs pos="94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" name="Google Shape;55;p19"/>
          <p:cNvSpPr txBox="1">
            <a:spLocks noGrp="1"/>
          </p:cNvSpPr>
          <p:nvPr>
            <p:ph type="ctrTitle"/>
          </p:nvPr>
        </p:nvSpPr>
        <p:spPr>
          <a:xfrm>
            <a:off x="6591300" y="2413000"/>
            <a:ext cx="50498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Franklin Gothic"/>
              <a:buNone/>
              <a:defRPr sz="55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19"/>
          <p:cNvCxnSpPr/>
          <p:nvPr/>
        </p:nvCxnSpPr>
        <p:spPr>
          <a:xfrm>
            <a:off x="6591300" y="4944269"/>
            <a:ext cx="998537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9"/>
          <p:cNvSpPr/>
          <p:nvPr/>
        </p:nvSpPr>
        <p:spPr>
          <a:xfrm>
            <a:off x="7632700" y="-1130300"/>
            <a:ext cx="406400" cy="40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8204200" y="-1130300"/>
            <a:ext cx="406400" cy="4064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8775700" y="-1130300"/>
            <a:ext cx="406400" cy="406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9347200" y="-1130300"/>
            <a:ext cx="406400" cy="406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9918700" y="-1130300"/>
            <a:ext cx="406400" cy="4064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0490200" y="-1130300"/>
            <a:ext cx="406400" cy="406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5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7334" y="857247"/>
            <a:ext cx="1313024" cy="100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304F">
                  <a:alpha val="0"/>
                </a:srgbClr>
              </a:gs>
              <a:gs pos="50000">
                <a:srgbClr val="299DB8">
                  <a:alpha val="31372"/>
                </a:srgbClr>
              </a:gs>
              <a:gs pos="94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39405" y="554748"/>
            <a:ext cx="11312525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550863" y="1869964"/>
            <a:ext cx="11090275" cy="397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rmAutofit/>
          </a:bodyPr>
          <a:lstStyle>
            <a:lvl1pPr marL="457200" lvl="0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" name="Google Shape;68;p20"/>
          <p:cNvGrpSpPr/>
          <p:nvPr/>
        </p:nvGrpSpPr>
        <p:grpSpPr>
          <a:xfrm>
            <a:off x="747159" y="3956531"/>
            <a:ext cx="2235293" cy="1500665"/>
            <a:chOff x="-959435" y="-1192572"/>
            <a:chExt cx="16184912" cy="10865745"/>
          </a:xfrm>
        </p:grpSpPr>
        <p:grpSp>
          <p:nvGrpSpPr>
            <p:cNvPr id="69" name="Google Shape;69;p20"/>
            <p:cNvGrpSpPr/>
            <p:nvPr/>
          </p:nvGrpSpPr>
          <p:grpSpPr>
            <a:xfrm rot="3334596">
              <a:off x="6734995" y="1030076"/>
              <a:ext cx="6962183" cy="7374421"/>
              <a:chOff x="6665549" y="520376"/>
              <a:chExt cx="6962183" cy="7374421"/>
            </a:xfrm>
          </p:grpSpPr>
          <p:sp>
            <p:nvSpPr>
              <p:cNvPr id="70" name="Google Shape;70;p20"/>
              <p:cNvSpPr/>
              <p:nvPr/>
            </p:nvSpPr>
            <p:spPr>
              <a:xfrm rot="374490">
                <a:off x="9020398" y="4808899"/>
                <a:ext cx="4034469" cy="1900524"/>
              </a:xfrm>
              <a:custGeom>
                <a:avLst/>
                <a:gdLst/>
                <a:ahLst/>
                <a:cxnLst/>
                <a:rect l="l" t="t" r="r" b="b"/>
                <a:pathLst>
                  <a:path w="679614" h="235784" extrusionOk="0">
                    <a:moveTo>
                      <a:pt x="678289" y="76876"/>
                    </a:moveTo>
                    <a:cubicBezTo>
                      <a:pt x="603497" y="176583"/>
                      <a:pt x="486220" y="235376"/>
                      <a:pt x="361592" y="235642"/>
                    </a:cubicBezTo>
                    <a:cubicBezTo>
                      <a:pt x="200998" y="235642"/>
                      <a:pt x="62500" y="139150"/>
                      <a:pt x="-1325" y="-142"/>
                    </a:cubicBezTo>
                    <a:cubicBezTo>
                      <a:pt x="71640" y="112603"/>
                      <a:pt x="200839" y="190417"/>
                      <a:pt x="351021" y="197053"/>
                    </a:cubicBezTo>
                    <a:cubicBezTo>
                      <a:pt x="478471" y="202538"/>
                      <a:pt x="595350" y="155802"/>
                      <a:pt x="678289" y="76876"/>
                    </a:cubicBezTo>
                    <a:close/>
                  </a:path>
                </a:pathLst>
              </a:custGeom>
              <a:solidFill>
                <a:srgbClr val="299DB8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1" name="Google Shape;71;p20"/>
              <p:cNvSpPr/>
              <p:nvPr/>
            </p:nvSpPr>
            <p:spPr>
              <a:xfrm rot="-60473">
                <a:off x="8069391" y="2427517"/>
                <a:ext cx="3528442" cy="5167199"/>
              </a:xfrm>
              <a:custGeom>
                <a:avLst/>
                <a:gdLst/>
                <a:ahLst/>
                <a:cxnLst/>
                <a:rect l="l" t="t" r="r" b="b"/>
                <a:pathLst>
                  <a:path w="523320" h="766372" extrusionOk="0">
                    <a:moveTo>
                      <a:pt x="521995" y="741428"/>
                    </a:moveTo>
                    <a:cubicBezTo>
                      <a:pt x="321819" y="816575"/>
                      <a:pt x="98633" y="715211"/>
                      <a:pt x="23482" y="515030"/>
                    </a:cubicBezTo>
                    <a:cubicBezTo>
                      <a:pt x="-51669" y="314846"/>
                      <a:pt x="49671" y="91652"/>
                      <a:pt x="249887" y="16505"/>
                    </a:cubicBezTo>
                    <a:cubicBezTo>
                      <a:pt x="268566" y="9479"/>
                      <a:pt x="287801" y="3911"/>
                      <a:pt x="307393" y="-142"/>
                    </a:cubicBezTo>
                    <a:cubicBezTo>
                      <a:pt x="164643" y="60264"/>
                      <a:pt x="64972" y="196775"/>
                      <a:pt x="64972" y="355541"/>
                    </a:cubicBezTo>
                    <a:cubicBezTo>
                      <a:pt x="64972" y="570144"/>
                      <a:pt x="247225" y="744369"/>
                      <a:pt x="472001" y="744369"/>
                    </a:cubicBezTo>
                    <a:cubicBezTo>
                      <a:pt x="488692" y="744373"/>
                      <a:pt x="505384" y="743391"/>
                      <a:pt x="521995" y="741428"/>
                    </a:cubicBezTo>
                    <a:close/>
                  </a:path>
                </a:pathLst>
              </a:custGeom>
              <a:solidFill>
                <a:srgbClr val="3E5965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2" name="Google Shape;72;p20"/>
              <p:cNvSpPr/>
              <p:nvPr/>
            </p:nvSpPr>
            <p:spPr>
              <a:xfrm rot="469488">
                <a:off x="7086514" y="906256"/>
                <a:ext cx="6120253" cy="6602660"/>
              </a:xfrm>
              <a:custGeom>
                <a:avLst/>
                <a:gdLst/>
                <a:ahLst/>
                <a:cxnLst/>
                <a:rect l="l" t="t" r="r" b="b"/>
                <a:pathLst>
                  <a:path w="698377" h="753424" extrusionOk="0">
                    <a:moveTo>
                      <a:pt x="58411" y="454111"/>
                    </a:moveTo>
                    <a:cubicBezTo>
                      <a:pt x="58292" y="567318"/>
                      <a:pt x="104869" y="675561"/>
                      <a:pt x="187173" y="753282"/>
                    </a:cubicBezTo>
                    <a:cubicBezTo>
                      <a:pt x="68386" y="676542"/>
                      <a:pt x="-7559" y="541740"/>
                      <a:pt x="-922" y="391638"/>
                    </a:cubicBezTo>
                    <a:cubicBezTo>
                      <a:pt x="9092" y="165352"/>
                      <a:pt x="203069" y="-9748"/>
                      <a:pt x="432257" y="267"/>
                    </a:cubicBezTo>
                    <a:cubicBezTo>
                      <a:pt x="530735" y="4408"/>
                      <a:pt x="624525" y="43298"/>
                      <a:pt x="697052" y="110032"/>
                    </a:cubicBezTo>
                    <a:cubicBezTo>
                      <a:pt x="506970" y="-15097"/>
                      <a:pt x="251395" y="37572"/>
                      <a:pt x="126289" y="227670"/>
                    </a:cubicBezTo>
                    <a:cubicBezTo>
                      <a:pt x="82018" y="294936"/>
                      <a:pt x="58411" y="373699"/>
                      <a:pt x="58411" y="454230"/>
                    </a:cubicBezTo>
                    <a:close/>
                  </a:path>
                </a:pathLst>
              </a:custGeom>
              <a:solidFill>
                <a:srgbClr val="299DB8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grpSp>
          <p:nvGrpSpPr>
            <p:cNvPr id="73" name="Google Shape;73;p20"/>
            <p:cNvGrpSpPr/>
            <p:nvPr/>
          </p:nvGrpSpPr>
          <p:grpSpPr>
            <a:xfrm rot="-8365601">
              <a:off x="-447440" y="-18157"/>
              <a:ext cx="2283105" cy="2418293"/>
              <a:chOff x="6665542" y="520374"/>
              <a:chExt cx="6962184" cy="7374421"/>
            </a:xfrm>
          </p:grpSpPr>
          <p:sp>
            <p:nvSpPr>
              <p:cNvPr id="74" name="Google Shape;74;p20"/>
              <p:cNvSpPr/>
              <p:nvPr/>
            </p:nvSpPr>
            <p:spPr>
              <a:xfrm rot="374490">
                <a:off x="9020392" y="4808896"/>
                <a:ext cx="4034471" cy="1900526"/>
              </a:xfrm>
              <a:custGeom>
                <a:avLst/>
                <a:gdLst/>
                <a:ahLst/>
                <a:cxnLst/>
                <a:rect l="l" t="t" r="r" b="b"/>
                <a:pathLst>
                  <a:path w="679614" h="235784" extrusionOk="0">
                    <a:moveTo>
                      <a:pt x="678289" y="76876"/>
                    </a:moveTo>
                    <a:cubicBezTo>
                      <a:pt x="603497" y="176583"/>
                      <a:pt x="486220" y="235376"/>
                      <a:pt x="361592" y="235642"/>
                    </a:cubicBezTo>
                    <a:cubicBezTo>
                      <a:pt x="200998" y="235642"/>
                      <a:pt x="62500" y="139150"/>
                      <a:pt x="-1325" y="-142"/>
                    </a:cubicBezTo>
                    <a:cubicBezTo>
                      <a:pt x="71640" y="112603"/>
                      <a:pt x="200839" y="190417"/>
                      <a:pt x="351021" y="197053"/>
                    </a:cubicBezTo>
                    <a:cubicBezTo>
                      <a:pt x="478471" y="202538"/>
                      <a:pt x="595350" y="155802"/>
                      <a:pt x="678289" y="76876"/>
                    </a:cubicBezTo>
                    <a:close/>
                  </a:path>
                </a:pathLst>
              </a:custGeom>
              <a:solidFill>
                <a:srgbClr val="299DB8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5" name="Google Shape;75;p20"/>
              <p:cNvSpPr/>
              <p:nvPr/>
            </p:nvSpPr>
            <p:spPr>
              <a:xfrm rot="-60473">
                <a:off x="8069384" y="2427512"/>
                <a:ext cx="3528443" cy="5167200"/>
              </a:xfrm>
              <a:custGeom>
                <a:avLst/>
                <a:gdLst/>
                <a:ahLst/>
                <a:cxnLst/>
                <a:rect l="l" t="t" r="r" b="b"/>
                <a:pathLst>
                  <a:path w="523320" h="766372" extrusionOk="0">
                    <a:moveTo>
                      <a:pt x="521995" y="741428"/>
                    </a:moveTo>
                    <a:cubicBezTo>
                      <a:pt x="321819" y="816575"/>
                      <a:pt x="98633" y="715211"/>
                      <a:pt x="23482" y="515030"/>
                    </a:cubicBezTo>
                    <a:cubicBezTo>
                      <a:pt x="-51669" y="314846"/>
                      <a:pt x="49671" y="91652"/>
                      <a:pt x="249887" y="16505"/>
                    </a:cubicBezTo>
                    <a:cubicBezTo>
                      <a:pt x="268566" y="9479"/>
                      <a:pt x="287801" y="3911"/>
                      <a:pt x="307393" y="-142"/>
                    </a:cubicBezTo>
                    <a:cubicBezTo>
                      <a:pt x="164643" y="60264"/>
                      <a:pt x="64972" y="196775"/>
                      <a:pt x="64972" y="355541"/>
                    </a:cubicBezTo>
                    <a:cubicBezTo>
                      <a:pt x="64972" y="570144"/>
                      <a:pt x="247225" y="744369"/>
                      <a:pt x="472001" y="744369"/>
                    </a:cubicBezTo>
                    <a:cubicBezTo>
                      <a:pt x="488692" y="744373"/>
                      <a:pt x="505384" y="743391"/>
                      <a:pt x="521995" y="741428"/>
                    </a:cubicBezTo>
                    <a:close/>
                  </a:path>
                </a:pathLst>
              </a:custGeom>
              <a:solidFill>
                <a:srgbClr val="3E5965">
                  <a:alpha val="431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 rot="469488">
                <a:off x="7086507" y="906255"/>
                <a:ext cx="6120255" cy="6602660"/>
              </a:xfrm>
              <a:custGeom>
                <a:avLst/>
                <a:gdLst/>
                <a:ahLst/>
                <a:cxnLst/>
                <a:rect l="l" t="t" r="r" b="b"/>
                <a:pathLst>
                  <a:path w="698377" h="753424" extrusionOk="0">
                    <a:moveTo>
                      <a:pt x="58411" y="454111"/>
                    </a:moveTo>
                    <a:cubicBezTo>
                      <a:pt x="58292" y="567318"/>
                      <a:pt x="104869" y="675561"/>
                      <a:pt x="187173" y="753282"/>
                    </a:cubicBezTo>
                    <a:cubicBezTo>
                      <a:pt x="68386" y="676542"/>
                      <a:pt x="-7559" y="541740"/>
                      <a:pt x="-922" y="391638"/>
                    </a:cubicBezTo>
                    <a:cubicBezTo>
                      <a:pt x="9092" y="165352"/>
                      <a:pt x="203069" y="-9748"/>
                      <a:pt x="432257" y="267"/>
                    </a:cubicBezTo>
                    <a:cubicBezTo>
                      <a:pt x="530735" y="4408"/>
                      <a:pt x="624525" y="43298"/>
                      <a:pt x="697052" y="110032"/>
                    </a:cubicBezTo>
                    <a:cubicBezTo>
                      <a:pt x="506970" y="-15097"/>
                      <a:pt x="251395" y="37572"/>
                      <a:pt x="126289" y="227670"/>
                    </a:cubicBezTo>
                    <a:cubicBezTo>
                      <a:pt x="82018" y="294936"/>
                      <a:pt x="58411" y="373699"/>
                      <a:pt x="58411" y="454230"/>
                    </a:cubicBezTo>
                    <a:close/>
                  </a:path>
                </a:pathLst>
              </a:custGeom>
              <a:solidFill>
                <a:srgbClr val="299DB8">
                  <a:alpha val="431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77" name="Google Shape;77;p20"/>
            <p:cNvSpPr/>
            <p:nvPr/>
          </p:nvSpPr>
          <p:spPr>
            <a:xfrm rot="-5400000">
              <a:off x="-88215" y="4511210"/>
              <a:ext cx="1351852" cy="636820"/>
            </a:xfrm>
            <a:custGeom>
              <a:avLst/>
              <a:gdLst/>
              <a:ahLst/>
              <a:cxnLst/>
              <a:rect l="l" t="t" r="r" b="b"/>
              <a:pathLst>
                <a:path w="679614" h="235784" extrusionOk="0">
                  <a:moveTo>
                    <a:pt x="678289" y="76876"/>
                  </a:moveTo>
                  <a:cubicBezTo>
                    <a:pt x="603497" y="176583"/>
                    <a:pt x="486220" y="235376"/>
                    <a:pt x="361592" y="235642"/>
                  </a:cubicBezTo>
                  <a:cubicBezTo>
                    <a:pt x="200998" y="235642"/>
                    <a:pt x="62500" y="139150"/>
                    <a:pt x="-1325" y="-142"/>
                  </a:cubicBezTo>
                  <a:cubicBezTo>
                    <a:pt x="71640" y="112603"/>
                    <a:pt x="200839" y="190417"/>
                    <a:pt x="351021" y="197053"/>
                  </a:cubicBezTo>
                  <a:cubicBezTo>
                    <a:pt x="478471" y="202538"/>
                    <a:pt x="595350" y="155802"/>
                    <a:pt x="678289" y="76876"/>
                  </a:cubicBezTo>
                  <a:close/>
                </a:path>
              </a:pathLst>
            </a:custGeom>
            <a:solidFill>
              <a:srgbClr val="299DB8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rot="-4571201">
              <a:off x="5616866" y="-1337805"/>
              <a:ext cx="2021108" cy="2959800"/>
            </a:xfrm>
            <a:custGeom>
              <a:avLst/>
              <a:gdLst/>
              <a:ahLst/>
              <a:cxnLst/>
              <a:rect l="l" t="t" r="r" b="b"/>
              <a:pathLst>
                <a:path w="523320" h="766372" extrusionOk="0">
                  <a:moveTo>
                    <a:pt x="521995" y="741428"/>
                  </a:moveTo>
                  <a:cubicBezTo>
                    <a:pt x="321819" y="816575"/>
                    <a:pt x="98633" y="715211"/>
                    <a:pt x="23482" y="515030"/>
                  </a:cubicBezTo>
                  <a:cubicBezTo>
                    <a:pt x="-51669" y="314846"/>
                    <a:pt x="49671" y="91652"/>
                    <a:pt x="249887" y="16505"/>
                  </a:cubicBezTo>
                  <a:cubicBezTo>
                    <a:pt x="268566" y="9479"/>
                    <a:pt x="287801" y="3911"/>
                    <a:pt x="307393" y="-142"/>
                  </a:cubicBezTo>
                  <a:cubicBezTo>
                    <a:pt x="164643" y="60264"/>
                    <a:pt x="64972" y="196775"/>
                    <a:pt x="64972" y="355541"/>
                  </a:cubicBezTo>
                  <a:cubicBezTo>
                    <a:pt x="64972" y="570144"/>
                    <a:pt x="247225" y="744369"/>
                    <a:pt x="472001" y="744369"/>
                  </a:cubicBezTo>
                  <a:cubicBezTo>
                    <a:pt x="488692" y="744373"/>
                    <a:pt x="505384" y="743391"/>
                    <a:pt x="521995" y="741428"/>
                  </a:cubicBezTo>
                  <a:close/>
                </a:path>
              </a:pathLst>
            </a:custGeom>
            <a:solidFill>
              <a:srgbClr val="3E5965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 rot="-7896113">
              <a:off x="3243917" y="4879486"/>
              <a:ext cx="1350710" cy="1457176"/>
            </a:xfrm>
            <a:custGeom>
              <a:avLst/>
              <a:gdLst/>
              <a:ahLst/>
              <a:cxnLst/>
              <a:rect l="l" t="t" r="r" b="b"/>
              <a:pathLst>
                <a:path w="698377" h="753424" extrusionOk="0">
                  <a:moveTo>
                    <a:pt x="58411" y="454111"/>
                  </a:moveTo>
                  <a:cubicBezTo>
                    <a:pt x="58292" y="567318"/>
                    <a:pt x="104869" y="675561"/>
                    <a:pt x="187173" y="753282"/>
                  </a:cubicBezTo>
                  <a:cubicBezTo>
                    <a:pt x="68386" y="676542"/>
                    <a:pt x="-7559" y="541740"/>
                    <a:pt x="-922" y="391638"/>
                  </a:cubicBezTo>
                  <a:cubicBezTo>
                    <a:pt x="9092" y="165352"/>
                    <a:pt x="203069" y="-9748"/>
                    <a:pt x="432257" y="267"/>
                  </a:cubicBezTo>
                  <a:cubicBezTo>
                    <a:pt x="530735" y="4408"/>
                    <a:pt x="624525" y="43298"/>
                    <a:pt x="697052" y="110032"/>
                  </a:cubicBezTo>
                  <a:cubicBezTo>
                    <a:pt x="506970" y="-15097"/>
                    <a:pt x="251395" y="37572"/>
                    <a:pt x="126289" y="227670"/>
                  </a:cubicBezTo>
                  <a:cubicBezTo>
                    <a:pt x="82018" y="294936"/>
                    <a:pt x="58411" y="373699"/>
                    <a:pt x="58411" y="454230"/>
                  </a:cubicBezTo>
                  <a:close/>
                </a:path>
              </a:pathLst>
            </a:custGeom>
            <a:solidFill>
              <a:srgbClr val="299DB8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Header">
  <p:cSld name="3_Section 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439738" y="554748"/>
            <a:ext cx="113125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Header">
  <p:cSld name="4_Section 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39738" y="554748"/>
            <a:ext cx="113125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9" name="Google Shape;8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886305" y="1327946"/>
            <a:ext cx="40789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886304" y="1627777"/>
            <a:ext cx="68659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4886305" y="2992270"/>
            <a:ext cx="40789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4"/>
          </p:nvPr>
        </p:nvSpPr>
        <p:spPr>
          <a:xfrm>
            <a:off x="4886304" y="3292101"/>
            <a:ext cx="68659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5"/>
          </p:nvPr>
        </p:nvSpPr>
        <p:spPr>
          <a:xfrm>
            <a:off x="4886305" y="4656594"/>
            <a:ext cx="40789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6"/>
          </p:nvPr>
        </p:nvSpPr>
        <p:spPr>
          <a:xfrm>
            <a:off x="4886304" y="4956425"/>
            <a:ext cx="68659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22"/>
          <p:cNvCxnSpPr/>
          <p:nvPr/>
        </p:nvCxnSpPr>
        <p:spPr>
          <a:xfrm rot="10800000">
            <a:off x="7487493" y="1420279"/>
            <a:ext cx="426476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22"/>
          <p:cNvCxnSpPr/>
          <p:nvPr/>
        </p:nvCxnSpPr>
        <p:spPr>
          <a:xfrm rot="10800000">
            <a:off x="7487493" y="3084603"/>
            <a:ext cx="426477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22"/>
          <p:cNvCxnSpPr/>
          <p:nvPr/>
        </p:nvCxnSpPr>
        <p:spPr>
          <a:xfrm rot="10800000">
            <a:off x="7487493" y="4748927"/>
            <a:ext cx="426477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22"/>
          <p:cNvSpPr>
            <a:spLocks noGrp="1"/>
          </p:cNvSpPr>
          <p:nvPr>
            <p:ph type="pic" idx="7"/>
          </p:nvPr>
        </p:nvSpPr>
        <p:spPr>
          <a:xfrm>
            <a:off x="439737" y="1327946"/>
            <a:ext cx="4204225" cy="47369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">
  <p:cSld name="5_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439738" y="554748"/>
            <a:ext cx="113125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>
            <a:spLocks noGrp="1"/>
          </p:cNvSpPr>
          <p:nvPr>
            <p:ph type="chart" idx="2"/>
          </p:nvPr>
        </p:nvSpPr>
        <p:spPr>
          <a:xfrm>
            <a:off x="6943726" y="1309097"/>
            <a:ext cx="4808538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39739" y="1309097"/>
            <a:ext cx="6199186" cy="397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rmAutofit/>
          </a:bodyPr>
          <a:lstStyle>
            <a:lvl1pPr marL="457200" lvl="0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ection Header">
  <p:cSld name="6_Section 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439738" y="554748"/>
            <a:ext cx="113125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691" y="6183156"/>
            <a:ext cx="758989" cy="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439738" y="1198754"/>
            <a:ext cx="3725243" cy="4792471"/>
          </a:xfrm>
          <a:prstGeom prst="round2SameRect">
            <a:avLst>
              <a:gd name="adj1" fmla="val 2075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4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439738" y="1198754"/>
            <a:ext cx="3725243" cy="47770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4254099" y="1198754"/>
            <a:ext cx="3725243" cy="4792471"/>
          </a:xfrm>
          <a:prstGeom prst="round2SameRect">
            <a:avLst>
              <a:gd name="adj1" fmla="val 3117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4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4254099" y="1198754"/>
            <a:ext cx="3725243" cy="47770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8068461" y="1198754"/>
            <a:ext cx="3725243" cy="4792471"/>
          </a:xfrm>
          <a:prstGeom prst="round2SameRect">
            <a:avLst>
              <a:gd name="adj1" fmla="val 1605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4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8068461" y="1198754"/>
            <a:ext cx="3725243" cy="47770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579304" y="1732799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2"/>
          </p:nvPr>
        </p:nvSpPr>
        <p:spPr>
          <a:xfrm>
            <a:off x="4393665" y="1732799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3"/>
          </p:nvPr>
        </p:nvSpPr>
        <p:spPr>
          <a:xfrm>
            <a:off x="8208027" y="1732799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4"/>
          </p:nvPr>
        </p:nvSpPr>
        <p:spPr>
          <a:xfrm>
            <a:off x="579304" y="1345273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5"/>
          </p:nvPr>
        </p:nvSpPr>
        <p:spPr>
          <a:xfrm>
            <a:off x="4393665" y="1345273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6"/>
          </p:nvPr>
        </p:nvSpPr>
        <p:spPr>
          <a:xfrm>
            <a:off x="8208027" y="1345273"/>
            <a:ext cx="344611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2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550863" y="651511"/>
            <a:ext cx="11090275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550863" y="1869964"/>
            <a:ext cx="11090275" cy="397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rmAutofit/>
          </a:bodyPr>
          <a:lstStyle>
            <a:lvl1pPr marL="457200" marR="0" lvl="0" indent="-3657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657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657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657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B8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5"/>
          <p:cNvGrpSpPr/>
          <p:nvPr/>
        </p:nvGrpSpPr>
        <p:grpSpPr>
          <a:xfrm>
            <a:off x="-194582" y="-655413"/>
            <a:ext cx="12669241" cy="7668118"/>
            <a:chOff x="-194582" y="-655413"/>
            <a:chExt cx="12669241" cy="7668118"/>
          </a:xfrm>
        </p:grpSpPr>
        <p:sp>
          <p:nvSpPr>
            <p:cNvPr id="14" name="Google Shape;14;p15"/>
            <p:cNvSpPr/>
            <p:nvPr/>
          </p:nvSpPr>
          <p:spPr>
            <a:xfrm rot="3709086">
              <a:off x="7681760" y="4527396"/>
              <a:ext cx="2464716" cy="1900524"/>
            </a:xfrm>
            <a:custGeom>
              <a:avLst/>
              <a:gdLst/>
              <a:ahLst/>
              <a:cxnLst/>
              <a:rect l="l" t="t" r="r" b="b"/>
              <a:pathLst>
                <a:path w="2464716" h="1900524" extrusionOk="0">
                  <a:moveTo>
                    <a:pt x="0" y="0"/>
                  </a:moveTo>
                  <a:cubicBezTo>
                    <a:pt x="433149" y="908776"/>
                    <a:pt x="1200128" y="1535991"/>
                    <a:pt x="2091670" y="1589480"/>
                  </a:cubicBezTo>
                  <a:cubicBezTo>
                    <a:pt x="2186245" y="1595006"/>
                    <a:pt x="2279838" y="1593956"/>
                    <a:pt x="2372181" y="1586643"/>
                  </a:cubicBezTo>
                  <a:lnTo>
                    <a:pt x="2464716" y="1572948"/>
                  </a:lnTo>
                  <a:lnTo>
                    <a:pt x="2295424" y="1888916"/>
                  </a:lnTo>
                  <a:lnTo>
                    <a:pt x="2154424" y="1900524"/>
                  </a:lnTo>
                  <a:cubicBezTo>
                    <a:pt x="1201072" y="1900524"/>
                    <a:pt x="378891" y="1122756"/>
                    <a:pt x="0" y="0"/>
                  </a:cubicBezTo>
                  <a:close/>
                </a:path>
              </a:pathLst>
            </a:custGeom>
            <a:solidFill>
              <a:srgbClr val="299DB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3274123">
              <a:off x="7640596" y="1812400"/>
              <a:ext cx="2650843" cy="5165018"/>
            </a:xfrm>
            <a:custGeom>
              <a:avLst/>
              <a:gdLst/>
              <a:ahLst/>
              <a:cxnLst/>
              <a:rect l="l" t="t" r="r" b="b"/>
              <a:pathLst>
                <a:path w="2650843" h="5165018" extrusionOk="0">
                  <a:moveTo>
                    <a:pt x="483938" y="1042541"/>
                  </a:moveTo>
                  <a:cubicBezTo>
                    <a:pt x="775070" y="632617"/>
                    <a:pt x="1187548" y="302244"/>
                    <a:pt x="1693775" y="112242"/>
                  </a:cubicBezTo>
                  <a:cubicBezTo>
                    <a:pt x="1819717" y="64870"/>
                    <a:pt x="1949408" y="27327"/>
                    <a:pt x="2081505" y="0"/>
                  </a:cubicBezTo>
                  <a:cubicBezTo>
                    <a:pt x="1119025" y="407283"/>
                    <a:pt x="447001" y="1327697"/>
                    <a:pt x="447002" y="2398163"/>
                  </a:cubicBezTo>
                  <a:cubicBezTo>
                    <a:pt x="447002" y="3664239"/>
                    <a:pt x="1387821" y="4721875"/>
                    <a:pt x="2638315" y="4966502"/>
                  </a:cubicBezTo>
                  <a:lnTo>
                    <a:pt x="2650843" y="4968330"/>
                  </a:lnTo>
                  <a:lnTo>
                    <a:pt x="2510937" y="5164970"/>
                  </a:lnTo>
                  <a:lnTo>
                    <a:pt x="2505119" y="5165018"/>
                  </a:lnTo>
                  <a:cubicBezTo>
                    <a:pt x="1488746" y="5123286"/>
                    <a:pt x="547283" y="4485782"/>
                    <a:pt x="167258" y="3473505"/>
                  </a:cubicBezTo>
                  <a:cubicBezTo>
                    <a:pt x="-149429" y="2629927"/>
                    <a:pt x="-1281" y="1725747"/>
                    <a:pt x="483938" y="1042541"/>
                  </a:cubicBezTo>
                  <a:close/>
                </a:path>
              </a:pathLst>
            </a:custGeom>
            <a:solidFill>
              <a:srgbClr val="3E5965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 rot="3804084">
              <a:off x="7790225" y="-27682"/>
              <a:ext cx="2631741" cy="6216746"/>
            </a:xfrm>
            <a:custGeom>
              <a:avLst/>
              <a:gdLst/>
              <a:ahLst/>
              <a:cxnLst/>
              <a:rect l="l" t="t" r="r" b="b"/>
              <a:pathLst>
                <a:path w="2631741" h="6216746" extrusionOk="0">
                  <a:moveTo>
                    <a:pt x="351259" y="1662611"/>
                  </a:moveTo>
                  <a:cubicBezTo>
                    <a:pt x="655897" y="1030577"/>
                    <a:pt x="1141416" y="502885"/>
                    <a:pt x="1739072" y="141431"/>
                  </a:cubicBezTo>
                  <a:lnTo>
                    <a:pt x="2000436" y="0"/>
                  </a:lnTo>
                  <a:lnTo>
                    <a:pt x="2631741" y="316115"/>
                  </a:lnTo>
                  <a:lnTo>
                    <a:pt x="2428758" y="412352"/>
                  </a:lnTo>
                  <a:cubicBezTo>
                    <a:pt x="1915236" y="686931"/>
                    <a:pt x="1460962" y="1089921"/>
                    <a:pt x="1118347" y="1610524"/>
                  </a:cubicBezTo>
                  <a:cubicBezTo>
                    <a:pt x="778872" y="2126327"/>
                    <a:pt x="578045" y="2719269"/>
                    <a:pt x="533143" y="3332234"/>
                  </a:cubicBezTo>
                  <a:lnTo>
                    <a:pt x="523511" y="3595572"/>
                  </a:lnTo>
                  <a:lnTo>
                    <a:pt x="523495" y="3594949"/>
                  </a:lnTo>
                  <a:lnTo>
                    <a:pt x="523495" y="3595992"/>
                  </a:lnTo>
                  <a:lnTo>
                    <a:pt x="523511" y="3595572"/>
                  </a:lnTo>
                  <a:lnTo>
                    <a:pt x="528072" y="3780402"/>
                  </a:lnTo>
                  <a:cubicBezTo>
                    <a:pt x="574698" y="4704572"/>
                    <a:pt x="975711" y="5578204"/>
                    <a:pt x="1651905" y="6216746"/>
                  </a:cubicBezTo>
                  <a:cubicBezTo>
                    <a:pt x="610911" y="5544231"/>
                    <a:pt x="-54635" y="4362889"/>
                    <a:pt x="3528" y="3047465"/>
                  </a:cubicBezTo>
                  <a:cubicBezTo>
                    <a:pt x="25467" y="2551699"/>
                    <a:pt x="148167" y="2083968"/>
                    <a:pt x="351259" y="1662611"/>
                  </a:cubicBezTo>
                  <a:close/>
                </a:path>
              </a:pathLst>
            </a:custGeom>
            <a:solidFill>
              <a:srgbClr val="299DB8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 rot="-7991111">
              <a:off x="-10794" y="193993"/>
              <a:ext cx="1323022" cy="623239"/>
            </a:xfrm>
            <a:custGeom>
              <a:avLst/>
              <a:gdLst/>
              <a:ahLst/>
              <a:cxnLst/>
              <a:rect l="l" t="t" r="r" b="b"/>
              <a:pathLst>
                <a:path w="679614" h="235784" extrusionOk="0">
                  <a:moveTo>
                    <a:pt x="678289" y="76876"/>
                  </a:moveTo>
                  <a:cubicBezTo>
                    <a:pt x="603497" y="176583"/>
                    <a:pt x="486220" y="235376"/>
                    <a:pt x="361592" y="235642"/>
                  </a:cubicBezTo>
                  <a:cubicBezTo>
                    <a:pt x="200998" y="235642"/>
                    <a:pt x="62500" y="139150"/>
                    <a:pt x="-1325" y="-142"/>
                  </a:cubicBezTo>
                  <a:cubicBezTo>
                    <a:pt x="71640" y="112603"/>
                    <a:pt x="200839" y="190417"/>
                    <a:pt x="351021" y="197053"/>
                  </a:cubicBezTo>
                  <a:cubicBezTo>
                    <a:pt x="478471" y="202538"/>
                    <a:pt x="595350" y="155802"/>
                    <a:pt x="678289" y="76876"/>
                  </a:cubicBezTo>
                  <a:close/>
                </a:path>
              </a:pathLst>
            </a:custGeom>
            <a:solidFill>
              <a:srgbClr val="299DB8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 rot="-8426074">
              <a:off x="212530" y="101511"/>
              <a:ext cx="1157080" cy="1694479"/>
            </a:xfrm>
            <a:custGeom>
              <a:avLst/>
              <a:gdLst/>
              <a:ahLst/>
              <a:cxnLst/>
              <a:rect l="l" t="t" r="r" b="b"/>
              <a:pathLst>
                <a:path w="523320" h="766372" extrusionOk="0">
                  <a:moveTo>
                    <a:pt x="521995" y="741428"/>
                  </a:moveTo>
                  <a:cubicBezTo>
                    <a:pt x="321819" y="816575"/>
                    <a:pt x="98633" y="715211"/>
                    <a:pt x="23482" y="515030"/>
                  </a:cubicBezTo>
                  <a:cubicBezTo>
                    <a:pt x="-51669" y="314846"/>
                    <a:pt x="49671" y="91652"/>
                    <a:pt x="249887" y="16505"/>
                  </a:cubicBezTo>
                  <a:cubicBezTo>
                    <a:pt x="268566" y="9479"/>
                    <a:pt x="287801" y="3911"/>
                    <a:pt x="307393" y="-142"/>
                  </a:cubicBezTo>
                  <a:cubicBezTo>
                    <a:pt x="164643" y="60264"/>
                    <a:pt x="64972" y="196775"/>
                    <a:pt x="64972" y="355541"/>
                  </a:cubicBezTo>
                  <a:cubicBezTo>
                    <a:pt x="64972" y="570144"/>
                    <a:pt x="247225" y="744369"/>
                    <a:pt x="472001" y="744369"/>
                  </a:cubicBezTo>
                  <a:cubicBezTo>
                    <a:pt x="488692" y="744373"/>
                    <a:pt x="505384" y="743391"/>
                    <a:pt x="521995" y="741428"/>
                  </a:cubicBezTo>
                  <a:close/>
                </a:path>
              </a:pathLst>
            </a:custGeom>
            <a:solidFill>
              <a:srgbClr val="3E5965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 rot="-7896113">
              <a:off x="529134" y="446965"/>
              <a:ext cx="864421" cy="2063318"/>
            </a:xfrm>
            <a:custGeom>
              <a:avLst/>
              <a:gdLst/>
              <a:ahLst/>
              <a:cxnLst/>
              <a:rect l="l" t="t" r="r" b="b"/>
              <a:pathLst>
                <a:path w="864421" h="2063318" extrusionOk="0">
                  <a:moveTo>
                    <a:pt x="541709" y="2063318"/>
                  </a:moveTo>
                  <a:cubicBezTo>
                    <a:pt x="200336" y="1842780"/>
                    <a:pt x="-17916" y="1455383"/>
                    <a:pt x="1157" y="1024016"/>
                  </a:cubicBezTo>
                  <a:cubicBezTo>
                    <a:pt x="19144" y="617574"/>
                    <a:pt x="243645" y="268593"/>
                    <a:pt x="570293" y="71040"/>
                  </a:cubicBezTo>
                  <a:lnTo>
                    <a:pt x="718217" y="0"/>
                  </a:lnTo>
                  <a:lnTo>
                    <a:pt x="864421" y="129816"/>
                  </a:lnTo>
                  <a:lnTo>
                    <a:pt x="697891" y="218934"/>
                  </a:lnTo>
                  <a:cubicBezTo>
                    <a:pt x="569939" y="304330"/>
                    <a:pt x="456622" y="416223"/>
                    <a:pt x="366739" y="552800"/>
                  </a:cubicBezTo>
                  <a:cubicBezTo>
                    <a:pt x="271319" y="697783"/>
                    <a:pt x="209303" y="861351"/>
                    <a:pt x="184258" y="1031710"/>
                  </a:cubicBezTo>
                  <a:lnTo>
                    <a:pt x="171680" y="1203755"/>
                  </a:lnTo>
                  <a:lnTo>
                    <a:pt x="171670" y="1203552"/>
                  </a:lnTo>
                  <a:lnTo>
                    <a:pt x="171670" y="1203894"/>
                  </a:lnTo>
                  <a:lnTo>
                    <a:pt x="171680" y="1203755"/>
                  </a:lnTo>
                  <a:lnTo>
                    <a:pt x="177770" y="1324742"/>
                  </a:lnTo>
                  <a:cubicBezTo>
                    <a:pt x="206396" y="1605287"/>
                    <a:pt x="334748" y="1867881"/>
                    <a:pt x="541709" y="2063318"/>
                  </a:cubicBezTo>
                  <a:close/>
                </a:path>
              </a:pathLst>
            </a:custGeom>
            <a:solidFill>
              <a:srgbClr val="299DB8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rot="-5400000">
              <a:off x="-240615" y="4358810"/>
              <a:ext cx="1351852" cy="636820"/>
            </a:xfrm>
            <a:custGeom>
              <a:avLst/>
              <a:gdLst/>
              <a:ahLst/>
              <a:cxnLst/>
              <a:rect l="l" t="t" r="r" b="b"/>
              <a:pathLst>
                <a:path w="679614" h="235784" extrusionOk="0">
                  <a:moveTo>
                    <a:pt x="678289" y="76876"/>
                  </a:moveTo>
                  <a:cubicBezTo>
                    <a:pt x="603497" y="176583"/>
                    <a:pt x="486220" y="235376"/>
                    <a:pt x="361592" y="235642"/>
                  </a:cubicBezTo>
                  <a:cubicBezTo>
                    <a:pt x="200998" y="235642"/>
                    <a:pt x="62500" y="139150"/>
                    <a:pt x="-1325" y="-142"/>
                  </a:cubicBezTo>
                  <a:cubicBezTo>
                    <a:pt x="71640" y="112603"/>
                    <a:pt x="200839" y="190417"/>
                    <a:pt x="351021" y="197053"/>
                  </a:cubicBezTo>
                  <a:cubicBezTo>
                    <a:pt x="478471" y="202538"/>
                    <a:pt x="595350" y="155802"/>
                    <a:pt x="678289" y="76876"/>
                  </a:cubicBezTo>
                  <a:close/>
                </a:path>
              </a:pathLst>
            </a:custGeom>
            <a:solidFill>
              <a:srgbClr val="299DB8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rot="-4571201">
              <a:off x="5805762" y="-1036936"/>
              <a:ext cx="1366127" cy="2745076"/>
            </a:xfrm>
            <a:custGeom>
              <a:avLst/>
              <a:gdLst/>
              <a:ahLst/>
              <a:cxnLst/>
              <a:rect l="l" t="t" r="r" b="b"/>
              <a:pathLst>
                <a:path w="1366127" h="2745076" extrusionOk="0">
                  <a:moveTo>
                    <a:pt x="691195" y="0"/>
                  </a:moveTo>
                  <a:lnTo>
                    <a:pt x="718553" y="111270"/>
                  </a:lnTo>
                  <a:lnTo>
                    <a:pt x="653784" y="171583"/>
                  </a:lnTo>
                  <a:cubicBezTo>
                    <a:pt x="406411" y="436890"/>
                    <a:pt x="256045" y="786546"/>
                    <a:pt x="256045" y="1169776"/>
                  </a:cubicBezTo>
                  <a:cubicBezTo>
                    <a:pt x="256045" y="1791389"/>
                    <a:pt x="651976" y="2325283"/>
                    <a:pt x="1216173" y="2553380"/>
                  </a:cubicBezTo>
                  <a:lnTo>
                    <a:pt x="1328672" y="2592738"/>
                  </a:lnTo>
                  <a:lnTo>
                    <a:pt x="1366127" y="2745076"/>
                  </a:lnTo>
                  <a:lnTo>
                    <a:pt x="1148718" y="2714841"/>
                  </a:lnTo>
                  <a:cubicBezTo>
                    <a:pt x="681936" y="2603057"/>
                    <a:pt x="277206" y="2268936"/>
                    <a:pt x="95806" y="1785738"/>
                  </a:cubicBezTo>
                  <a:cubicBezTo>
                    <a:pt x="-140013" y="1157570"/>
                    <a:pt x="74145" y="470737"/>
                    <a:pt x="577500" y="79589"/>
                  </a:cubicBezTo>
                  <a:close/>
                </a:path>
              </a:pathLst>
            </a:custGeom>
            <a:solidFill>
              <a:srgbClr val="3E5965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rot="-7896113">
              <a:off x="3091517" y="4727086"/>
              <a:ext cx="1350710" cy="1457176"/>
            </a:xfrm>
            <a:custGeom>
              <a:avLst/>
              <a:gdLst/>
              <a:ahLst/>
              <a:cxnLst/>
              <a:rect l="l" t="t" r="r" b="b"/>
              <a:pathLst>
                <a:path w="698377" h="753424" extrusionOk="0">
                  <a:moveTo>
                    <a:pt x="58411" y="454111"/>
                  </a:moveTo>
                  <a:cubicBezTo>
                    <a:pt x="58292" y="567318"/>
                    <a:pt x="104869" y="675561"/>
                    <a:pt x="187173" y="753282"/>
                  </a:cubicBezTo>
                  <a:cubicBezTo>
                    <a:pt x="68386" y="676542"/>
                    <a:pt x="-7559" y="541740"/>
                    <a:pt x="-922" y="391638"/>
                  </a:cubicBezTo>
                  <a:cubicBezTo>
                    <a:pt x="9092" y="165352"/>
                    <a:pt x="203069" y="-9748"/>
                    <a:pt x="432257" y="267"/>
                  </a:cubicBezTo>
                  <a:cubicBezTo>
                    <a:pt x="530735" y="4408"/>
                    <a:pt x="624525" y="43298"/>
                    <a:pt x="697052" y="110032"/>
                  </a:cubicBezTo>
                  <a:cubicBezTo>
                    <a:pt x="506970" y="-15097"/>
                    <a:pt x="251395" y="37572"/>
                    <a:pt x="126289" y="227670"/>
                  </a:cubicBezTo>
                  <a:cubicBezTo>
                    <a:pt x="82018" y="294936"/>
                    <a:pt x="58411" y="373699"/>
                    <a:pt x="58411" y="454230"/>
                  </a:cubicBezTo>
                  <a:close/>
                </a:path>
              </a:pathLst>
            </a:custGeom>
            <a:solidFill>
              <a:srgbClr val="299DB8">
                <a:alpha val="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" name="Google Shape;23;p15"/>
          <p:cNvSpPr txBox="1"/>
          <p:nvPr/>
        </p:nvSpPr>
        <p:spPr>
          <a:xfrm>
            <a:off x="5405535" y="6425162"/>
            <a:ext cx="138093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accen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550875" y="2235200"/>
            <a:ext cx="77799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Franklin Gothic"/>
              <a:buNone/>
            </a:pPr>
            <a:r>
              <a:rPr lang="en-IN" sz="4800" dirty="0"/>
              <a:t>Sets , Venn Diagram &amp; Probability using Python</a:t>
            </a:r>
            <a:endParaRPr sz="4800" dirty="0"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50876" y="5087957"/>
            <a:ext cx="54630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IN" sz="3000" dirty="0"/>
              <a:t>Byte Class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550844" y="417047"/>
            <a:ext cx="932865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Franklin Gothic"/>
              <a:buNone/>
            </a:pPr>
            <a:r>
              <a:rPr lang="en-IN" sz="4000" dirty="0"/>
              <a:t>Venn Diagram – Debit Card &amp; UPI  Users</a:t>
            </a:r>
            <a:endParaRPr sz="4000" dirty="0"/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3330904" y="2956700"/>
            <a:ext cx="5057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Franklin Gothic"/>
              <a:buNone/>
            </a:pPr>
            <a:r>
              <a:rPr lang="en-IN" sz="7200" b="1"/>
              <a:t>Thank You</a:t>
            </a:r>
            <a:endParaRPr sz="7200" b="1"/>
          </a:p>
        </p:txBody>
      </p:sp>
      <p:sp>
        <p:nvSpPr>
          <p:cNvPr id="219" name="Google Shape;219;p6"/>
          <p:cNvSpPr txBox="1">
            <a:spLocks noGrp="1"/>
          </p:cNvSpPr>
          <p:nvPr>
            <p:ph type="sldNum" idx="12"/>
          </p:nvPr>
        </p:nvSpPr>
        <p:spPr>
          <a:xfrm>
            <a:off x="11147515" y="6428754"/>
            <a:ext cx="493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11304F"/>
      </a:dk1>
      <a:lt1>
        <a:srgbClr val="FFFFFF"/>
      </a:lt1>
      <a:dk2>
        <a:srgbClr val="11304F"/>
      </a:dk2>
      <a:lt2>
        <a:srgbClr val="E8E8E8"/>
      </a:lt2>
      <a:accent1>
        <a:srgbClr val="3E5965"/>
      </a:accent1>
      <a:accent2>
        <a:srgbClr val="299DB8"/>
      </a:accent2>
      <a:accent3>
        <a:srgbClr val="156082"/>
      </a:accent3>
      <a:accent4>
        <a:srgbClr val="D1835A"/>
      </a:accent4>
      <a:accent5>
        <a:srgbClr val="DEA78A"/>
      </a:accent5>
      <a:accent6>
        <a:srgbClr val="0E2841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Libre Franklin</vt:lpstr>
      <vt:lpstr>Calibri</vt:lpstr>
      <vt:lpstr>Franklin Gothic</vt:lpstr>
      <vt:lpstr>Arial</vt:lpstr>
      <vt:lpstr>Custom Design</vt:lpstr>
      <vt:lpstr>Sets , Venn Diagram &amp; Probability using Python</vt:lpstr>
      <vt:lpstr>Venn Diagram – Debit Card &amp; UPI 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Jishnu Bharttacharya</dc:creator>
  <cp:lastModifiedBy>Jishnu Bharttacharya</cp:lastModifiedBy>
  <cp:revision>8</cp:revision>
  <dcterms:created xsi:type="dcterms:W3CDTF">2025-07-07T16:59:28Z</dcterms:created>
  <dcterms:modified xsi:type="dcterms:W3CDTF">2025-09-06T05:24:21Z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0x0101003BBE00295F6B774B8914460670F0C591</vt:lpwstr>
  </property>
  <property fmtid="{D5CDD505-2E9C-101B-9397-08002B2CF9AE}" pid="3" name="MediaServiceImageTags">
    <vt:lpwstr/>
  </property>
  <property fmtid="{D5CDD505-2E9C-101B-9397-08002B2CF9AE}" pid="4" name="ICV">
    <vt:lpwstr>0994BF015D1E0984F0FC6B6801A75982_43</vt:lpwstr>
  </property>
  <property fmtid="{D5CDD505-2E9C-101B-9397-08002B2CF9AE}" pid="5" name="KSOProductBuildVer">
    <vt:lpwstr>1033-6.15.0.8733</vt:lpwstr>
  </property>
</Properties>
</file>