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image" Target="../media/image11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image" Target="../media/image1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image" Target="../media/image13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image" Target="../media/image14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image" Target="../media/image15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image" Target="../media/image6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image" Target="../media/image7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image" Target="../media/image8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image" Target="../media/image9.png"  /><Relationship Id="rId2" Type="http://schemas.openxmlformats.org/officeDocument/2006/relationships/slideLayout" Target="../slideLayouts/slideLayout1.xml"  /><Relationship Id="rId3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0</ep:Words>
  <ep:PresentationFormat>On-screen Show (16:9)</ep:PresentationFormat>
  <ep:Paragraphs>0</ep:Paragraphs>
  <ep:Slides>15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Theme</vt:lpstr>
      <vt:lpstr>Slide 13</vt:lpstr>
      <vt:lpstr>Slide 14</vt:lpstr>
      <vt:lpstr>Slide 15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2024-09-09T05:29:18.000</dcterms:created>
  <dc:creator>PptxGenJS</dc:creator>
  <cp:lastModifiedBy>LEESEOKHYUN</cp:lastModifiedBy>
  <dcterms:modified xsi:type="dcterms:W3CDTF">2024-09-09T05:29:46.092</dcterms:modified>
  <cp:revision>2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