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나눔고딕" panose="020D0604000000000000" pitchFamily="50" charset="-127"/>
      <p:regular r:id="rId13"/>
      <p:bold r:id="rId14"/>
    </p:embeddedFont>
    <p:embeddedFont>
      <p:font typeface="HY헤드라인M" panose="02030600000101010101" pitchFamily="18" charset="-127"/>
      <p:regular r:id="rId15"/>
    </p:embeddedFont>
    <p:embeddedFont>
      <p:font typeface="Inter" panose="020B0600000101010101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494949"/>
    <a:srgbClr val="F95F88"/>
    <a:srgbClr val="FFF5F5"/>
    <a:srgbClr val="FFF0F0"/>
    <a:srgbClr val="FFFBFC"/>
    <a:srgbClr val="FFF3F6"/>
    <a:srgbClr val="FA7497"/>
    <a:srgbClr val="FD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335178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36987" y="27908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종합설계프로젝트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팀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FA7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/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검색의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학생들은 필요한 정보를 얻기 위해 웹사이트 공지사항을 검색하거나 학과 사무실에 직접 문의해야 합니다. 이는 시간과 노력이 많이 드는 과정이며, 특히 신입생이나 정보 검색에 익숙하지 않은 학생들에게 큰 불편함으로 작용합니다.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특정 공지사항에 대한 상세 문의가 학과 사무실로 집중되면서, 동일한 정보를 반복적으로 제공해야 하는 비효율적인 상황이 발생하고 있습니다. 이로 인해 행정 직원들의 업무 부담이 증가하고 있습니다.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반복적인 유사 질문으로 인해 동일한 정보를 여러 번 제공해야 </a:t>
            </a:r>
            <a:r>
              <a:rPr lang="en-US" sz="175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하는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상황이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발생하고 있습니다. 이는 학과 사무실 직원들에게 추가적인 업무 부담을 가중시키고 있습니다.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3144644"/>
            <a:ext cx="4255112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348293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427672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접근성 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학생들이 학사 및 진로 정보에 더욱 쉽게 접근할 수 있도록 AI 챗봇을 구현합니다.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48293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80274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수집한 데이터를 기반으로 시스템 성능을 지속적으로 개선하고, 사용자 피드백을 반영합니다.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348293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자동화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916458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친화적인 인터페이스를 제공하고, 반복적인 질문에 대한 응답을 자동화합니다.</a:t>
            </a:r>
            <a:endParaRPr lang="en-US" sz="17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7362-D6E9-9661-B1E5-27556025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29" y="2028892"/>
            <a:ext cx="11580542" cy="55906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1569244"/>
            <a:ext cx="958215" cy="15332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1760815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수집 및 전처리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20503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공지사항 크롤링을 통해 경북대학교 컴퓨터학부 공지사항 페이지에서 데이터를 자동으로 수집했습니다. 텍스트 데이터는 벡터 데이터베이스에 저장하고, 이미지 데이터는 data:image/png;base64 형식으로 저장한 뒤 구글 Vision API를 사용하여 텍스트를 추출했습니다.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102531"/>
            <a:ext cx="958215" cy="15332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3294102"/>
            <a:ext cx="371546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검색 및 추출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3738324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 기반 Sparse Retriever와 Solar-Embedding 기반 Dense Retriever를 결합하여 질문과 가장 관련이 높은 상위 10개 문서를 선별했습니다. 이를 통해 키워드 중심과 의미 중심 검색을 결합하여 더 정확한 문서 추출이 가능했습니다.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4635818"/>
            <a:ext cx="958215" cy="15332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16430" y="4827389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생성 (Refine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16430" y="5271611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Retrieval된 문서 중 질문과 관련성이 높은 내용을 우선 요약하여 초기 답변을 생성했습니다. 이후 LangChain의 RetrievalQA.from_chain_type 메서드를 활용하여 순차적으로 문서를 읽으며 답변을 정제하여 최종 답변을 생성했습니다.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98" y="6169104"/>
            <a:ext cx="958215" cy="153328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16430" y="6360676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개발 및 통합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916430" y="680489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프론트엔드는 React와 TypeScript, Vite를 활용하여 구축했고, 백엔드는 NestJS 기반 API 서버를 구축했습니다. 데이터 저장은 MongoDB를 사용했으며, Docker를 활용하여 백엔드와 AI 서버를 통합 배포했습니다.</a:t>
            </a:r>
            <a:endParaRPr 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705154" y="2102882"/>
            <a:ext cx="3206669" cy="3851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챗봇은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사용자의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자연어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질문을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처리하여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공지사항에서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관련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정보를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검색하고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적절한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답변을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제공합니다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기능으로는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자연어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처리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공지사항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요약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생성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인터페이스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표시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등이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있습니다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2550"/>
              </a:lnSpc>
              <a:buNone/>
            </a:pPr>
            <a:endParaRPr lang="en-US" sz="175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550"/>
              </a:lnSpc>
            </a:pP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기반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인터페이스는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입력과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확인이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가능한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간단하고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UI로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구성되어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있습니다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입력창은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글자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수에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따라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크기가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조정되며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질문과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답변이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대화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형태로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표시됩니다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altLang="ko-KR" sz="1750" dirty="0"/>
          </a:p>
          <a:p>
            <a:pPr marL="0" indent="0">
              <a:lnSpc>
                <a:spcPts val="2550"/>
              </a:lnSpc>
              <a:buNone/>
            </a:pPr>
            <a:endParaRPr lang="en-US" sz="175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75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5CC3B-14FB-042B-CEE5-4A83CCD6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95" y="1645819"/>
            <a:ext cx="6424270" cy="6209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51F48D-B4B0-F90D-FEAA-F607AE38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124"/>
          <a:stretch/>
        </p:blipFill>
        <p:spPr>
          <a:xfrm>
            <a:off x="4268439" y="1645819"/>
            <a:ext cx="3206669" cy="6209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E25A2-AB5B-883A-E055-B497D08FCEE5}"/>
              </a:ext>
            </a:extLst>
          </p:cNvPr>
          <p:cNvSpPr txBox="1"/>
          <p:nvPr/>
        </p:nvSpPr>
        <p:spPr>
          <a:xfrm>
            <a:off x="10768866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0" dirty="0">
                <a:latin typeface="Inter" panose="020B0600000101010101" charset="0"/>
                <a:ea typeface="Inter" panose="020B0600000101010101" charset="0"/>
              </a:rPr>
              <a:t>PC</a:t>
            </a:r>
            <a:endParaRPr lang="ko-KR" altLang="en-US" sz="1750" dirty="0">
              <a:latin typeface="Inter" panose="020B0600000101010101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C9F87-F592-E17E-FA6C-37515CB36C30}"/>
              </a:ext>
            </a:extLst>
          </p:cNvPr>
          <p:cNvSpPr txBox="1"/>
          <p:nvPr/>
        </p:nvSpPr>
        <p:spPr>
          <a:xfrm>
            <a:off x="5441325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0" dirty="0">
                <a:latin typeface="Inter" panose="020B0600000101010101" charset="0"/>
                <a:ea typeface="Inter" panose="020B0600000101010101" charset="0"/>
              </a:rPr>
              <a:t>모바일</a:t>
            </a:r>
            <a:endParaRPr lang="ko-KR" altLang="en-US" sz="1750" dirty="0">
              <a:latin typeface="Inter" panose="020B0600000101010101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기존 학과 홈페이지 검색 대신, AI 챗봇을 통해 직관적이고 빠르게 공지사항과 진로 정보를 제공받을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이는 신입생이나 정보 검색이 익숙하지 않은 학생들에게도 큰 도움을 줄 뿐만 아니라, 정보 격차 해소에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기여할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챗봇의 빠르고 정확한 답변은 학생들의 만족도를 높이고, 학과가 시대의 흐름에 맞추어 나가는 혁신적인 이미지를 구축할 수 있을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것으로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기대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됩니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반복적인 질문(예: 졸업 요건, 복수전공 조건 등)에 대한 응답이 자동화되면서 학과 사무실의 행정 업무 부담이 크게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감소할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사무실 직원들은 단순 정보 제공 업무에서 벗어나 더 중요한 업무에 집중할 수 있는 환경을 마련할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챗봇 운영을 통해 축적된 사용자 문의 데이터를 분석함으로써 학생들이 가장 많이 필요로 하는 정보와 개선이 필요한 기능을 파악할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이를 통해 시스템은 지속적으로 업데이트되고 최적화되어 학생 요구에 더욱 잘 부합할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또한, 학습된 데이터는 학과의 정책 결정이나 학생 지원 방안을 수립하는 데에도 유용한 자료로 활용될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현 프로젝트에서 개발한 AI 챗봇 서비스는 교내 다른 학과 및 학교 전체 정보 제공 서비스로도 활용할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시스템은 경북대학교 컴퓨터학부에 먼저 도입되어 성능 테스트를 거친 후, 긍정적인 평가를 받는다면 다른 학과나 학교 본부에서도 활용될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가능성이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695</Words>
  <Application>Microsoft Office PowerPoint</Application>
  <PresentationFormat>사용자 지정</PresentationFormat>
  <Paragraphs>71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Inter</vt:lpstr>
      <vt:lpstr>HY헤드라인M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6</cp:revision>
  <dcterms:created xsi:type="dcterms:W3CDTF">2024-11-27T02:05:57Z</dcterms:created>
  <dcterms:modified xsi:type="dcterms:W3CDTF">2024-11-28T03:55:51Z</dcterms:modified>
</cp:coreProperties>
</file>