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00" d="100"/>
          <a:sy n="100" d="100"/>
        </p:scale>
        <p:origin x="216" y="312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notesMaster" Target="notesMasters/notesMaster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5282F153-3F37-0F45-9E97-73ACFA13230C}" type="datetime1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0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2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3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4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5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5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6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7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8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9.xml" 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image" Target="../media/image1.png"  /><Relationship Id="rId2" Type="http://schemas.openxmlformats.org/officeDocument/2006/relationships/slideLayout" Target="../slideLayouts/slideLayout1.xml"  /><Relationship Id="rId3" Type="http://schemas.openxmlformats.org/officeDocument/2006/relationships/notesSlide" Target="../notesSlides/notesSlide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image" Target="../media/image10.png"  /><Relationship Id="rId2" Type="http://schemas.openxmlformats.org/officeDocument/2006/relationships/slideLayout" Target="../slideLayouts/slideLayout1.xml"  /><Relationship Id="rId3" Type="http://schemas.openxmlformats.org/officeDocument/2006/relationships/notesSlide" Target="../notesSlides/notesSlide10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image" Target="../media/image11.png"  /><Relationship Id="rId2" Type="http://schemas.openxmlformats.org/officeDocument/2006/relationships/slideLayout" Target="../slideLayouts/slideLayout1.xml"  /><Relationship Id="rId3" Type="http://schemas.openxmlformats.org/officeDocument/2006/relationships/notesSlide" Target="../notesSlides/notesSlide1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image" Target="../media/image12.png"  /><Relationship Id="rId2" Type="http://schemas.openxmlformats.org/officeDocument/2006/relationships/slideLayout" Target="../slideLayouts/slideLayout1.xml"  /><Relationship Id="rId3" Type="http://schemas.openxmlformats.org/officeDocument/2006/relationships/notesSlide" Target="../notesSlides/notesSlide1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image" Target="../media/image13.png"  /><Relationship Id="rId2" Type="http://schemas.openxmlformats.org/officeDocument/2006/relationships/slideLayout" Target="../slideLayouts/slideLayout1.xml"  /><Relationship Id="rId3" Type="http://schemas.openxmlformats.org/officeDocument/2006/relationships/notesSlide" Target="../notesSlides/notesSlide13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image" Target="../media/image14.png"  /><Relationship Id="rId2" Type="http://schemas.openxmlformats.org/officeDocument/2006/relationships/slideLayout" Target="../slideLayouts/slideLayout1.xml"  /><Relationship Id="rId3" Type="http://schemas.openxmlformats.org/officeDocument/2006/relationships/notesSlide" Target="../notesSlides/notesSlide14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image" Target="../media/image15.png"  /><Relationship Id="rId2" Type="http://schemas.openxmlformats.org/officeDocument/2006/relationships/slideLayout" Target="../slideLayouts/slideLayout1.xml"  /><Relationship Id="rId3" Type="http://schemas.openxmlformats.org/officeDocument/2006/relationships/notesSlide" Target="../notesSlides/notesSlide15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image" Target="../media/image2.png"  /><Relationship Id="rId2" Type="http://schemas.openxmlformats.org/officeDocument/2006/relationships/slideLayout" Target="../slideLayouts/slideLayout1.xml"  /><Relationship Id="rId3" Type="http://schemas.openxmlformats.org/officeDocument/2006/relationships/notesSlide" Target="../notesSlides/notesSlide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image" Target="../media/image3.png"  /><Relationship Id="rId2" Type="http://schemas.openxmlformats.org/officeDocument/2006/relationships/slideLayout" Target="../slideLayouts/slideLayout1.xml"  /><Relationship Id="rId3" Type="http://schemas.openxmlformats.org/officeDocument/2006/relationships/notesSlide" Target="../notesSlides/notesSlide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image" Target="../media/image4.png"  /><Relationship Id="rId2" Type="http://schemas.openxmlformats.org/officeDocument/2006/relationships/slideLayout" Target="../slideLayouts/slideLayout1.xml"  /><Relationship Id="rId3" Type="http://schemas.openxmlformats.org/officeDocument/2006/relationships/notesSlide" Target="../notesSlides/notesSlide4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image" Target="../media/image5.png"  /><Relationship Id="rId2" Type="http://schemas.openxmlformats.org/officeDocument/2006/relationships/slideLayout" Target="../slideLayouts/slideLayout1.xml"  /><Relationship Id="rId3" Type="http://schemas.openxmlformats.org/officeDocument/2006/relationships/notesSlide" Target="../notesSlides/notesSlide5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image" Target="../media/image6.png"  /><Relationship Id="rId2" Type="http://schemas.openxmlformats.org/officeDocument/2006/relationships/slideLayout" Target="../slideLayouts/slideLayout1.xml"  /><Relationship Id="rId3" Type="http://schemas.openxmlformats.org/officeDocument/2006/relationships/notesSlide" Target="../notesSlides/notesSlide6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image" Target="../media/image7.png"  /><Relationship Id="rId2" Type="http://schemas.openxmlformats.org/officeDocument/2006/relationships/slideLayout" Target="../slideLayouts/slideLayout1.xml"  /><Relationship Id="rId3" Type="http://schemas.openxmlformats.org/officeDocument/2006/relationships/notesSlide" Target="../notesSlides/notesSlide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image" Target="../media/image8.png"  /><Relationship Id="rId2" Type="http://schemas.openxmlformats.org/officeDocument/2006/relationships/slideLayout" Target="../slideLayouts/slideLayout1.xml"  /><Relationship Id="rId3" Type="http://schemas.openxmlformats.org/officeDocument/2006/relationships/notesSlide" Target="../notesSlides/notesSlide8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image" Target="../media/image9.png"  /><Relationship Id="rId2" Type="http://schemas.openxmlformats.org/officeDocument/2006/relationships/slideLayout" Target="../slideLayouts/slideLayout1.xml"  /><Relationship Id="rId3" Type="http://schemas.openxmlformats.org/officeDocument/2006/relationships/notesSlide" Target="../notesSlides/notesSlide9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PptxGenJS</ep:Company>
  <ep:Words>0</ep:Words>
  <ep:PresentationFormat>On-screen Show (16:9)</ep:PresentationFormat>
  <ep:Paragraphs>0</ep:Paragraphs>
  <ep:Slides>15</ep:Slides>
  <ep:Notes>15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ep:HeadingPairs>
  <ep:TitlesOfParts>
    <vt:vector size="16" baseType="lpstr">
      <vt:lpstr>Office Theme</vt:lpstr>
      <vt:lpstr>Slide 13</vt:lpstr>
      <vt:lpstr>Slide 14</vt:lpstr>
      <vt:lpstr>Slide 15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2024-09-09T05:29:18.000</dcterms:created>
  <dc:creator>PptxGenJS</dc:creator>
  <cp:lastModifiedBy>LEESEOKHYUN</cp:lastModifiedBy>
  <dcterms:modified xsi:type="dcterms:W3CDTF">2024-12-11T05:18:58.407</dcterms:modified>
  <cp:revision>3</cp:revision>
  <dc:subject>PptxGenJS Presentation</dc:subject>
  <dc:title>PptxGenJS Presentation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