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658" y="5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933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BB8EAFE-94E9-AC5B-1E80-15B7A883B018}"/>
              </a:ext>
            </a:extLst>
          </p:cNvPr>
          <p:cNvCxnSpPr/>
          <p:nvPr/>
        </p:nvCxnSpPr>
        <p:spPr>
          <a:xfrm flipV="1">
            <a:off x="5292436" y="6899564"/>
            <a:ext cx="2951019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15</ep:Words>
  <ep:PresentationFormat>사용자 지정</ep:PresentationFormat>
  <ep:Paragraphs>15</ep:Paragraphs>
  <ep:Slides>15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2024-09-23T01:07:41.000</dcterms:created>
  <dc:creator>PptxGenJS</dc:creator>
  <cp:lastModifiedBy>LEESEOKHYUN</cp:lastModifiedBy>
  <dcterms:modified xsi:type="dcterms:W3CDTF">2024-12-11T05:20:18.950</dcterms:modified>
  <cp:revision>3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