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HY헤드라인M" panose="02030600000101010101" pitchFamily="18" charset="-127"/>
      <p:regular r:id="rId13"/>
    </p:embeddedFont>
    <p:embeddedFont>
      <p:font typeface="Inter" panose="020B0600000101010101" charset="0"/>
      <p:regular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494949"/>
    <a:srgbClr val="F95F88"/>
    <a:srgbClr val="FFF5F5"/>
    <a:srgbClr val="FFF0F0"/>
    <a:srgbClr val="FFFBFC"/>
    <a:srgbClr val="FFF3F6"/>
    <a:srgbClr val="FA7497"/>
    <a:srgbClr val="FD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oHKYodAu8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335178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7" y="2790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종합설계프로젝트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팀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FA7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/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검색의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학생들은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필요한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정보를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얻기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위해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웹사이트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공지사항을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검색하거나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학과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사무실에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직접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문의해야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시간과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노력이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많이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드는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과정이며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신입생이나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정보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검색에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익숙하지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않은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학생들에게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큰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불편함으로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집중되면서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제공해야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비효율적인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상황이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발생하고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직원들의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증가하고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유사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여러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번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제공해야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상황이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발생하고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직원들에게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추가적인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가중시키고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3144644"/>
            <a:ext cx="4255112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348293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427672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접근성 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학사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진로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쉽게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접근할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있도록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48293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80274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수집한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피드백을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반영합니다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348293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자동화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16458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친화적인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인터페이스를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7362-D6E9-9661-B1E5-2755602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9" y="2028892"/>
            <a:ext cx="11580542" cy="55906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1569244"/>
            <a:ext cx="958215" cy="15332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1760815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수집 및 전처리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20503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크롤링을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페이지에서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자동으로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수집했습니다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텍스트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데이터베이스에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저장하고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data:image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/png;base64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형식으로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저장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합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102531"/>
            <a:ext cx="958215" cy="15332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3294102"/>
            <a:ext cx="371546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검색 및 추출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3738324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TF-IDF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Sparse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Retriever와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Solar-Embedding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Dense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Retriever를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관련이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높은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10개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문서를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선별했습니다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중심과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의미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정확한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추출이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4635818"/>
            <a:ext cx="958215" cy="15332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16430" y="4827389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16430" y="5271611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검색된 문서를 기반으로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FAISS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를 사용해 문서가 질문과 높은 관련성을 가지는지 확인하고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 통해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프롴프트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설계 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의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츨력을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초기 답변을 제공받고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Stuff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답변을 생성합니다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98" y="6169104"/>
            <a:ext cx="958215" cy="15332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16430" y="6360676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개발 및 통합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916430" y="680489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프론트엔드는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React와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TypeScript,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Vite를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구축했고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백엔드는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NestJS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API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서버를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구축했습니다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저장은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MongoDB를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사용했으며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Docker를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백엔드와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서버를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배포했습니다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05154" y="2102882"/>
            <a:ext cx="3206669" cy="3851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사용자의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자연어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질문을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처리하여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공지사항에서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관련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검색하고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적절한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답변을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제공합니다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주요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기능으로는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자연어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처리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요약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생성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인터페이스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표시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등이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 marL="0" indent="0">
              <a:lnSpc>
                <a:spcPts val="2550"/>
              </a:lnSpc>
              <a:buNone/>
            </a:pPr>
            <a:endParaRPr lang="en-US" altLang="ko-KR" sz="1750" kern="0" spc="-32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  <a:p>
            <a:pPr>
              <a:lnSpc>
                <a:spcPts val="2550"/>
              </a:lnSpc>
            </a:pP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웹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인터페이스는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입력과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확인이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간단하고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직관적인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UI로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구성되어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입력창은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글자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따라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크기가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조정되며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형태로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표시됩니다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altLang="ko-KR" sz="1750" kern="0" spc="-32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altLang="ko-KR" sz="1750" kern="0" spc="-32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5CC3B-14FB-042B-CEE5-4A83CCD6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95" y="1645819"/>
            <a:ext cx="6424270" cy="6209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51F48D-B4B0-F90D-FEAA-F607AE38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124"/>
          <a:stretch/>
        </p:blipFill>
        <p:spPr>
          <a:xfrm>
            <a:off x="4268439" y="1645819"/>
            <a:ext cx="3206669" cy="620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E25A2-AB5B-883A-E055-B497D08FCEE5}"/>
              </a:ext>
            </a:extLst>
          </p:cNvPr>
          <p:cNvSpPr txBox="1"/>
          <p:nvPr/>
        </p:nvSpPr>
        <p:spPr>
          <a:xfrm>
            <a:off x="10768866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0" dirty="0">
                <a:latin typeface="Inter" panose="020B0600000101010101" charset="0"/>
                <a:ea typeface="Inter" panose="020B0600000101010101" charset="0"/>
              </a:rPr>
              <a:t>PC</a:t>
            </a:r>
            <a:endParaRPr lang="ko-KR" altLang="en-US" sz="1750" dirty="0">
              <a:latin typeface="Inter" panose="020B060000010101010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C9F87-F592-E17E-FA6C-37515CB36C30}"/>
              </a:ext>
            </a:extLst>
          </p:cNvPr>
          <p:cNvSpPr txBox="1"/>
          <p:nvPr/>
        </p:nvSpPr>
        <p:spPr>
          <a:xfrm>
            <a:off x="5441325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latin typeface="Inter" panose="020B0600000101010101" charset="0"/>
                <a:ea typeface="Inter" panose="020B0600000101010101" charset="0"/>
              </a:rPr>
              <a:t>모바일</a:t>
            </a:r>
            <a:endParaRPr lang="ko-KR" altLang="en-US" sz="1750" dirty="0">
              <a:latin typeface="Inter" panose="020B060000010101010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B969737-A855-91CA-C529-3DB87480EEAA}"/>
              </a:ext>
            </a:extLst>
          </p:cNvPr>
          <p:cNvSpPr txBox="1"/>
          <p:nvPr/>
        </p:nvSpPr>
        <p:spPr>
          <a:xfrm>
            <a:off x="3217757" y="720869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https://youtu.be/zoHKYodAu8E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E4D23-B7E5-E015-0CC1-30C716267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3111" r="2001" b="5644"/>
          <a:stretch/>
        </p:blipFill>
        <p:spPr bwMode="auto">
          <a:xfrm>
            <a:off x="1663277" y="2285128"/>
            <a:ext cx="10424160" cy="49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홈페이지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직관적이고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빠르게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진로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제공받을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익숙하지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않은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학생들에게도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큰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도움을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뿐만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격차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해소에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기여할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빠르고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정확한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만족도를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시대의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흐름에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맞추어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나가는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혁신적인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구축할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것으로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기대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됩니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698</Words>
  <Application>Microsoft Office PowerPoint</Application>
  <PresentationFormat>사용자 지정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Inter</vt:lpstr>
      <vt:lpstr>나눔고딕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9</cp:revision>
  <dcterms:created xsi:type="dcterms:W3CDTF">2024-11-27T02:05:57Z</dcterms:created>
  <dcterms:modified xsi:type="dcterms:W3CDTF">2024-12-05T15:01:22Z</dcterms:modified>
</cp:coreProperties>
</file>