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3" r:id="rId21"/>
    <p:sldId id="324" r:id="rId22"/>
    <p:sldId id="325" r:id="rId23"/>
    <p:sldId id="322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84" d="100"/>
          <a:sy n="84" d="100"/>
        </p:scale>
        <p:origin x="-141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8FA7-BF47-4500-9FD1-4BBD979584BA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98C40-E577-4FE8-9EA4-7402346C8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3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935F-031B-4F18-BB6E-C4344B5343D9}" type="datetime1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7889-458E-4ED3-A5F4-0C0B77FD22CF}" type="datetime1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75-CB6F-4B4E-8F43-A91F162080CA}" type="datetime1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FFC000"/>
            </a:gs>
            <a:gs pos="12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37B4-503E-4D93-A62B-1AA03F23B69B}" type="datetime1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7B6-0094-43FC-9CA1-6EAC0698E4B7}" type="datetime1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A1F1-0E03-465F-85DC-300C9BF57DE0}" type="datetime1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5D97-4C4E-42FD-868C-BA88FA07364C}" type="datetime1">
              <a:rPr lang="en-US" smtClean="0"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9ECD-28E7-4D15-AA29-BD142AEB7E81}" type="datetime1">
              <a:rPr lang="en-US" smtClean="0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E9ED-8AB4-40F1-B53C-2792FFBD46DB}" type="datetime1">
              <a:rPr lang="en-US" smtClean="0"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7DBC-B4B1-4890-B7EE-0E2F84FF8A1A}" type="datetime1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7143B8C-5149-4F92-826A-3AA7EE85FC70}" type="datetime1">
              <a:rPr lang="en-US" smtClean="0"/>
              <a:t>10/24/2013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897382C-2278-4C8B-B521-0F1DB96C3ACB}" type="datetime1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9200" y="650480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E:\Docs\Dropbox\SyncDocs\Presentation\IIT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52" y="6324600"/>
            <a:ext cx="1752600" cy="37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xiaobingo/iit.datasys.zht-mpi/src/37d1ae1b755c252361697681f5e8330066bd18c5/src/cpp_zhtclient.cpp?at=master" TargetMode="External"/><Relationship Id="rId7" Type="http://schemas.openxmlformats.org/officeDocument/2006/relationships/hyperlink" Target="https://bitbucket.org/xiaobingo/iit.datasys.zht-mpi/src/37d1ae1b755c252361697681f5e8330066bd18c5/src/c_zhtclientStd.cpp?at=master" TargetMode="External"/><Relationship Id="rId2" Type="http://schemas.openxmlformats.org/officeDocument/2006/relationships/hyperlink" Target="https://bitbucket.org/xiaobingo/iit.datasys.zht-mpi/src/37d1ae1b755c252361697681f5e8330066bd18c5/src/cpp_zhtclient.h?at=ma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bucket.org/xiaobingo/iit.datasys.zht-mpi/src/37d1ae1b755c252361697681f5e8330066bd18c5/src/c_zhtclientStd.h?at=master" TargetMode="External"/><Relationship Id="rId5" Type="http://schemas.openxmlformats.org/officeDocument/2006/relationships/hyperlink" Target="https://bitbucket.org/xiaobingo/iit.datasys.zht-mpi/src/37d1ae1b755c252361697681f5e8330066bd18c5/src/Const.cpp?at=master" TargetMode="External"/><Relationship Id="rId4" Type="http://schemas.openxmlformats.org/officeDocument/2006/relationships/hyperlink" Target="https://bitbucket.org/xiaobingo/iit.datasys.zht-mpi/src/37d1ae1b755c252361697681f5e8330066bd18c5/src/Const.h?at=maste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xiaobingo/iit.datasys.zht-mpi/src/37d1ae1b755c252361697681f5e8330066bd18c5/src/c_zhtclientStd.cpp?at=master" TargetMode="External"/><Relationship Id="rId2" Type="http://schemas.openxmlformats.org/officeDocument/2006/relationships/hyperlink" Target="https://bitbucket.org/xiaobingo/iit.datasys.zht-mpi/src/37d1ae1b755c252361697681f5e8330066bd18c5/src/c_zhtclientStd.h?at=mast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xiaobingo/iit.datasys.zht-mpi/src/37d1ae1b755c252361697681f5e8330066bd18c5/src/HTWorker.cpp?at=master" TargetMode="External"/><Relationship Id="rId2" Type="http://schemas.openxmlformats.org/officeDocument/2006/relationships/hyperlink" Target="https://bitbucket.org/xiaobingo/iit.datasys.zht-mpi/src/37d1ae1b755c252361697681f5e8330066bd18c5/src/HTWorker.h?at=mast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tli13@hawk.ii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sys.cs.iit.edu/projects/ZH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xiaobingo/iit.datasys.zht-mpi/src/37d1ae1b755c252361697681f5e8330066bd18c5/README?at=master" TargetMode="External"/><Relationship Id="rId2" Type="http://schemas.openxmlformats.org/officeDocument/2006/relationships/hyperlink" Target="https://bitbucket.org/xiaobingo/iit.datasys.zht-mpi/src/37d1ae1b755c252361697681f5e8330066bd18c5/FILE_STRUTURE?at=ma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xiaobingo/iit.datasys.zht-mp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57600"/>
            <a:ext cx="8077200" cy="13716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Tonglin</a:t>
            </a:r>
            <a:r>
              <a:rPr lang="en-US" sz="2400" dirty="0" smtClean="0">
                <a:solidFill>
                  <a:schemeClr val="tx1"/>
                </a:solidFill>
              </a:rPr>
              <a:t> Li, </a:t>
            </a:r>
            <a:r>
              <a:rPr lang="en-US" sz="2400" dirty="0" err="1" smtClean="0">
                <a:solidFill>
                  <a:schemeClr val="tx1"/>
                </a:solidFill>
              </a:rPr>
              <a:t>Xiaobing</a:t>
            </a:r>
            <a:r>
              <a:rPr lang="en-US" sz="2400" dirty="0" smtClean="0">
                <a:solidFill>
                  <a:schemeClr val="tx1"/>
                </a:solidFill>
              </a:rPr>
              <a:t> Zhou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Illinois Institute of Technology, Chicago, U.S.A</a:t>
            </a:r>
            <a:endParaRPr lang="en-US" sz="4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17551"/>
            <a:ext cx="8077200" cy="1499616"/>
          </a:xfrm>
        </p:spPr>
        <p:txBody>
          <a:bodyPr>
            <a:normAutofit fontScale="85000" lnSpcReduction="20000"/>
          </a:bodyPr>
          <a:lstStyle/>
          <a:p>
            <a:r>
              <a:rPr lang="en-US" sz="6000" b="1" dirty="0"/>
              <a:t>ZHT: </a:t>
            </a:r>
            <a:endParaRPr lang="en-US" sz="6000" b="1" dirty="0" smtClean="0"/>
          </a:p>
          <a:p>
            <a:r>
              <a:rPr lang="en-US" sz="3900" b="1" dirty="0" smtClean="0"/>
              <a:t>A </a:t>
            </a:r>
            <a:r>
              <a:rPr lang="en-US" sz="3900" b="1" dirty="0"/>
              <a:t>Light-weight Reliable Persistent Dynamic Scalable </a:t>
            </a:r>
            <a:r>
              <a:rPr lang="en-US" sz="3900" b="1" dirty="0">
                <a:solidFill>
                  <a:srgbClr val="0070C0"/>
                </a:solidFill>
              </a:rPr>
              <a:t>Z</a:t>
            </a:r>
            <a:r>
              <a:rPr lang="en-US" sz="3900" b="1" dirty="0"/>
              <a:t>ero-hop Distributed </a:t>
            </a:r>
            <a:r>
              <a:rPr lang="en-US" sz="3900" b="1" dirty="0">
                <a:solidFill>
                  <a:srgbClr val="0070C0"/>
                </a:solidFill>
              </a:rPr>
              <a:t>H</a:t>
            </a:r>
            <a:r>
              <a:rPr lang="en-US" sz="3900" b="1" dirty="0"/>
              <a:t>ash </a:t>
            </a:r>
            <a:r>
              <a:rPr lang="en-US" sz="3900" b="1" dirty="0">
                <a:solidFill>
                  <a:srgbClr val="0070C0"/>
                </a:solidFill>
              </a:rPr>
              <a:t>T</a:t>
            </a:r>
            <a:r>
              <a:rPr lang="en-US" sz="3900" b="1" dirty="0"/>
              <a:t>able</a:t>
            </a:r>
            <a:endParaRPr lang="en-US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1999" y="2743200"/>
            <a:ext cx="670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Development tutorial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 C examples to call ZHT-client-API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&lt;</a:t>
            </a:r>
            <a:r>
              <a:rPr lang="en-US" dirty="0" err="1"/>
              <a:t>c_zhtclient_test.c</a:t>
            </a:r>
            <a:r>
              <a:rPr lang="en-US" dirty="0" smtClean="0"/>
              <a:t>&gt; for </a:t>
            </a:r>
            <a:r>
              <a:rPr lang="en-US" u="sng" dirty="0" smtClean="0"/>
              <a:t>C example</a:t>
            </a:r>
            <a:r>
              <a:rPr lang="en-US" dirty="0" smtClean="0"/>
              <a:t> on how to call </a:t>
            </a:r>
            <a:r>
              <a:rPr lang="en-US" u="sng" dirty="0" smtClean="0"/>
              <a:t>ZHT-client-API</a:t>
            </a:r>
          </a:p>
          <a:p>
            <a:pPr lvl="1"/>
            <a:r>
              <a:rPr lang="en-US" dirty="0"/>
              <a:t>See &lt;c_zhtclient_threaded_test.cpp&gt; and &lt;</a:t>
            </a:r>
            <a:r>
              <a:rPr lang="en-US" dirty="0" err="1"/>
              <a:t>c_zhtclient_lanl_threaded.c</a:t>
            </a:r>
            <a:r>
              <a:rPr lang="en-US" dirty="0"/>
              <a:t>&gt; for </a:t>
            </a:r>
            <a:r>
              <a:rPr lang="en-US" u="sng" dirty="0"/>
              <a:t>C example</a:t>
            </a:r>
            <a:r>
              <a:rPr lang="en-US" dirty="0"/>
              <a:t> on how to call </a:t>
            </a:r>
            <a:r>
              <a:rPr lang="en-US" u="sng" dirty="0" smtClean="0"/>
              <a:t>ZHT-client-API</a:t>
            </a:r>
            <a:r>
              <a:rPr lang="en-US" dirty="0" smtClean="0"/>
              <a:t> in </a:t>
            </a:r>
            <a:r>
              <a:rPr lang="en-US" u="sng" dirty="0" smtClean="0"/>
              <a:t>multi-threaded</a:t>
            </a:r>
            <a:r>
              <a:rPr lang="en-US" dirty="0" smtClean="0"/>
              <a:t> context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 C++ examples to call ZHT-client-API</a:t>
            </a:r>
          </a:p>
          <a:p>
            <a:pPr lvl="1"/>
            <a:r>
              <a:rPr lang="en-US" dirty="0"/>
              <a:t>See &lt;cpp_zhtclient_test.cpp&gt; </a:t>
            </a:r>
            <a:r>
              <a:rPr lang="en-US" dirty="0" smtClean="0"/>
              <a:t>for </a:t>
            </a:r>
            <a:r>
              <a:rPr lang="en-US" u="sng" dirty="0" smtClean="0"/>
              <a:t>C++ example</a:t>
            </a:r>
            <a:r>
              <a:rPr lang="en-US" dirty="0" smtClean="0"/>
              <a:t> on how to call </a:t>
            </a:r>
            <a:r>
              <a:rPr lang="en-US" u="sng" dirty="0" smtClean="0"/>
              <a:t>ZHT-client-API</a:t>
            </a:r>
          </a:p>
          <a:p>
            <a:pPr lvl="1"/>
            <a:r>
              <a:rPr lang="en-US" dirty="0"/>
              <a:t>See &lt;cpp_zhtclient_threaded_test.cpp&gt; for </a:t>
            </a:r>
            <a:r>
              <a:rPr lang="en-US" u="sng" dirty="0" smtClean="0"/>
              <a:t>C++ </a:t>
            </a:r>
            <a:r>
              <a:rPr lang="en-US" u="sng" dirty="0"/>
              <a:t>example</a:t>
            </a:r>
            <a:r>
              <a:rPr lang="en-US" dirty="0"/>
              <a:t> on how to call </a:t>
            </a:r>
            <a:r>
              <a:rPr lang="en-US" u="sng" dirty="0" smtClean="0"/>
              <a:t>ZHT-client-API</a:t>
            </a:r>
            <a:r>
              <a:rPr lang="en-US" dirty="0" smtClean="0"/>
              <a:t> in </a:t>
            </a:r>
            <a:r>
              <a:rPr lang="en-US" u="sng" dirty="0" smtClean="0"/>
              <a:t>multi-threaded</a:t>
            </a:r>
            <a:r>
              <a:rPr lang="en-US" dirty="0" smtClean="0"/>
              <a:t> context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</a:t>
            </a:r>
            <a:r>
              <a:rPr lang="en-US" sz="4400" dirty="0" smtClean="0"/>
              <a:t>apps - walkthrough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Assume the directory: </a:t>
            </a:r>
          </a:p>
          <a:p>
            <a:pPr lvl="1"/>
            <a:r>
              <a:rPr lang="en-US" dirty="0" err="1" smtClean="0"/>
              <a:t>iit.datasys.zht-mpi</a:t>
            </a:r>
            <a:endParaRPr lang="en-US" dirty="0" smtClean="0"/>
          </a:p>
          <a:p>
            <a:pPr lvl="1"/>
            <a:r>
              <a:rPr lang="en-US" dirty="0" err="1" smtClean="0"/>
              <a:t>iit.datasys.zht-mpi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err="1" smtClean="0"/>
              <a:t>iit.datasys.zht-mpi</a:t>
            </a:r>
            <a:r>
              <a:rPr lang="en-US" dirty="0" smtClean="0"/>
              <a:t>/tutorial</a:t>
            </a:r>
          </a:p>
          <a:p>
            <a:pPr lvl="1"/>
            <a:r>
              <a:rPr lang="en-US" dirty="0" err="1" smtClean="0"/>
              <a:t>iit.datasys.zht-mpi</a:t>
            </a:r>
            <a:r>
              <a:rPr lang="en-US" dirty="0" smtClean="0"/>
              <a:t>/tutorial/zhtsample.cpp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See </a:t>
            </a:r>
            <a:r>
              <a:rPr lang="en-US" dirty="0" err="1" smtClean="0"/>
              <a:t>iit.datasys.zht-mpi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/README </a:t>
            </a:r>
            <a:r>
              <a:rPr lang="en-US" dirty="0"/>
              <a:t>to install &lt; Google protocol buffers c binding, VERSION 0.15 &gt; and &lt; Google protocol buffers </a:t>
            </a:r>
            <a:r>
              <a:rPr lang="en-US" dirty="0" err="1"/>
              <a:t>c++</a:t>
            </a:r>
            <a:r>
              <a:rPr lang="en-US" dirty="0"/>
              <a:t> binding, VERSION 2.4.1 &gt;</a:t>
            </a:r>
            <a:endParaRPr lang="en-US" dirty="0" smtClean="0"/>
          </a:p>
          <a:p>
            <a:r>
              <a:rPr lang="en-US" dirty="0" smtClean="0"/>
              <a:t>for example, you got </a:t>
            </a:r>
            <a:r>
              <a:rPr lang="en-US" dirty="0" err="1" smtClean="0">
                <a:solidFill>
                  <a:srgbClr val="0070C0"/>
                </a:solidFill>
              </a:rPr>
              <a:t>iit.datasys.zht-mpi</a:t>
            </a:r>
            <a:r>
              <a:rPr lang="en-US" dirty="0" smtClean="0">
                <a:solidFill>
                  <a:srgbClr val="0070C0"/>
                </a:solidFill>
              </a:rPr>
              <a:t>/tutorial/zhtsample.cpp</a:t>
            </a:r>
            <a:r>
              <a:rPr lang="en-US" dirty="0" smtClean="0"/>
              <a:t> as your app</a:t>
            </a:r>
            <a:endParaRPr lang="en-US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cd </a:t>
            </a:r>
            <a:r>
              <a:rPr lang="en-US" dirty="0" smtClean="0"/>
              <a:t>to </a:t>
            </a:r>
            <a:r>
              <a:rPr lang="en-US" dirty="0" err="1" smtClean="0"/>
              <a:t>iit.datasys.zht-mpi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make or make </a:t>
            </a:r>
            <a:r>
              <a:rPr lang="en-US" dirty="0" err="1" smtClean="0"/>
              <a:t>mpi</a:t>
            </a:r>
            <a:endParaRPr lang="en-US" dirty="0" smtClean="0"/>
          </a:p>
          <a:p>
            <a:r>
              <a:rPr lang="en-US" dirty="0" smtClean="0"/>
              <a:t>cd ../tutorial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</a:t>
            </a:r>
            <a:r>
              <a:rPr lang="en-US" sz="4400" dirty="0" smtClean="0"/>
              <a:t>apps - walkthrough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err="1" smtClean="0"/>
              <a:t>mkdir</a:t>
            </a:r>
            <a:r>
              <a:rPr lang="en-US" dirty="0"/>
              <a:t> </a:t>
            </a:r>
            <a:r>
              <a:rPr lang="en-US" dirty="0" smtClean="0"/>
              <a:t>include 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smtClean="0">
                <a:solidFill>
                  <a:srgbClr val="0070C0"/>
                </a:solidFill>
              </a:rPr>
              <a:t>create </a:t>
            </a:r>
            <a:r>
              <a:rPr lang="en-US" dirty="0" err="1" smtClean="0">
                <a:solidFill>
                  <a:srgbClr val="0070C0"/>
                </a:solidFill>
              </a:rPr>
              <a:t>dir</a:t>
            </a:r>
            <a:r>
              <a:rPr lang="en-US" dirty="0" smtClean="0">
                <a:solidFill>
                  <a:srgbClr val="0070C0"/>
                </a:solidFill>
              </a:rPr>
              <a:t> to hold ZHT header files your app may need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smtClean="0"/>
              <a:t>lib </a:t>
            </a:r>
            <a:r>
              <a:rPr lang="en-US" dirty="0" smtClean="0">
                <a:solidFill>
                  <a:srgbClr val="0070C0"/>
                </a:solidFill>
              </a:rPr>
              <a:t>#create 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 to hold </a:t>
            </a:r>
            <a:r>
              <a:rPr lang="en-US" dirty="0" smtClean="0">
                <a:solidFill>
                  <a:srgbClr val="0070C0"/>
                </a:solidFill>
              </a:rPr>
              <a:t>ZHT lib file your app needs to link to</a:t>
            </a:r>
            <a:endParaRPr lang="en-US" dirty="0" smtClean="0">
              <a:solidFill>
                <a:srgbClr val="0070C0"/>
              </a:solidFill>
            </a:endParaRP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 smtClean="0"/>
              <a:t>cp</a:t>
            </a:r>
            <a:r>
              <a:rPr lang="en-US" dirty="0"/>
              <a:t> </a:t>
            </a:r>
            <a:r>
              <a:rPr lang="en-US" dirty="0" smtClean="0"/>
              <a:t>../</a:t>
            </a:r>
            <a:r>
              <a:rPr lang="en-US" dirty="0" err="1" smtClean="0"/>
              <a:t>src</a:t>
            </a:r>
            <a:r>
              <a:rPr lang="en-US" dirty="0" smtClean="0"/>
              <a:t>/*.h include/ 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smtClean="0">
                <a:solidFill>
                  <a:srgbClr val="0070C0"/>
                </a:solidFill>
              </a:rPr>
              <a:t>copy ZHT header files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 smtClean="0"/>
              <a:t>cp</a:t>
            </a:r>
            <a:r>
              <a:rPr lang="en-US" dirty="0" smtClean="0"/>
              <a:t>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libzht.a</a:t>
            </a:r>
            <a:r>
              <a:rPr lang="en-US" dirty="0" smtClean="0"/>
              <a:t> lib/ 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smtClean="0">
                <a:solidFill>
                  <a:srgbClr val="0070C0"/>
                </a:solidFill>
              </a:rPr>
              <a:t>copy </a:t>
            </a:r>
            <a:r>
              <a:rPr lang="en-US" dirty="0">
                <a:solidFill>
                  <a:srgbClr val="0070C0"/>
                </a:solidFill>
              </a:rPr>
              <a:t>ZHT </a:t>
            </a:r>
            <a:r>
              <a:rPr lang="en-US" dirty="0" smtClean="0">
                <a:solidFill>
                  <a:srgbClr val="0070C0"/>
                </a:solidFill>
              </a:rPr>
              <a:t>lib file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vim comp.sh and enter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 smtClean="0">
                <a:solidFill>
                  <a:srgbClr val="0070C0"/>
                </a:solidFill>
              </a:rPr>
              <a:t>gcc</a:t>
            </a:r>
            <a:r>
              <a:rPr lang="en-US" dirty="0" smtClean="0">
                <a:solidFill>
                  <a:srgbClr val="0070C0"/>
                </a:solidFill>
              </a:rPr>
              <a:t> –g –o </a:t>
            </a:r>
            <a:r>
              <a:rPr lang="en-US" dirty="0" err="1" smtClean="0">
                <a:solidFill>
                  <a:srgbClr val="0070C0"/>
                </a:solidFill>
              </a:rPr>
              <a:t>zhtsample</a:t>
            </a:r>
            <a:r>
              <a:rPr lang="en-US" dirty="0" smtClean="0">
                <a:solidFill>
                  <a:srgbClr val="0070C0"/>
                </a:solidFill>
              </a:rPr>
              <a:t> zhtsample.cpp -</a:t>
            </a:r>
            <a:r>
              <a:rPr lang="en-US" dirty="0" err="1" smtClean="0">
                <a:solidFill>
                  <a:srgbClr val="0070C0"/>
                </a:solidFill>
              </a:rPr>
              <a:t>Iinclude</a:t>
            </a:r>
            <a:r>
              <a:rPr lang="en-US" dirty="0" smtClean="0">
                <a:solidFill>
                  <a:srgbClr val="0070C0"/>
                </a:solidFill>
              </a:rPr>
              <a:t>/ -</a:t>
            </a:r>
            <a:r>
              <a:rPr lang="en-US" dirty="0" err="1" smtClean="0">
                <a:solidFill>
                  <a:srgbClr val="0070C0"/>
                </a:solidFill>
              </a:rPr>
              <a:t>Llib</a:t>
            </a:r>
            <a:r>
              <a:rPr lang="en-US" dirty="0" smtClean="0">
                <a:solidFill>
                  <a:srgbClr val="0070C0"/>
                </a:solidFill>
              </a:rPr>
              <a:t>/ -</a:t>
            </a:r>
            <a:r>
              <a:rPr lang="en-US" dirty="0" err="1" smtClean="0">
                <a:solidFill>
                  <a:srgbClr val="0070C0"/>
                </a:solidFill>
              </a:rPr>
              <a:t>lzht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lstdc</a:t>
            </a:r>
            <a:r>
              <a:rPr lang="en-US" dirty="0">
                <a:solidFill>
                  <a:srgbClr val="0070C0"/>
                </a:solidFill>
              </a:rPr>
              <a:t>++ -</a:t>
            </a:r>
            <a:r>
              <a:rPr lang="en-US" dirty="0" err="1">
                <a:solidFill>
                  <a:srgbClr val="0070C0"/>
                </a:solidFill>
              </a:rPr>
              <a:t>lpthread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lprotobuf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lprotobuf</a:t>
            </a:r>
            <a:r>
              <a:rPr lang="en-US" dirty="0">
                <a:solidFill>
                  <a:srgbClr val="0070C0"/>
                </a:solidFill>
              </a:rPr>
              <a:t>-c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</a:t>
            </a:r>
            <a:r>
              <a:rPr lang="en-US" sz="4400" dirty="0" smtClean="0"/>
              <a:t>apps - walkthrough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ash </a:t>
            </a:r>
            <a:r>
              <a:rPr lang="en-US" dirty="0" smtClean="0"/>
              <a:t>comp.sh </a:t>
            </a:r>
            <a:r>
              <a:rPr lang="en-US" dirty="0" smtClean="0">
                <a:solidFill>
                  <a:srgbClr val="0070C0"/>
                </a:solidFill>
              </a:rPr>
              <a:t>#this will generate executable </a:t>
            </a:r>
            <a:r>
              <a:rPr lang="en-US" dirty="0" err="1" smtClean="0">
                <a:solidFill>
                  <a:srgbClr val="0070C0"/>
                </a:solidFill>
              </a:rPr>
              <a:t>zhtsample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cd to ../</a:t>
            </a:r>
            <a:r>
              <a:rPr lang="en-US" dirty="0" err="1" smtClean="0"/>
              <a:t>src</a:t>
            </a:r>
            <a:r>
              <a:rPr lang="en-US" dirty="0" smtClean="0"/>
              <a:t>, and start ZHT server as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zhtserver</a:t>
            </a:r>
            <a:r>
              <a:rPr lang="en-US" dirty="0" smtClean="0"/>
              <a:t> –z </a:t>
            </a:r>
            <a:r>
              <a:rPr lang="en-US" dirty="0" err="1" smtClean="0"/>
              <a:t>zht.conf</a:t>
            </a:r>
            <a:r>
              <a:rPr lang="en-US" dirty="0"/>
              <a:t> </a:t>
            </a:r>
            <a:r>
              <a:rPr lang="en-US" dirty="0" smtClean="0"/>
              <a:t>–n </a:t>
            </a:r>
            <a:r>
              <a:rPr lang="en-US" dirty="0" err="1" smtClean="0"/>
              <a:t>neighbor.conf</a:t>
            </a:r>
            <a:endParaRPr lang="en-US" dirty="0" smtClean="0"/>
          </a:p>
          <a:p>
            <a:r>
              <a:rPr lang="en-US" dirty="0" smtClean="0"/>
              <a:t>cd ../tutorial</a:t>
            </a:r>
          </a:p>
          <a:p>
            <a:r>
              <a:rPr lang="en-US" dirty="0" smtClean="0"/>
              <a:t>Run ZHT sample as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zhtsample</a:t>
            </a:r>
            <a:r>
              <a:rPr lang="en-US" dirty="0" smtClean="0"/>
              <a:t> –z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zht.conf</a:t>
            </a:r>
            <a:r>
              <a:rPr lang="en-US" dirty="0" smtClean="0"/>
              <a:t> –n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neighbor.conf</a:t>
            </a:r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</a:t>
            </a:r>
            <a:r>
              <a:rPr lang="en-US" sz="4400" dirty="0" smtClean="0"/>
              <a:t>apps – </a:t>
            </a:r>
            <a:br>
              <a:rPr lang="en-US" sz="4400" dirty="0" smtClean="0"/>
            </a:br>
            <a:r>
              <a:rPr lang="en-US" sz="4400" dirty="0" smtClean="0"/>
              <a:t>passing composite </a:t>
            </a:r>
            <a:r>
              <a:rPr lang="en-US" sz="4400" dirty="0" err="1" smtClean="0"/>
              <a:t>datastructure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cd to </a:t>
            </a:r>
            <a:r>
              <a:rPr lang="en-US" dirty="0" err="1" smtClean="0"/>
              <a:t>iit.datasys.zht-mpi</a:t>
            </a:r>
            <a:r>
              <a:rPr lang="en-US" dirty="0" smtClean="0"/>
              <a:t>/tutorial</a:t>
            </a:r>
            <a:r>
              <a:rPr lang="en-US" dirty="0"/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vim </a:t>
            </a:r>
            <a:r>
              <a:rPr lang="en-US" dirty="0" err="1" smtClean="0"/>
              <a:t>student.proto</a:t>
            </a:r>
            <a:r>
              <a:rPr lang="en-US" dirty="0" smtClean="0"/>
              <a:t> and enter</a:t>
            </a:r>
          </a:p>
          <a:p>
            <a:pPr lvl="1"/>
            <a:r>
              <a:rPr lang="en-US" dirty="0" smtClean="0"/>
              <a:t>message Student {</a:t>
            </a:r>
          </a:p>
          <a:p>
            <a:pPr lvl="2"/>
            <a:r>
              <a:rPr lang="en-US" dirty="0" smtClean="0"/>
              <a:t>required int32 id = 1;</a:t>
            </a:r>
          </a:p>
          <a:p>
            <a:pPr lvl="2"/>
            <a:r>
              <a:rPr lang="en-US" dirty="0"/>
              <a:t>required</a:t>
            </a:r>
            <a:r>
              <a:rPr lang="en-US" dirty="0" smtClean="0"/>
              <a:t> </a:t>
            </a:r>
            <a:r>
              <a:rPr lang="en-US" dirty="0" err="1" smtClean="0"/>
              <a:t>bool</a:t>
            </a:r>
            <a:r>
              <a:rPr lang="en-US" dirty="0"/>
              <a:t> </a:t>
            </a:r>
            <a:r>
              <a:rPr lang="en-US" dirty="0" smtClean="0"/>
              <a:t>gender = 2;</a:t>
            </a:r>
          </a:p>
          <a:p>
            <a:pPr lvl="2"/>
            <a:r>
              <a:rPr lang="en-US" dirty="0"/>
              <a:t>required</a:t>
            </a:r>
            <a:r>
              <a:rPr lang="en-US" dirty="0" smtClean="0"/>
              <a:t> bytes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/>
              <a:t>= 3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required</a:t>
            </a:r>
            <a:r>
              <a:rPr lang="en-US" dirty="0" smtClean="0"/>
              <a:t> </a:t>
            </a:r>
            <a:r>
              <a:rPr lang="en-US" dirty="0"/>
              <a:t>bytes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/>
              <a:t>= 4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required bytes </a:t>
            </a:r>
            <a:r>
              <a:rPr lang="en-US" dirty="0" smtClean="0"/>
              <a:t>address = 5;</a:t>
            </a:r>
          </a:p>
          <a:p>
            <a:pPr lvl="2"/>
            <a:r>
              <a:rPr lang="en-US" dirty="0" smtClean="0"/>
              <a:t>required </a:t>
            </a:r>
            <a:r>
              <a:rPr lang="en-US" dirty="0"/>
              <a:t>bytes </a:t>
            </a:r>
            <a:r>
              <a:rPr lang="en-US" dirty="0" smtClean="0"/>
              <a:t>phone = 6;</a:t>
            </a:r>
          </a:p>
          <a:p>
            <a:pPr lvl="2"/>
            <a:r>
              <a:rPr lang="en-US" dirty="0" smtClean="0"/>
              <a:t>optional bytes hobbies </a:t>
            </a:r>
            <a:r>
              <a:rPr lang="en-US" dirty="0"/>
              <a:t>= </a:t>
            </a:r>
            <a:r>
              <a:rPr lang="en-US" dirty="0" smtClean="0"/>
              <a:t>7;</a:t>
            </a:r>
            <a:endParaRPr lang="en-US" dirty="0"/>
          </a:p>
          <a:p>
            <a:pPr lvl="2"/>
            <a:r>
              <a:rPr lang="en-US" dirty="0" smtClean="0"/>
              <a:t>repeated bytes courses </a:t>
            </a:r>
            <a:r>
              <a:rPr lang="en-US" dirty="0"/>
              <a:t>= </a:t>
            </a:r>
            <a:r>
              <a:rPr lang="en-US" dirty="0" smtClean="0"/>
              <a:t>8;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err="1" smtClean="0"/>
              <a:t>protoc</a:t>
            </a:r>
            <a:r>
              <a:rPr lang="en-US" dirty="0" smtClean="0"/>
              <a:t> –</a:t>
            </a:r>
            <a:r>
              <a:rPr lang="en-US" dirty="0" err="1" smtClean="0"/>
              <a:t>cpp_out</a:t>
            </a:r>
            <a:r>
              <a:rPr lang="en-US" dirty="0" smtClean="0"/>
              <a:t>=. </a:t>
            </a:r>
            <a:r>
              <a:rPr lang="en-US" dirty="0" err="1" smtClean="0"/>
              <a:t>student.proto</a:t>
            </a:r>
            <a:r>
              <a:rPr lang="en-US" dirty="0" smtClean="0"/>
              <a:t> #this will generate </a:t>
            </a:r>
            <a:r>
              <a:rPr lang="en-US" dirty="0" err="1" smtClean="0"/>
              <a:t>student.pb.h</a:t>
            </a:r>
            <a:r>
              <a:rPr lang="en-US" dirty="0"/>
              <a:t> </a:t>
            </a:r>
            <a:r>
              <a:rPr lang="en-US" dirty="0" smtClean="0"/>
              <a:t>and student.pb.cc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</a:t>
            </a:r>
            <a:r>
              <a:rPr lang="en-US" sz="4400" dirty="0" smtClean="0"/>
              <a:t>apps – </a:t>
            </a:r>
            <a:br>
              <a:rPr lang="en-US" sz="4400" dirty="0" smtClean="0"/>
            </a:br>
            <a:r>
              <a:rPr lang="en-US" sz="4400" dirty="0" smtClean="0"/>
              <a:t>passing composite </a:t>
            </a:r>
            <a:r>
              <a:rPr lang="en-US" sz="4400" dirty="0" err="1" smtClean="0"/>
              <a:t>datastructure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example, you got </a:t>
            </a:r>
            <a:r>
              <a:rPr lang="en-US" dirty="0" err="1" smtClean="0"/>
              <a:t>iit.datasys.zht-mpi</a:t>
            </a:r>
            <a:r>
              <a:rPr lang="en-US" dirty="0" smtClean="0"/>
              <a:t>/tutorial/udtsample.cpp as app</a:t>
            </a:r>
          </a:p>
          <a:p>
            <a:r>
              <a:rPr lang="en-US" dirty="0" smtClean="0"/>
              <a:t>Other steps same as others in previous case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vim comp.sh </a:t>
            </a:r>
            <a:r>
              <a:rPr lang="en-US" dirty="0" smtClean="0"/>
              <a:t>and append line as</a:t>
            </a:r>
            <a:endParaRPr lang="en-US" dirty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>
                <a:solidFill>
                  <a:srgbClr val="0070C0"/>
                </a:solidFill>
              </a:rPr>
              <a:t>gcc</a:t>
            </a:r>
            <a:r>
              <a:rPr lang="en-US" dirty="0">
                <a:solidFill>
                  <a:srgbClr val="0070C0"/>
                </a:solidFill>
              </a:rPr>
              <a:t> –g –o </a:t>
            </a:r>
            <a:r>
              <a:rPr lang="en-US" dirty="0" err="1" smtClean="0">
                <a:solidFill>
                  <a:srgbClr val="0070C0"/>
                </a:solidFill>
              </a:rPr>
              <a:t>udtsample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udtsample.cpp</a:t>
            </a:r>
            <a:r>
              <a:rPr lang="en-US" dirty="0" smtClean="0">
                <a:solidFill>
                  <a:srgbClr val="0070C0"/>
                </a:solidFill>
              </a:rPr>
              <a:t> student.pb.cc -</a:t>
            </a:r>
            <a:r>
              <a:rPr lang="en-US" dirty="0" err="1" smtClean="0">
                <a:solidFill>
                  <a:srgbClr val="0070C0"/>
                </a:solidFill>
              </a:rPr>
              <a:t>Iinclude</a:t>
            </a:r>
            <a:r>
              <a:rPr lang="en-US" dirty="0">
                <a:solidFill>
                  <a:srgbClr val="0070C0"/>
                </a:solidFill>
              </a:rPr>
              <a:t>/ -</a:t>
            </a:r>
            <a:r>
              <a:rPr lang="en-US" dirty="0" err="1">
                <a:solidFill>
                  <a:srgbClr val="0070C0"/>
                </a:solidFill>
              </a:rPr>
              <a:t>Llib</a:t>
            </a:r>
            <a:r>
              <a:rPr lang="en-US" dirty="0">
                <a:solidFill>
                  <a:srgbClr val="0070C0"/>
                </a:solidFill>
              </a:rPr>
              <a:t>/ -</a:t>
            </a:r>
            <a:r>
              <a:rPr lang="en-US" dirty="0" err="1">
                <a:solidFill>
                  <a:srgbClr val="0070C0"/>
                </a:solidFill>
              </a:rPr>
              <a:t>lzht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lstdc</a:t>
            </a:r>
            <a:r>
              <a:rPr lang="en-US" dirty="0">
                <a:solidFill>
                  <a:srgbClr val="0070C0"/>
                </a:solidFill>
              </a:rPr>
              <a:t>++ -</a:t>
            </a:r>
            <a:r>
              <a:rPr lang="en-US" dirty="0" err="1">
                <a:solidFill>
                  <a:srgbClr val="0070C0"/>
                </a:solidFill>
              </a:rPr>
              <a:t>lpthread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lprotobuf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lprotobuf</a:t>
            </a:r>
            <a:r>
              <a:rPr lang="en-US" dirty="0">
                <a:solidFill>
                  <a:srgbClr val="0070C0"/>
                </a:solidFill>
              </a:rPr>
              <a:t>-c</a:t>
            </a:r>
          </a:p>
          <a:p>
            <a:r>
              <a:rPr lang="en-US" dirty="0" smtClean="0"/>
              <a:t>launch </a:t>
            </a:r>
            <a:r>
              <a:rPr lang="en-US" dirty="0" err="1" smtClean="0"/>
              <a:t>zhtserver</a:t>
            </a:r>
            <a:r>
              <a:rPr lang="en-US" dirty="0"/>
              <a:t> </a:t>
            </a:r>
            <a:r>
              <a:rPr lang="en-US" dirty="0" smtClean="0"/>
              <a:t>as mentioned before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udtsample</a:t>
            </a:r>
            <a:r>
              <a:rPr lang="en-US" dirty="0" smtClean="0"/>
              <a:t> as 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udtsample</a:t>
            </a:r>
            <a:r>
              <a:rPr lang="en-US" dirty="0" smtClean="0"/>
              <a:t> –z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zht.con</a:t>
            </a:r>
            <a:r>
              <a:rPr lang="en-US" dirty="0" smtClean="0"/>
              <a:t> –n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neighbor.conf</a:t>
            </a:r>
            <a:endParaRPr lang="en-US" dirty="0" smtClean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</a:t>
            </a:r>
            <a:r>
              <a:rPr lang="en-US" sz="4400" dirty="0" smtClean="0"/>
              <a:t>apps – </a:t>
            </a:r>
            <a:br>
              <a:rPr lang="en-US" sz="4400" dirty="0" smtClean="0"/>
            </a:br>
            <a:r>
              <a:rPr lang="en-US" sz="4400" dirty="0" smtClean="0"/>
              <a:t>define your persistent storage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When you launch </a:t>
            </a:r>
            <a:r>
              <a:rPr lang="en-US" dirty="0" err="1" smtClean="0"/>
              <a:t>zhtserver</a:t>
            </a:r>
            <a:r>
              <a:rPr lang="en-US" dirty="0" smtClean="0"/>
              <a:t>, it prompts: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Usage: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./</a:t>
            </a:r>
            <a:r>
              <a:rPr lang="en-US" dirty="0" err="1">
                <a:solidFill>
                  <a:srgbClr val="0070C0"/>
                </a:solidFill>
              </a:rPr>
              <a:t>zhtserver</a:t>
            </a:r>
            <a:r>
              <a:rPr lang="en-US" dirty="0">
                <a:solidFill>
                  <a:srgbClr val="0070C0"/>
                </a:solidFill>
              </a:rPr>
              <a:t> -z </a:t>
            </a:r>
            <a:r>
              <a:rPr lang="en-US" dirty="0" err="1">
                <a:solidFill>
                  <a:srgbClr val="0070C0"/>
                </a:solidFill>
              </a:rPr>
              <a:t>zht.conf</a:t>
            </a:r>
            <a:r>
              <a:rPr lang="en-US" dirty="0">
                <a:solidFill>
                  <a:srgbClr val="0070C0"/>
                </a:solidFill>
              </a:rPr>
              <a:t> -n </a:t>
            </a:r>
            <a:r>
              <a:rPr lang="en-US" dirty="0" err="1">
                <a:solidFill>
                  <a:srgbClr val="0070C0"/>
                </a:solidFill>
              </a:rPr>
              <a:t>neighbor.conf</a:t>
            </a:r>
            <a:r>
              <a:rPr lang="en-US" dirty="0">
                <a:solidFill>
                  <a:srgbClr val="0070C0"/>
                </a:solidFill>
              </a:rPr>
              <a:t> [-p port] [-f </a:t>
            </a:r>
            <a:r>
              <a:rPr lang="en-US" dirty="0" err="1">
                <a:solidFill>
                  <a:srgbClr val="0070C0"/>
                </a:solidFill>
              </a:rPr>
              <a:t>novoht_db_file</a:t>
            </a:r>
            <a:r>
              <a:rPr lang="en-US" dirty="0">
                <a:solidFill>
                  <a:srgbClr val="0070C0"/>
                </a:solidFill>
              </a:rPr>
              <a:t>] [-h(help</a:t>
            </a:r>
            <a:r>
              <a:rPr lang="en-US" dirty="0" smtClean="0">
                <a:solidFill>
                  <a:srgbClr val="0070C0"/>
                </a:solidFill>
              </a:rPr>
              <a:t>)]</a:t>
            </a:r>
          </a:p>
          <a:p>
            <a:r>
              <a:rPr lang="en-US" dirty="0" smtClean="0"/>
              <a:t>Using -f option, you specify the file to persist items you </a:t>
            </a:r>
            <a:r>
              <a:rPr lang="en-US" dirty="0" err="1" smtClean="0"/>
              <a:t>opeated</a:t>
            </a:r>
            <a:r>
              <a:rPr lang="en-US" dirty="0" smtClean="0"/>
              <a:t>, e.g. </a:t>
            </a:r>
            <a:r>
              <a:rPr lang="en-US" dirty="0" err="1">
                <a:solidFill>
                  <a:srgbClr val="0070C0"/>
                </a:solidFill>
              </a:rPr>
              <a:t>novoht_db_file</a:t>
            </a:r>
            <a:endParaRPr lang="en-US" dirty="0" smtClean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</a:t>
            </a:r>
            <a:r>
              <a:rPr lang="en-US" sz="4400" dirty="0" smtClean="0"/>
              <a:t>apps – </a:t>
            </a:r>
            <a:br>
              <a:rPr lang="en-US" sz="4400" dirty="0" smtClean="0"/>
            </a:br>
            <a:r>
              <a:rPr lang="en-US" sz="3600" dirty="0" smtClean="0"/>
              <a:t>run ZHT over MPI protocol(standalone mode)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vim </a:t>
            </a:r>
            <a:r>
              <a:rPr lang="en-US" dirty="0" err="1" smtClean="0"/>
              <a:t>iit.datasys.zht-mpi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zht.conf</a:t>
            </a:r>
            <a:r>
              <a:rPr lang="en-US" dirty="0" smtClean="0"/>
              <a:t>, set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PROTOCOL MPI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make </a:t>
            </a:r>
            <a:r>
              <a:rPr lang="en-US" dirty="0" err="1" smtClean="0"/>
              <a:t>mpi</a:t>
            </a:r>
            <a:endParaRPr lang="en-US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Launch 4 ZHT servers </a:t>
            </a:r>
            <a:r>
              <a:rPr lang="en-US" dirty="0"/>
              <a:t>as </a:t>
            </a:r>
            <a:endParaRPr lang="en-US" dirty="0" smtClean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 smtClean="0">
                <a:solidFill>
                  <a:srgbClr val="0070C0"/>
                </a:solidFill>
              </a:rPr>
              <a:t>mpiexec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en-US" dirty="0" err="1">
                <a:solidFill>
                  <a:srgbClr val="0070C0"/>
                </a:solidFill>
              </a:rPr>
              <a:t>np</a:t>
            </a:r>
            <a:r>
              <a:rPr lang="en-US" dirty="0">
                <a:solidFill>
                  <a:srgbClr val="0070C0"/>
                </a:solidFill>
              </a:rPr>
              <a:t> 4 ./</a:t>
            </a:r>
            <a:r>
              <a:rPr lang="en-US" dirty="0" err="1">
                <a:solidFill>
                  <a:srgbClr val="0070C0"/>
                </a:solidFill>
              </a:rPr>
              <a:t>zht-mpiserver</a:t>
            </a:r>
            <a:r>
              <a:rPr lang="en-US" dirty="0">
                <a:solidFill>
                  <a:srgbClr val="0070C0"/>
                </a:solidFill>
              </a:rPr>
              <a:t> -z </a:t>
            </a:r>
            <a:r>
              <a:rPr lang="en-US" dirty="0" err="1">
                <a:solidFill>
                  <a:srgbClr val="0070C0"/>
                </a:solidFill>
              </a:rPr>
              <a:t>zht.conf</a:t>
            </a:r>
            <a:r>
              <a:rPr lang="en-US" dirty="0">
                <a:solidFill>
                  <a:srgbClr val="0070C0"/>
                </a:solidFill>
              </a:rPr>
              <a:t> -n </a:t>
            </a:r>
            <a:r>
              <a:rPr lang="en-US" dirty="0" err="1">
                <a:solidFill>
                  <a:srgbClr val="0070C0"/>
                </a:solidFill>
              </a:rPr>
              <a:t>neighbor.mpi.conf</a:t>
            </a:r>
            <a:r>
              <a:rPr lang="en-US" dirty="0">
                <a:solidFill>
                  <a:srgbClr val="0070C0"/>
                </a:solidFill>
              </a:rPr>
              <a:t> : ./</a:t>
            </a:r>
            <a:r>
              <a:rPr lang="en-US" dirty="0" err="1">
                <a:solidFill>
                  <a:srgbClr val="0070C0"/>
                </a:solidFill>
              </a:rPr>
              <a:t>zht-mpibroker</a:t>
            </a:r>
            <a:r>
              <a:rPr lang="en-US" dirty="0">
                <a:solidFill>
                  <a:srgbClr val="0070C0"/>
                </a:solidFill>
              </a:rPr>
              <a:t> -z </a:t>
            </a:r>
            <a:r>
              <a:rPr lang="en-US" dirty="0" err="1">
                <a:solidFill>
                  <a:srgbClr val="0070C0"/>
                </a:solidFill>
              </a:rPr>
              <a:t>zht.conf</a:t>
            </a:r>
            <a:r>
              <a:rPr lang="en-US" dirty="0">
                <a:solidFill>
                  <a:srgbClr val="0070C0"/>
                </a:solidFill>
              </a:rPr>
              <a:t> -n </a:t>
            </a:r>
            <a:r>
              <a:rPr lang="en-US" dirty="0" err="1">
                <a:solidFill>
                  <a:srgbClr val="0070C0"/>
                </a:solidFill>
              </a:rPr>
              <a:t>neighbor.mpi.conf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Run your ZHT apps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</a:t>
            </a:r>
            <a:r>
              <a:rPr lang="en-US" sz="4400" dirty="0" smtClean="0"/>
              <a:t>apps – </a:t>
            </a:r>
            <a:br>
              <a:rPr lang="en-US" sz="4400" dirty="0" smtClean="0"/>
            </a:br>
            <a:r>
              <a:rPr lang="en-US" sz="3600" dirty="0" smtClean="0"/>
              <a:t>run ZHT(cluster mode)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mtClean="0"/>
              <a:t>see </a:t>
            </a:r>
            <a:r>
              <a:rPr lang="en-US" dirty="0" err="1" smtClean="0"/>
              <a:t>iit.datasys.zht-mpi</a:t>
            </a:r>
            <a:r>
              <a:rPr lang="en-US" dirty="0" smtClean="0"/>
              <a:t>/README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 </a:t>
            </a:r>
            <a:r>
              <a:rPr lang="en-US" sz="4000" dirty="0" smtClean="0"/>
              <a:t>idea overview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599"/>
            <a:ext cx="6172200" cy="476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0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</a:t>
            </a:r>
            <a:r>
              <a:rPr lang="en-US" sz="4400" dirty="0" smtClean="0"/>
              <a:t>to customize ZHT-</a:t>
            </a:r>
            <a:br>
              <a:rPr lang="en-US" sz="4400" dirty="0" smtClean="0"/>
            </a:br>
            <a:r>
              <a:rPr lang="en-US" sz="4400" dirty="0" smtClean="0"/>
              <a:t>augment client API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51391"/>
            <a:ext cx="8229600" cy="4625609"/>
          </a:xfrm>
        </p:spPr>
        <p:txBody>
          <a:bodyPr>
            <a:normAutofit fontScale="92500" lnSpcReduction="20000"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Declare </a:t>
            </a:r>
            <a:r>
              <a:rPr lang="en-US" dirty="0" smtClean="0"/>
              <a:t>and define new </a:t>
            </a:r>
            <a:r>
              <a:rPr lang="en-US" dirty="0"/>
              <a:t>C</a:t>
            </a:r>
            <a:r>
              <a:rPr lang="en-US" dirty="0" smtClean="0"/>
              <a:t>++ binding API in &lt;</a:t>
            </a:r>
            <a:r>
              <a:rPr lang="en-US" u="sng" dirty="0">
                <a:hlinkClick r:id="rId2" tooltip="cpp_zhtclient.h"/>
              </a:rPr>
              <a:t> </a:t>
            </a:r>
            <a:r>
              <a:rPr lang="en-US" u="sng" dirty="0" err="1">
                <a:hlinkClick r:id="rId2" tooltip="cpp_zhtclient.h"/>
              </a:rPr>
              <a:t>cpp_zhtclient.h</a:t>
            </a:r>
            <a:r>
              <a:rPr lang="en-US" u="sng" dirty="0">
                <a:hlinkClick r:id="rId2" tooltip="cpp_zhtclient.h"/>
              </a:rPr>
              <a:t> </a:t>
            </a:r>
            <a:r>
              <a:rPr lang="en-US" dirty="0" smtClean="0"/>
              <a:t>&gt; and &lt;</a:t>
            </a:r>
            <a:r>
              <a:rPr lang="en-US" dirty="0" smtClean="0">
                <a:hlinkClick r:id="rId3" tooltip="cpp_zhtclient.cpp"/>
              </a:rPr>
              <a:t> </a:t>
            </a:r>
            <a:r>
              <a:rPr lang="en-US" dirty="0">
                <a:hlinkClick r:id="rId3" tooltip="cpp_zhtclient.cpp"/>
              </a:rPr>
              <a:t>cpp_zhtclient.cpp </a:t>
            </a:r>
            <a:r>
              <a:rPr lang="en-US" dirty="0" smtClean="0"/>
              <a:t>&gt;, 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Declare and define your operation code in &lt;</a:t>
            </a:r>
            <a:r>
              <a:rPr lang="en-US" dirty="0"/>
              <a:t> </a:t>
            </a:r>
            <a:r>
              <a:rPr lang="en-US" dirty="0" err="1">
                <a:hlinkClick r:id="rId4" tooltip="Const.h"/>
              </a:rPr>
              <a:t>Const.h</a:t>
            </a:r>
            <a:r>
              <a:rPr lang="en-US" dirty="0">
                <a:hlinkClick r:id="rId4" tooltip="Const.h"/>
              </a:rPr>
              <a:t> </a:t>
            </a:r>
            <a:r>
              <a:rPr lang="en-US" dirty="0" smtClean="0"/>
              <a:t>&gt; and &lt;</a:t>
            </a:r>
            <a:r>
              <a:rPr lang="en-US" dirty="0">
                <a:hlinkClick r:id="rId5" tooltip="Const.cpp"/>
              </a:rPr>
              <a:t> Const.cpp </a:t>
            </a:r>
            <a:r>
              <a:rPr lang="en-US" dirty="0" smtClean="0"/>
              <a:t>&gt;, e.g. </a:t>
            </a:r>
            <a:r>
              <a:rPr lang="en-US" dirty="0" err="1"/>
              <a:t>Const</a:t>
            </a:r>
            <a:r>
              <a:rPr lang="en-US" dirty="0"/>
              <a:t>::</a:t>
            </a:r>
            <a:r>
              <a:rPr lang="en-US" i="1" dirty="0" smtClean="0"/>
              <a:t>ZSC_OPC_YOURS</a:t>
            </a:r>
            <a:r>
              <a:rPr lang="en-US" dirty="0" smtClean="0"/>
              <a:t>, like </a:t>
            </a:r>
            <a:r>
              <a:rPr lang="en-US" dirty="0" err="1"/>
              <a:t>Const</a:t>
            </a:r>
            <a:r>
              <a:rPr lang="en-US" dirty="0"/>
              <a:t>::</a:t>
            </a:r>
            <a:r>
              <a:rPr lang="en-US" i="1" dirty="0"/>
              <a:t>ZSC_OPC_LOOKUP</a:t>
            </a:r>
            <a:endParaRPr lang="en-US" dirty="0" smtClean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Learn from the existing API</a:t>
            </a:r>
            <a:r>
              <a:rPr lang="en-US" dirty="0"/>
              <a:t>, e.g. </a:t>
            </a:r>
            <a:r>
              <a:rPr lang="en-US" dirty="0" err="1"/>
              <a:t>ZHTClient</a:t>
            </a:r>
            <a:r>
              <a:rPr lang="en-US" dirty="0"/>
              <a:t>::</a:t>
            </a:r>
            <a:r>
              <a:rPr lang="en-US" dirty="0" smtClean="0"/>
              <a:t>lookup, the stack looks like: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ZHTClient</a:t>
            </a:r>
            <a:r>
              <a:rPr lang="en-US" dirty="0"/>
              <a:t>::lookup(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/>
              <a:t>char</a:t>
            </a:r>
            <a:r>
              <a:rPr lang="en-US" dirty="0"/>
              <a:t> *key, </a:t>
            </a:r>
            <a:r>
              <a:rPr lang="en-US" dirty="0"/>
              <a:t>char</a:t>
            </a:r>
            <a:r>
              <a:rPr lang="en-US" dirty="0"/>
              <a:t> *result</a:t>
            </a:r>
            <a:r>
              <a:rPr lang="en-US" dirty="0" smtClean="0"/>
              <a:t>)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ZHTClient</a:t>
            </a:r>
            <a:r>
              <a:rPr lang="en-US" dirty="0"/>
              <a:t>::lookup(</a:t>
            </a:r>
            <a:r>
              <a:rPr lang="en-US" dirty="0" err="1"/>
              <a:t>const</a:t>
            </a:r>
            <a:r>
              <a:rPr lang="en-US" dirty="0"/>
              <a:t> string &amp;key, string &amp;result</a:t>
            </a:r>
            <a:r>
              <a:rPr lang="en-US" dirty="0" smtClean="0"/>
              <a:t>)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ZHTClient</a:t>
            </a:r>
            <a:r>
              <a:rPr lang="en-US" dirty="0"/>
              <a:t>::</a:t>
            </a:r>
            <a:r>
              <a:rPr lang="en-US" dirty="0" err="1"/>
              <a:t>commonOp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opcode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string &amp;key, 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string &amp;val2, string &amp;result, </a:t>
            </a:r>
            <a:r>
              <a:rPr lang="en-US" dirty="0" err="1"/>
              <a:t>int</a:t>
            </a:r>
            <a:r>
              <a:rPr lang="en-US" dirty="0"/>
              <a:t> lease)</a:t>
            </a:r>
            <a:endParaRPr lang="en-US" dirty="0" smtClean="0"/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string </a:t>
            </a:r>
            <a:r>
              <a:rPr lang="en-US" dirty="0" err="1"/>
              <a:t>ZHTClient</a:t>
            </a:r>
            <a:r>
              <a:rPr lang="en-US" dirty="0"/>
              <a:t>::</a:t>
            </a:r>
            <a:r>
              <a:rPr lang="en-US" dirty="0" err="1"/>
              <a:t>commonOpInternal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opcode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string &amp;key, 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string &amp;val2, string &amp;result, </a:t>
            </a:r>
            <a:r>
              <a:rPr lang="en-US" dirty="0" err="1"/>
              <a:t>int</a:t>
            </a:r>
            <a:r>
              <a:rPr lang="en-US" dirty="0"/>
              <a:t> lease</a:t>
            </a:r>
            <a:r>
              <a:rPr lang="en-US" dirty="0" smtClean="0"/>
              <a:t>)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Declare and define </a:t>
            </a:r>
            <a:r>
              <a:rPr lang="en-US" dirty="0" smtClean="0"/>
              <a:t>delegation for new API in &lt;</a:t>
            </a:r>
            <a:r>
              <a:rPr lang="en-US" dirty="0">
                <a:hlinkClick r:id="rId6" tooltip="c_zhtclientStd.h"/>
              </a:rPr>
              <a:t> </a:t>
            </a:r>
            <a:r>
              <a:rPr lang="en-US" dirty="0" err="1">
                <a:hlinkClick r:id="rId6" tooltip="c_zhtclientStd.h"/>
              </a:rPr>
              <a:t>c_zhtclientStd.h</a:t>
            </a:r>
            <a:r>
              <a:rPr lang="en-US" dirty="0">
                <a:hlinkClick r:id="rId6" tooltip="c_zhtclientStd.h"/>
              </a:rPr>
              <a:t> </a:t>
            </a:r>
            <a:r>
              <a:rPr lang="en-US" dirty="0" smtClean="0"/>
              <a:t>&gt; and &lt;</a:t>
            </a:r>
            <a:r>
              <a:rPr lang="en-US" dirty="0">
                <a:hlinkClick r:id="rId7" tooltip="c_zhtclientStd.cpp"/>
              </a:rPr>
              <a:t> c_zhtclientStd.cpp </a:t>
            </a:r>
            <a:r>
              <a:rPr lang="en-US" dirty="0" smtClean="0"/>
              <a:t>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</a:t>
            </a:r>
            <a:r>
              <a:rPr lang="en-US" sz="4400" dirty="0" smtClean="0"/>
              <a:t>to customize ZHT-</a:t>
            </a:r>
            <a:br>
              <a:rPr lang="en-US" sz="4400" dirty="0" smtClean="0"/>
            </a:br>
            <a:r>
              <a:rPr lang="en-US" sz="4400" dirty="0" smtClean="0"/>
              <a:t>augment client API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Declare </a:t>
            </a:r>
            <a:r>
              <a:rPr lang="en-US" dirty="0"/>
              <a:t>and define </a:t>
            </a:r>
            <a:r>
              <a:rPr lang="en-US" dirty="0" smtClean="0"/>
              <a:t>C binding for new API in &lt;</a:t>
            </a:r>
            <a:r>
              <a:rPr lang="en-US" dirty="0">
                <a:hlinkClick r:id="rId2" tooltip="c_zhtclientStd.h"/>
              </a:rPr>
              <a:t> </a:t>
            </a:r>
            <a:r>
              <a:rPr lang="en-US" dirty="0" err="1" smtClean="0">
                <a:hlinkClick r:id="rId2" tooltip="c_zhtclientStd.h"/>
              </a:rPr>
              <a:t>c_zhtclient.h</a:t>
            </a:r>
            <a:r>
              <a:rPr lang="en-US" dirty="0" smtClean="0">
                <a:hlinkClick r:id="rId2" tooltip="c_zhtclientStd.h"/>
              </a:rPr>
              <a:t> </a:t>
            </a:r>
            <a:r>
              <a:rPr lang="en-US" dirty="0" smtClean="0"/>
              <a:t>&gt; and &lt;</a:t>
            </a:r>
            <a:r>
              <a:rPr lang="en-US" dirty="0">
                <a:hlinkClick r:id="rId3" tooltip="c_zhtclientStd.cpp"/>
              </a:rPr>
              <a:t> </a:t>
            </a:r>
            <a:r>
              <a:rPr lang="en-US" dirty="0" smtClean="0">
                <a:hlinkClick r:id="rId3" tooltip="c_zhtclientStd.cpp"/>
              </a:rPr>
              <a:t>c_zhtclient.cpp </a:t>
            </a:r>
            <a:r>
              <a:rPr lang="en-US" dirty="0" smtClean="0"/>
              <a:t>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</a:t>
            </a:r>
            <a:r>
              <a:rPr lang="en-US" sz="4400" dirty="0" smtClean="0"/>
              <a:t>to customize ZHT-</a:t>
            </a:r>
            <a:br>
              <a:rPr lang="en-US" sz="4400" dirty="0" smtClean="0"/>
            </a:br>
            <a:r>
              <a:rPr lang="en-US" sz="4400" dirty="0" smtClean="0"/>
              <a:t>augment server implementation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Declare </a:t>
            </a:r>
            <a:r>
              <a:rPr lang="en-US" dirty="0" smtClean="0"/>
              <a:t>and define server implementation for new client API in &lt;</a:t>
            </a:r>
            <a:r>
              <a:rPr lang="en-US" dirty="0">
                <a:hlinkClick r:id="rId2" tooltip="HTWorker.h"/>
              </a:rPr>
              <a:t> </a:t>
            </a:r>
            <a:r>
              <a:rPr lang="en-US" dirty="0" err="1" smtClean="0">
                <a:hlinkClick r:id="rId2" tooltip="HTWorker.h"/>
              </a:rPr>
              <a:t>HTWorker.h</a:t>
            </a:r>
            <a:r>
              <a:rPr lang="en-US" dirty="0" smtClean="0"/>
              <a:t>&gt; and &lt;</a:t>
            </a:r>
            <a:r>
              <a:rPr lang="en-US" dirty="0">
                <a:hlinkClick r:id="rId3" tooltip="HTWorker.cpp"/>
              </a:rPr>
              <a:t> HTWorker.cpp </a:t>
            </a:r>
            <a:r>
              <a:rPr lang="en-US" dirty="0" smtClean="0"/>
              <a:t>&gt;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Learn from existing </a:t>
            </a:r>
            <a:r>
              <a:rPr lang="en-US" dirty="0" err="1" smtClean="0"/>
              <a:t>impl</a:t>
            </a:r>
            <a:r>
              <a:rPr lang="en-US" dirty="0" smtClean="0"/>
              <a:t>, e.g. lookup, the stack looks like: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string </a:t>
            </a:r>
            <a:r>
              <a:rPr lang="en-US" dirty="0" err="1"/>
              <a:t>HTWorker</a:t>
            </a:r>
            <a:r>
              <a:rPr lang="en-US" dirty="0"/>
              <a:t>::run(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/>
              <a:t>char</a:t>
            </a:r>
            <a:r>
              <a:rPr lang="en-US" dirty="0"/>
              <a:t> *</a:t>
            </a:r>
            <a:r>
              <a:rPr lang="en-US" dirty="0" err="1"/>
              <a:t>buf</a:t>
            </a:r>
            <a:r>
              <a:rPr lang="en-US" dirty="0" smtClean="0"/>
              <a:t>)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Be sure to add the operation dispatch code like:</a:t>
            </a:r>
          </a:p>
          <a:p>
            <a:pPr marL="1133856" lvl="4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if (</a:t>
            </a:r>
            <a:r>
              <a:rPr lang="en-US" dirty="0" err="1"/>
              <a:t>zpack.opcode</a:t>
            </a:r>
            <a:r>
              <a:rPr lang="en-US" dirty="0"/>
              <a:t>() </a:t>
            </a:r>
            <a:r>
              <a:rPr lang="en-US" dirty="0" smtClean="0"/>
              <a:t>== </a:t>
            </a:r>
            <a:r>
              <a:rPr lang="en-US" dirty="0" err="1" smtClean="0"/>
              <a:t>Const</a:t>
            </a:r>
            <a:r>
              <a:rPr lang="en-US" dirty="0"/>
              <a:t>::</a:t>
            </a:r>
            <a:r>
              <a:rPr lang="en-US" i="1" dirty="0"/>
              <a:t>ZSC_OPC_YOURS</a:t>
            </a:r>
            <a:r>
              <a:rPr lang="en-US" dirty="0" smtClean="0"/>
              <a:t>)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string </a:t>
            </a:r>
            <a:r>
              <a:rPr lang="en-US" dirty="0" err="1"/>
              <a:t>HTWorker</a:t>
            </a:r>
            <a:r>
              <a:rPr lang="en-US" dirty="0"/>
              <a:t>::</a:t>
            </a:r>
            <a:r>
              <a:rPr lang="en-US" dirty="0" err="1"/>
              <a:t>lookup_shared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ZPack</a:t>
            </a:r>
            <a:r>
              <a:rPr lang="en-US" dirty="0"/>
              <a:t> &amp;</a:t>
            </a:r>
            <a:r>
              <a:rPr lang="en-US" dirty="0" err="1"/>
              <a:t>zpack</a:t>
            </a:r>
            <a:r>
              <a:rPr lang="en-US" dirty="0"/>
              <a:t>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</a:t>
            </a:r>
            <a:r>
              <a:rPr lang="en-US" sz="4400" dirty="0" smtClean="0"/>
              <a:t>apps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demo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8800" dirty="0" smtClean="0"/>
          </a:p>
          <a:p>
            <a:pPr algn="ctr">
              <a:buNone/>
            </a:pPr>
            <a:r>
              <a:rPr lang="en-US" sz="8800" b="1" dirty="0" smtClean="0"/>
              <a:t>Questions?</a:t>
            </a:r>
          </a:p>
          <a:p>
            <a:pPr algn="ctr">
              <a:buNone/>
            </a:pPr>
            <a:r>
              <a:rPr lang="en-US" sz="2000" b="1" dirty="0" err="1" smtClean="0"/>
              <a:t>Tonglin</a:t>
            </a:r>
            <a:r>
              <a:rPr lang="en-US" sz="2000" b="1" dirty="0" smtClean="0"/>
              <a:t> Li</a:t>
            </a:r>
          </a:p>
          <a:p>
            <a:pPr algn="ctr">
              <a:buNone/>
            </a:pPr>
            <a:r>
              <a:rPr lang="en-US" sz="2000" b="1" dirty="0" smtClean="0">
                <a:hlinkClick r:id="rId3"/>
              </a:rPr>
              <a:t>tli13@hawk.iit.edu</a:t>
            </a:r>
            <a:endParaRPr lang="en-US" sz="2000" b="1" dirty="0" smtClean="0"/>
          </a:p>
          <a:p>
            <a:pPr algn="ctr">
              <a:buNone/>
            </a:pPr>
            <a:r>
              <a:rPr lang="en-US" sz="2000" dirty="0">
                <a:hlinkClick r:id="rId4"/>
              </a:rPr>
              <a:t>http://datasys.cs.iit.edu/projects/ZHT/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 </a:t>
            </a:r>
            <a:r>
              <a:rPr lang="en-US" sz="4000" dirty="0" smtClean="0"/>
              <a:t>architecture overview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6172200" cy="496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1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 </a:t>
            </a:r>
            <a:r>
              <a:rPr lang="en-US" sz="4000" dirty="0" smtClean="0"/>
              <a:t>file structure and readme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also &lt;</a:t>
            </a:r>
            <a:r>
              <a:rPr lang="en-US" dirty="0" smtClean="0">
                <a:hlinkClick r:id="rId2" tooltip="FILE_STRUTURE"/>
              </a:rPr>
              <a:t>FILE_STRUTURE</a:t>
            </a:r>
            <a:r>
              <a:rPr lang="en-US" dirty="0" smtClean="0"/>
              <a:t>&gt;</a:t>
            </a:r>
          </a:p>
          <a:p>
            <a:r>
              <a:rPr lang="en-US" dirty="0"/>
              <a:t>See </a:t>
            </a:r>
            <a:r>
              <a:rPr lang="en-US" dirty="0" smtClean="0"/>
              <a:t>also &lt;</a:t>
            </a:r>
            <a:r>
              <a:rPr lang="en-US" dirty="0">
                <a:hlinkClick r:id="rId3" tooltip="README"/>
              </a:rPr>
              <a:t>README</a:t>
            </a:r>
            <a:r>
              <a:rPr lang="en-US" dirty="0" smtClean="0"/>
              <a:t>&gt;</a:t>
            </a:r>
          </a:p>
          <a:p>
            <a:r>
              <a:rPr lang="en-US" dirty="0">
                <a:hlinkClick r:id="rId4"/>
              </a:rPr>
              <a:t>https://bitbucket.org/xiaobingo/iit.datasys.zht-mpi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Protocol abstraction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7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choose Protocol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</a:t>
            </a:r>
            <a:r>
              <a:rPr lang="en-US" dirty="0" err="1" smtClean="0"/>
              <a:t>ht.conf</a:t>
            </a:r>
            <a:endParaRPr lang="en-US" dirty="0" smtClean="0"/>
          </a:p>
          <a:p>
            <a:pPr lvl="1"/>
            <a:r>
              <a:rPr lang="en-US" dirty="0" smtClean="0"/>
              <a:t>PROTOCOL TCP</a:t>
            </a:r>
          </a:p>
          <a:p>
            <a:pPr lvl="1"/>
            <a:r>
              <a:rPr lang="en-US" dirty="0"/>
              <a:t>PROTOCOL </a:t>
            </a:r>
            <a:r>
              <a:rPr lang="en-US" dirty="0" smtClean="0"/>
              <a:t>UDP</a:t>
            </a:r>
          </a:p>
          <a:p>
            <a:pPr lvl="1"/>
            <a:r>
              <a:rPr lang="en-US" dirty="0"/>
              <a:t>PROTOCOL </a:t>
            </a:r>
            <a:r>
              <a:rPr lang="en-US" dirty="0" smtClean="0"/>
              <a:t>MPI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build ZHT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Make </a:t>
            </a:r>
            <a:r>
              <a:rPr lang="en-US" dirty="0" err="1" smtClean="0"/>
              <a:t>executables</a:t>
            </a:r>
            <a:r>
              <a:rPr lang="en-US" dirty="0" smtClean="0"/>
              <a:t> for  IP protocol family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</a:t>
            </a:r>
          </a:p>
          <a:p>
            <a:pPr lvl="1"/>
            <a:r>
              <a:rPr lang="en-US" dirty="0" err="1" smtClean="0"/>
              <a:t>Executables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zht_cpptest</a:t>
            </a:r>
            <a:r>
              <a:rPr lang="en-US" dirty="0" smtClean="0"/>
              <a:t>/</a:t>
            </a:r>
            <a:r>
              <a:rPr lang="en-US" dirty="0" err="1" smtClean="0"/>
              <a:t>zht_ctest</a:t>
            </a:r>
            <a:r>
              <a:rPr lang="en-US" dirty="0" smtClean="0"/>
              <a:t>/</a:t>
            </a:r>
            <a:r>
              <a:rPr lang="en-US" dirty="0" err="1" smtClean="0"/>
              <a:t>zhtserver</a:t>
            </a:r>
            <a:r>
              <a:rPr lang="en-US" dirty="0" smtClean="0"/>
              <a:t>/</a:t>
            </a:r>
            <a:r>
              <a:rPr lang="en-US" dirty="0" err="1" smtClean="0"/>
              <a:t>c_zhtclient_lanl_threaded</a:t>
            </a:r>
            <a:r>
              <a:rPr lang="en-US" dirty="0" smtClean="0"/>
              <a:t>/</a:t>
            </a:r>
            <a:r>
              <a:rPr lang="en-US" dirty="0" err="1" smtClean="0"/>
              <a:t>c_zhtclient_threaded_test</a:t>
            </a:r>
            <a:r>
              <a:rPr lang="en-US" dirty="0" smtClean="0"/>
              <a:t>/</a:t>
            </a:r>
            <a:r>
              <a:rPr lang="en-US" dirty="0" err="1" smtClean="0"/>
              <a:t>cpp_zhtclient_threaded_test</a:t>
            </a:r>
            <a:endParaRPr lang="en-US" dirty="0"/>
          </a:p>
          <a:p>
            <a:r>
              <a:rPr lang="en-US" dirty="0"/>
              <a:t>Make </a:t>
            </a:r>
            <a:r>
              <a:rPr lang="en-US" dirty="0" err="1"/>
              <a:t>executables</a:t>
            </a:r>
            <a:r>
              <a:rPr lang="en-US" dirty="0"/>
              <a:t> for </a:t>
            </a:r>
            <a:r>
              <a:rPr lang="en-US" dirty="0" smtClean="0"/>
              <a:t> MPI protocol </a:t>
            </a:r>
            <a:r>
              <a:rPr lang="en-US" dirty="0"/>
              <a:t>family</a:t>
            </a:r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mpi</a:t>
            </a:r>
            <a:endParaRPr lang="en-US" dirty="0" smtClean="0"/>
          </a:p>
          <a:p>
            <a:pPr lvl="1"/>
            <a:r>
              <a:rPr lang="en-US" dirty="0" err="1"/>
              <a:t>Executables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zht-mpibroker</a:t>
            </a:r>
            <a:endParaRPr lang="en-US" dirty="0"/>
          </a:p>
          <a:p>
            <a:pPr lvl="2"/>
            <a:r>
              <a:rPr lang="en-US" dirty="0" err="1"/>
              <a:t>zht-mpiserver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launch ZHT servers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IP protocol family: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zhtserver</a:t>
            </a:r>
            <a:r>
              <a:rPr lang="en-US" dirty="0"/>
              <a:t> -z </a:t>
            </a:r>
            <a:r>
              <a:rPr lang="en-US" dirty="0" err="1"/>
              <a:t>zht.conf</a:t>
            </a:r>
            <a:r>
              <a:rPr lang="en-US" dirty="0"/>
              <a:t> -n </a:t>
            </a:r>
            <a:r>
              <a:rPr lang="en-US" dirty="0" err="1" smtClean="0"/>
              <a:t>neighbor.conf</a:t>
            </a:r>
            <a:endParaRPr lang="en-US" dirty="0" smtClean="0"/>
          </a:p>
          <a:p>
            <a:r>
              <a:rPr lang="en-US" dirty="0" smtClean="0"/>
              <a:t>For MPI </a:t>
            </a:r>
            <a:r>
              <a:rPr lang="en-US" dirty="0" err="1" smtClean="0"/>
              <a:t>protocl</a:t>
            </a:r>
            <a:r>
              <a:rPr lang="en-US" dirty="0" smtClean="0"/>
              <a:t> family:</a:t>
            </a:r>
          </a:p>
          <a:p>
            <a:pPr lvl="1"/>
            <a:r>
              <a:rPr lang="en-US" dirty="0" err="1"/>
              <a:t>mpiexec</a:t>
            </a:r>
            <a:r>
              <a:rPr lang="en-US" dirty="0"/>
              <a:t> -</a:t>
            </a:r>
            <a:r>
              <a:rPr lang="en-US" dirty="0" err="1"/>
              <a:t>np</a:t>
            </a:r>
            <a:r>
              <a:rPr lang="en-US" dirty="0"/>
              <a:t> 4 ./</a:t>
            </a:r>
            <a:r>
              <a:rPr lang="en-US" dirty="0" err="1"/>
              <a:t>zht-mpiserver</a:t>
            </a:r>
            <a:r>
              <a:rPr lang="en-US" dirty="0"/>
              <a:t> -z </a:t>
            </a:r>
            <a:r>
              <a:rPr lang="en-US" dirty="0" err="1"/>
              <a:t>zht.conf</a:t>
            </a:r>
            <a:r>
              <a:rPr lang="en-US" dirty="0"/>
              <a:t> -n </a:t>
            </a:r>
            <a:r>
              <a:rPr lang="en-US" dirty="0" err="1"/>
              <a:t>neighbor.mpi.conf</a:t>
            </a:r>
            <a:r>
              <a:rPr lang="en-US" dirty="0"/>
              <a:t> : ./</a:t>
            </a:r>
            <a:r>
              <a:rPr lang="en-US" dirty="0" err="1"/>
              <a:t>zht-mpibroker</a:t>
            </a:r>
            <a:r>
              <a:rPr lang="en-US" dirty="0"/>
              <a:t> -z </a:t>
            </a:r>
            <a:r>
              <a:rPr lang="en-US" dirty="0" err="1"/>
              <a:t>zht.conf</a:t>
            </a:r>
            <a:r>
              <a:rPr lang="en-US" dirty="0"/>
              <a:t> -n </a:t>
            </a:r>
            <a:r>
              <a:rPr lang="en-US" dirty="0" err="1" smtClean="0"/>
              <a:t>neighbor.mpi.conf</a:t>
            </a:r>
            <a:endParaRPr lang="en-US" dirty="0"/>
          </a:p>
          <a:p>
            <a:r>
              <a:rPr lang="en-US" dirty="0" smtClean="0"/>
              <a:t>The ZHT client and YOUR_OWN_APP are not aware of the protocols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ZHT Language bindings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Always try the C++ binding since IT’S MORE CONVENIENT to pass user-defined composite data structure using OFFICIAL Google protocol buffer C++ binding</a:t>
            </a:r>
          </a:p>
          <a:p>
            <a:pPr lvl="1"/>
            <a:r>
              <a:rPr lang="en-US" dirty="0" smtClean="0"/>
              <a:t>ZHT C binding depends on NON-</a:t>
            </a:r>
            <a:r>
              <a:rPr lang="en-US" dirty="0"/>
              <a:t> </a:t>
            </a:r>
            <a:r>
              <a:rPr lang="en-US" dirty="0" smtClean="0"/>
              <a:t>OFFICIAL </a:t>
            </a:r>
            <a:r>
              <a:rPr lang="en-US" dirty="0"/>
              <a:t>Google protocol buffer </a:t>
            </a:r>
            <a:r>
              <a:rPr lang="en-US" dirty="0" smtClean="0"/>
              <a:t>C binding, </a:t>
            </a:r>
            <a:r>
              <a:rPr lang="en-US" dirty="0" smtClean="0">
                <a:solidFill>
                  <a:srgbClr val="FF0000"/>
                </a:solidFill>
              </a:rPr>
              <a:t>BUGS </a:t>
            </a:r>
            <a:r>
              <a:rPr lang="en-US" dirty="0" err="1" smtClean="0">
                <a:solidFill>
                  <a:srgbClr val="FF0000"/>
                </a:solidFill>
              </a:rPr>
              <a:t>potentailly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8530</TotalTime>
  <Words>1020</Words>
  <Application>Microsoft Office PowerPoint</Application>
  <PresentationFormat>On-screen Show (4:3)</PresentationFormat>
  <Paragraphs>169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Tonglin Li, Xiaobing Zhou Illinois Institute of Technology, Chicago, U.S.A</vt:lpstr>
      <vt:lpstr> idea overview</vt:lpstr>
      <vt:lpstr> architecture overview</vt:lpstr>
      <vt:lpstr> file structure and readme</vt:lpstr>
      <vt:lpstr>Protocol abstraction</vt:lpstr>
      <vt:lpstr>How to choose Protocol</vt:lpstr>
      <vt:lpstr>How to build ZHT</vt:lpstr>
      <vt:lpstr>How to launch ZHT servers</vt:lpstr>
      <vt:lpstr>ZHT Language bindings</vt:lpstr>
      <vt:lpstr>How to dev your ZHT apps</vt:lpstr>
      <vt:lpstr>How to dev your ZHT apps</vt:lpstr>
      <vt:lpstr>How to dev your ZHT apps - walkthrough</vt:lpstr>
      <vt:lpstr>How to dev your ZHT apps - walkthrough</vt:lpstr>
      <vt:lpstr>How to dev your ZHT apps - walkthrough</vt:lpstr>
      <vt:lpstr>How to dev your ZHT apps –  passing composite datastructure</vt:lpstr>
      <vt:lpstr>How to dev your ZHT apps –  passing composite datastructure</vt:lpstr>
      <vt:lpstr>How to dev your ZHT apps –  define your persistent storage</vt:lpstr>
      <vt:lpstr>How to dev your ZHT apps –  run ZHT over MPI protocol(standalone mode)</vt:lpstr>
      <vt:lpstr>How to dev your ZHT apps –  run ZHT(cluster mode)</vt:lpstr>
      <vt:lpstr>How to customize ZHT- augment client API</vt:lpstr>
      <vt:lpstr>How to customize ZHT- augment client API</vt:lpstr>
      <vt:lpstr>How to customize ZHT- augment server implementation</vt:lpstr>
      <vt:lpstr>How to dev your ZHT apps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ZHT</dc:title>
  <dc:creator>Leo</dc:creator>
  <cp:lastModifiedBy>Windows User</cp:lastModifiedBy>
  <cp:revision>462</cp:revision>
  <dcterms:created xsi:type="dcterms:W3CDTF">2006-08-16T00:00:00Z</dcterms:created>
  <dcterms:modified xsi:type="dcterms:W3CDTF">2013-10-25T03:52:45Z</dcterms:modified>
</cp:coreProperties>
</file>