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06608-25BF-4A71-AB22-8E8B4859A415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8263-0C2A-41E6-A990-0AFD41B1A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Mean, Simple Moving,</a:t>
            </a:r>
            <a:r>
              <a:rPr lang="en-US" baseline="0" dirty="0" smtClean="0"/>
              <a:t> Weighted Moving, Exponential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08263-0C2A-41E6-A990-0AFD41B1AA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4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5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9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7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1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9EC9-A1E7-4234-A4C3-51EEDF632F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94C9-E5EA-4877-BD3C-F304DD6C7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Cost Cut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endParaRPr lang="en-US" sz="2800" b="1" dirty="0" smtClean="0"/>
          </a:p>
          <a:p>
            <a:pPr marL="457200" indent="-457200" algn="l">
              <a:buFontTx/>
              <a:buChar char="-"/>
            </a:pPr>
            <a:endParaRPr lang="en-US" sz="2800" b="1" dirty="0" smtClean="0"/>
          </a:p>
          <a:p>
            <a:pPr algn="l"/>
            <a:r>
              <a:rPr lang="en-US" sz="2800" b="1" dirty="0" smtClean="0"/>
              <a:t>- Cost Cut ?</a:t>
            </a:r>
          </a:p>
          <a:p>
            <a:pPr marL="1371600" lvl="2" indent="-457200" algn="l">
              <a:buFontTx/>
              <a:buChar char="-"/>
            </a:pPr>
            <a:r>
              <a:rPr lang="en-US" sz="2000" b="1" dirty="0" smtClean="0"/>
              <a:t> 1. Reason for this Project</a:t>
            </a:r>
          </a:p>
          <a:p>
            <a:pPr marL="1371600" lvl="2" indent="-457200" algn="l">
              <a:buFontTx/>
              <a:buChar char="-"/>
            </a:pPr>
            <a:r>
              <a:rPr lang="en-US" sz="2000" b="1" dirty="0" smtClean="0"/>
              <a:t> 2. Environment</a:t>
            </a:r>
          </a:p>
          <a:p>
            <a:pPr marL="457200" indent="-4572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EDA BIPRDSQL CPU%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BIPRDSQL </a:t>
            </a:r>
            <a:r>
              <a:rPr lang="en-US" dirty="0"/>
              <a:t>CPU % </a:t>
            </a:r>
            <a:r>
              <a:rPr lang="en-US" dirty="0" smtClean="0"/>
              <a:t>Autocorrelation </a:t>
            </a:r>
            <a:r>
              <a:rPr lang="en-US" dirty="0"/>
              <a:t>- Month Lag 1 to 11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09825"/>
            <a:ext cx="91440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19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EDA BIPRDSQL CPU%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BIPRDSQL </a:t>
            </a:r>
            <a:r>
              <a:rPr lang="en-US" dirty="0"/>
              <a:t>CPU %  </a:t>
            </a:r>
            <a:r>
              <a:rPr lang="en-US" dirty="0" err="1"/>
              <a:t>Statsmodels</a:t>
            </a:r>
            <a:r>
              <a:rPr lang="en-US" dirty="0"/>
              <a:t> Autocorrelation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46038"/>
            <a:ext cx="5791200" cy="394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3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EDA BIPRDSQL CPU%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BIPRDSQL </a:t>
            </a:r>
            <a:r>
              <a:rPr lang="en-US" dirty="0"/>
              <a:t>CPU %  </a:t>
            </a:r>
            <a:r>
              <a:rPr lang="en-US" dirty="0" err="1"/>
              <a:t>Statsmodels</a:t>
            </a:r>
            <a:r>
              <a:rPr lang="en-US" dirty="0"/>
              <a:t> </a:t>
            </a:r>
            <a:r>
              <a:rPr lang="en-US" dirty="0" smtClean="0"/>
              <a:t>Autocorrelation (diff =1)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99004"/>
            <a:ext cx="5791199" cy="42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23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Model BIPRDSQL CPU%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1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BIPRDSQL </a:t>
            </a:r>
            <a:r>
              <a:rPr lang="en-US" dirty="0"/>
              <a:t>CPU %  </a:t>
            </a:r>
            <a:r>
              <a:rPr lang="en-US" dirty="0" err="1"/>
              <a:t>Statsmodels</a:t>
            </a:r>
            <a:r>
              <a:rPr lang="en-US" dirty="0"/>
              <a:t> </a:t>
            </a:r>
            <a:r>
              <a:rPr lang="en-US" dirty="0" smtClean="0"/>
              <a:t>Autocorrelation (diff =1) ARMA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5963"/>
            <a:ext cx="4113196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08" y="1905000"/>
            <a:ext cx="412766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29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Model BIPRDSQL CPU%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BIPRDSQL </a:t>
            </a:r>
            <a:r>
              <a:rPr lang="en-US" dirty="0"/>
              <a:t>CPU %  </a:t>
            </a:r>
            <a:r>
              <a:rPr lang="en-US" dirty="0" smtClean="0"/>
              <a:t>ARIMA (1,1,0)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28371"/>
            <a:ext cx="5029200" cy="366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05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Model BITST01 CPU%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BITST01 </a:t>
            </a:r>
            <a:r>
              <a:rPr lang="en-US" dirty="0"/>
              <a:t>CPU %  </a:t>
            </a:r>
            <a:r>
              <a:rPr lang="en-US" dirty="0" smtClean="0"/>
              <a:t>Face Book </a:t>
            </a:r>
            <a:r>
              <a:rPr lang="en-US" dirty="0" smtClean="0"/>
              <a:t>Prophet Model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934200" cy="414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86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Model BITST01 CPU%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BITST01 </a:t>
            </a:r>
            <a:r>
              <a:rPr lang="en-US" dirty="0"/>
              <a:t>CPU %  </a:t>
            </a:r>
            <a:r>
              <a:rPr lang="en-US" dirty="0" smtClean="0"/>
              <a:t>FB Prophet Model                                                           ARIMA (1,1,0)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58515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73362"/>
            <a:ext cx="4331110" cy="29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96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Model BITST01 CPU%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BITST01 </a:t>
            </a:r>
            <a:r>
              <a:rPr lang="en-US" dirty="0"/>
              <a:t>CPU %  </a:t>
            </a:r>
            <a:r>
              <a:rPr lang="en-US" dirty="0" smtClean="0"/>
              <a:t>FB Prophet Model  - Monthly prediction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809750"/>
            <a:ext cx="65722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3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Model BITST01 CPU%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BITST01 </a:t>
            </a:r>
            <a:r>
              <a:rPr lang="en-US" dirty="0"/>
              <a:t>CPU %  </a:t>
            </a:r>
            <a:r>
              <a:rPr lang="en-US" dirty="0" smtClean="0"/>
              <a:t>FB Prophet Model  - Change Point Scale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057400"/>
            <a:ext cx="67913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50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534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- Predictions and Recommendations</a:t>
            </a:r>
          </a:p>
          <a:p>
            <a:r>
              <a:rPr lang="en-US" sz="3200" dirty="0" smtClean="0"/>
              <a:t>- Constrains 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569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57400"/>
            <a:ext cx="5715000" cy="2971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Data Collection</a:t>
            </a:r>
          </a:p>
          <a:p>
            <a:pPr algn="l"/>
            <a:r>
              <a:rPr lang="en-US" sz="2800" b="1" dirty="0" smtClean="0"/>
              <a:t>Data Quality</a:t>
            </a:r>
          </a:p>
          <a:p>
            <a:pPr algn="l"/>
            <a:r>
              <a:rPr lang="en-US" sz="2800" b="1" dirty="0" smtClean="0"/>
              <a:t>EDA</a:t>
            </a:r>
          </a:p>
          <a:p>
            <a:pPr algn="l"/>
            <a:r>
              <a:rPr lang="en-US" sz="2800" b="1" dirty="0" smtClean="0"/>
              <a:t>Modeling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229600" cy="3657600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b="1" dirty="0" smtClean="0"/>
          </a:p>
          <a:p>
            <a:pPr algn="l"/>
            <a:endParaRPr lang="en-US" sz="5900" b="1" dirty="0" smtClean="0"/>
          </a:p>
          <a:p>
            <a:pPr algn="l"/>
            <a:r>
              <a:rPr lang="en-US" sz="5900" b="1" dirty="0" smtClean="0"/>
              <a:t>Collection of Data </a:t>
            </a:r>
          </a:p>
          <a:p>
            <a:pPr algn="l"/>
            <a:endParaRPr lang="en-US" sz="4200" b="1" dirty="0"/>
          </a:p>
          <a:p>
            <a:pPr lvl="4" algn="l"/>
            <a:r>
              <a:rPr lang="en-US" sz="4200" b="1" dirty="0" err="1" smtClean="0"/>
              <a:t>OpenNMS</a:t>
            </a:r>
            <a:endParaRPr lang="en-US" sz="4200" b="1" dirty="0" smtClean="0"/>
          </a:p>
          <a:p>
            <a:pPr lvl="4" algn="l"/>
            <a:r>
              <a:rPr lang="en-US" sz="4200" b="1" dirty="0" err="1" smtClean="0"/>
              <a:t>Grafana</a:t>
            </a:r>
            <a:endParaRPr lang="en-US" sz="4200" b="1" dirty="0" smtClean="0"/>
          </a:p>
          <a:p>
            <a:pPr lvl="4" algn="l"/>
            <a:r>
              <a:rPr lang="en-US" sz="4200" b="1" dirty="0" smtClean="0"/>
              <a:t>MS Excel</a:t>
            </a:r>
            <a:endParaRPr lang="en-US" sz="4200" b="1" dirty="0"/>
          </a:p>
          <a:p>
            <a:pPr algn="l"/>
            <a:endParaRPr lang="en-US" sz="5900" b="1" dirty="0" smtClean="0"/>
          </a:p>
          <a:p>
            <a:pPr algn="l"/>
            <a:r>
              <a:rPr lang="en-US" sz="5900" b="1" dirty="0" smtClean="0"/>
              <a:t>Data Quality</a:t>
            </a:r>
          </a:p>
          <a:p>
            <a:pPr algn="l"/>
            <a:endParaRPr lang="en-US" b="1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3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77000" cy="354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91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257800" cy="515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23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2290"/>
            <a:ext cx="5486400" cy="510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26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2290"/>
            <a:ext cx="5486400" cy="510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05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EDA BIPRDSQL CPU%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1004"/>
            <a:ext cx="9144000" cy="207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60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EDA BIPRDSQL CPU%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24114"/>
            <a:ext cx="8991600" cy="191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12954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BIPRDSQL </a:t>
            </a:r>
            <a:r>
              <a:rPr lang="en-US" dirty="0"/>
              <a:t>CPU % </a:t>
            </a:r>
            <a:r>
              <a:rPr lang="en-US" dirty="0" smtClean="0"/>
              <a:t>Autocorrelation </a:t>
            </a:r>
            <a:r>
              <a:rPr lang="en-US" dirty="0"/>
              <a:t>- Week Lag 1 to 51</a:t>
            </a:r>
          </a:p>
        </p:txBody>
      </p:sp>
    </p:spTree>
    <p:extLst>
      <p:ext uri="{BB962C8B-B14F-4D97-AF65-F5344CB8AC3E}">
        <p14:creationId xmlns:p14="http://schemas.microsoft.com/office/powerpoint/2010/main" val="179456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192</Words>
  <Application>Microsoft Office PowerPoint</Application>
  <PresentationFormat>On-screen Show (4:3)</PresentationFormat>
  <Paragraphs>53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Cost Cut</vt:lpstr>
      <vt:lpstr>Layers</vt:lpstr>
      <vt:lpstr>Data Collection</vt:lpstr>
      <vt:lpstr>Sample Data</vt:lpstr>
      <vt:lpstr>EDA</vt:lpstr>
      <vt:lpstr>EDA</vt:lpstr>
      <vt:lpstr>EDA</vt:lpstr>
      <vt:lpstr>EDA BIPRDSQL CPU%</vt:lpstr>
      <vt:lpstr>EDA BIPRDSQL CPU%</vt:lpstr>
      <vt:lpstr>EDA BIPRDSQL CPU%</vt:lpstr>
      <vt:lpstr>EDA BIPRDSQL CPU%</vt:lpstr>
      <vt:lpstr>EDA BIPRDSQL CPU%</vt:lpstr>
      <vt:lpstr>Model BIPRDSQL CPU%</vt:lpstr>
      <vt:lpstr>Model BIPRDSQL CPU%</vt:lpstr>
      <vt:lpstr>Model BITST01 CPU%</vt:lpstr>
      <vt:lpstr>Model BITST01 CPU%</vt:lpstr>
      <vt:lpstr>Model BITST01 CPU%</vt:lpstr>
      <vt:lpstr>Model BITST01 CPU%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Booking and Demand</dc:title>
  <dc:creator>Francis Paulraj</dc:creator>
  <cp:lastModifiedBy>Francis Paulraj</cp:lastModifiedBy>
  <cp:revision>32</cp:revision>
  <dcterms:created xsi:type="dcterms:W3CDTF">2017-11-29T22:18:10Z</dcterms:created>
  <dcterms:modified xsi:type="dcterms:W3CDTF">2018-01-19T03:00:12Z</dcterms:modified>
</cp:coreProperties>
</file>