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80.5%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46.7%</a:t>
                    </a:r>
                  </a:p>
                </c:rich>
              </c:tx>
              <c:txPr>
                <a:bodyPr/>
                <a:lstStyle/>
                <a:p>
                  <a:pPr>
                    <a:defRPr sz="400"/>
                  </a:pPr>
                </a:p>
              </c:txPr>
              <c:dLblPos val="inEnd"/>
              <c:showLegendKey val="0"/>
              <c:showVal val="1"/>
              <c:showCatName val="0"/>
              <c:showSerName val="0"/>
              <c:showPercent val="0"/>
              <c:showBubbleSize val="0"/>
            </c:dLbl>
            <c:dLbl>
              <c:idx val="6"/>
              <c:tx>
                <c:rich>
                  <a:bodyPr/>
                  <a:lstStyle/>
                  <a:p>
                    <a:r>
                      <a:t>80.0%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80.0%</a:t>
                    </a:r>
                  </a:p>
                </c:rich>
              </c:tx>
              <c:txPr>
                <a:bodyPr/>
                <a:lstStyle/>
                <a:p>
                  <a:pPr>
                    <a:defRPr sz="400"/>
                  </a:pPr>
                </a:p>
              </c:txPr>
              <c:dLblPos val="inEnd"/>
              <c:showLegendKey val="0"/>
              <c:showVal val="1"/>
              <c:showCatName val="0"/>
              <c:showSerName val="0"/>
              <c:showPercent val="0"/>
              <c:showBubbleSize val="0"/>
            </c:dLbl>
            <c:dLbl>
              <c:idx val="18"/>
              <c:tx>
                <c:rich>
                  <a:bodyPr/>
                  <a:lstStyle/>
                  <a:p>
                    <a:r>
                      <a:t>98.3%</a:t>
                    </a:r>
                  </a:p>
                </c:rich>
              </c:tx>
              <c:txPr>
                <a:bodyPr/>
                <a:lstStyle/>
                <a:p>
                  <a:pPr>
                    <a:defRPr sz="400"/>
                  </a:pPr>
                </a:p>
              </c:txPr>
              <c:dLblPos val="inEnd"/>
              <c:showLegendKey val="0"/>
              <c:showVal val="1"/>
              <c:showCatName val="0"/>
              <c:showSerName val="0"/>
              <c:showPercent val="0"/>
              <c:showBubbleSize val="0"/>
            </c:dLbl>
            <c:dLbl>
              <c:idx val="19"/>
              <c:tx>
                <c:rich>
                  <a:bodyPr/>
                  <a:lstStyle/>
                  <a:p>
                    <a:r>
                      <a:t>55.0%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60.0%</a:t>
                    </a:r>
                  </a:p>
                </c:rich>
              </c:tx>
              <c:txPr>
                <a:bodyPr/>
                <a:lstStyle/>
                <a:p>
                  <a:pPr>
                    <a:defRPr sz="400"/>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20.0%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89.2%</a:t>
                    </a:r>
                  </a:p>
                </c:rich>
              </c:tx>
              <c:txPr>
                <a:bodyPr/>
                <a:lstStyle/>
                <a:p>
                  <a:pPr>
                    <a:defRPr sz="400"/>
                  </a:pPr>
                </a:p>
              </c:txPr>
              <c:dLblPos val="inEnd"/>
              <c:showLegendKey val="0"/>
              <c:showVal val="1"/>
              <c:showCatName val="0"/>
              <c:showSerName val="0"/>
              <c:showPercent val="0"/>
              <c:showBubbleSize val="0"/>
            </c:dLbl>
            <c:dLbl>
              <c:idx val="32"/>
              <c:tx>
                <c:rich>
                  <a:bodyPr/>
                  <a:lstStyle/>
                  <a:p>
                    <a:r>
                      <a:t>28.3%</a:t>
                    </a:r>
                  </a:p>
                </c:rich>
              </c:tx>
              <c:txPr>
                <a:bodyPr/>
                <a:lstStyle/>
                <a:p>
                  <a:pPr>
                    <a:defRPr sz="400"/>
                  </a:pPr>
                </a:p>
              </c:txPr>
              <c:dLblPos val="inEnd"/>
              <c:showLegendKey val="0"/>
              <c:showVal val="1"/>
              <c:showCatName val="0"/>
              <c:showSerName val="0"/>
              <c:showPercent val="0"/>
              <c:showBubbleSize val="0"/>
            </c:dLbl>
            <c:dLbl>
              <c:idx val="33"/>
              <c:tx>
                <c:rich>
                  <a:bodyPr/>
                  <a:lstStyle/>
                  <a:p>
                    <a:r>
                      <a:t>89.2%</a:t>
                    </a:r>
                  </a:p>
                </c:rich>
              </c:tx>
              <c:txPr>
                <a:bodyPr/>
                <a:lstStyle/>
                <a:p>
                  <a:pPr>
                    <a:defRPr sz="400"/>
                  </a:pPr>
                </a:p>
              </c:txPr>
              <c:dLblPos val="inEnd"/>
              <c:showLegendKey val="0"/>
              <c:showVal val="1"/>
              <c:showCatName val="0"/>
              <c:showSerName val="0"/>
              <c:showPercent val="0"/>
              <c:showBubbleSize val="0"/>
            </c:dLbl>
            <c:dLbl>
              <c:idx val="34"/>
              <c:tx>
                <c:rich>
                  <a:bodyPr/>
                  <a:lstStyle/>
                  <a:p>
                    <a:r>
                      <a:t>80.0%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80.5</c:v>
                </c:pt>
                <c:pt idx="1">
                  <c:v>100.0</c:v>
                </c:pt>
                <c:pt idx="2">
                  <c:v>100.0</c:v>
                </c:pt>
                <c:pt idx="3">
                  <c:v>80.0</c:v>
                </c:pt>
                <c:pt idx="4">
                  <c:v>100.0</c:v>
                </c:pt>
                <c:pt idx="5">
                  <c:v>46.7</c:v>
                </c:pt>
                <c:pt idx="6">
                  <c:v>80.0</c:v>
                </c:pt>
                <c:pt idx="7">
                  <c:v>100.0</c:v>
                </c:pt>
                <c:pt idx="8">
                  <c:v>80.0</c:v>
                </c:pt>
                <c:pt idx="9">
                  <c:v>100.0</c:v>
                </c:pt>
                <c:pt idx="10">
                  <c:v>100.0</c:v>
                </c:pt>
                <c:pt idx="11">
                  <c:v>100.0</c:v>
                </c:pt>
                <c:pt idx="12">
                  <c:v>100.0</c:v>
                </c:pt>
                <c:pt idx="13">
                  <c:v>100.0</c:v>
                </c:pt>
                <c:pt idx="14">
                  <c:v>100.0</c:v>
                </c:pt>
                <c:pt idx="15">
                  <c:v>100.0</c:v>
                </c:pt>
                <c:pt idx="16">
                  <c:v>80.0</c:v>
                </c:pt>
                <c:pt idx="17">
                  <c:v>80.0</c:v>
                </c:pt>
                <c:pt idx="18">
                  <c:v>98.3</c:v>
                </c:pt>
                <c:pt idx="19">
                  <c:v>55.0</c:v>
                </c:pt>
                <c:pt idx="20">
                  <c:v>100.0</c:v>
                </c:pt>
                <c:pt idx="21">
                  <c:v>100.0</c:v>
                </c:pt>
                <c:pt idx="22">
                  <c:v>100.0</c:v>
                </c:pt>
                <c:pt idx="23">
                  <c:v>100.0</c:v>
                </c:pt>
                <c:pt idx="24">
                  <c:v>100.0</c:v>
                </c:pt>
                <c:pt idx="25">
                  <c:v>60.0</c:v>
                </c:pt>
                <c:pt idx="26">
                  <c:v>50.0</c:v>
                </c:pt>
                <c:pt idx="27">
                  <c:v>0.0</c:v>
                </c:pt>
                <c:pt idx="28">
                  <c:v>20.0</c:v>
                </c:pt>
                <c:pt idx="29">
                  <c:v>20.0</c:v>
                </c:pt>
                <c:pt idx="30">
                  <c:v>100.0</c:v>
                </c:pt>
                <c:pt idx="31">
                  <c:v>89.2</c:v>
                </c:pt>
                <c:pt idx="32">
                  <c:v>28.3</c:v>
                </c:pt>
                <c:pt idx="33">
                  <c:v>89.2</c:v>
                </c:pt>
                <c:pt idx="34">
                  <c:v>80.0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45.2%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87.5%</a:t>
                    </a:r>
                  </a:p>
                </c:rich>
              </c:tx>
              <c:txPr>
                <a:bodyPr/>
                <a:lstStyle/>
                <a:p>
                  <a:pPr>
                    <a:defRPr sz="400"/>
                  </a:pPr>
                </a:p>
              </c:txPr>
              <c:dLblPos val="inEnd"/>
              <c:showLegendKey val="0"/>
              <c:showVal val="1"/>
              <c:showCatName val="0"/>
              <c:showSerName val="0"/>
              <c:showPercent val="0"/>
              <c:showBubbleSize val="0"/>
            </c:dLbl>
            <c:dLbl>
              <c:idx val="1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45.2</c:v>
                </c:pt>
                <c:pt idx="1">
                  <c:v>100.0</c:v>
                </c:pt>
                <c:pt idx="2">
                  <c:v>100.0</c:v>
                </c:pt>
                <c:pt idx="3">
                  <c:v>0.0</c:v>
                </c:pt>
                <c:pt idx="4">
                  <c:v>100.0</c:v>
                </c:pt>
                <c:pt idx="5">
                  <c:v>0.0</c:v>
                </c:pt>
                <c:pt idx="6">
                  <c:v>0.0</c:v>
                </c:pt>
                <c:pt idx="7">
                  <c:v>100.0</c:v>
                </c:pt>
                <c:pt idx="8">
                  <c:v>100.0</c:v>
                </c:pt>
                <c:pt idx="9">
                  <c:v>100.0</c:v>
                </c:pt>
                <c:pt idx="10">
                  <c:v>100.0</c:v>
                </c:pt>
                <c:pt idx="11">
                  <c:v>100.0</c:v>
                </c:pt>
                <c:pt idx="12">
                  <c:v>0.0</c:v>
                </c:pt>
                <c:pt idx="13">
                  <c:v>0.0</c:v>
                </c:pt>
                <c:pt idx="14">
                  <c:v>0.0</c:v>
                </c:pt>
                <c:pt idx="15">
                  <c:v>87.5</c:v>
                </c:pt>
                <c:pt idx="16">
                  <c:v>0.0</c:v>
                </c:pt>
                <c:pt idx="17">
                  <c:v>0.0</c:v>
                </c:pt>
                <c:pt idx="18">
                  <c:v>100.0</c:v>
                </c:pt>
                <c:pt idx="19">
                  <c:v>0.0</c:v>
                </c:pt>
                <c:pt idx="20">
                  <c:v>100.0</c:v>
                </c:pt>
                <c:pt idx="21">
                  <c:v>100.0</c:v>
                </c:pt>
                <c:pt idx="22">
                  <c:v>100.0</c:v>
                </c:pt>
                <c:pt idx="23">
                  <c:v>0.0</c:v>
                </c:pt>
                <c:pt idx="24">
                  <c:v>0.0</c:v>
                </c:pt>
                <c:pt idx="25">
                  <c:v>0.0</c:v>
                </c:pt>
                <c:pt idx="26">
                  <c:v>50.0</c:v>
                </c:pt>
                <c:pt idx="27">
                  <c:v>0.0</c:v>
                </c:pt>
                <c:pt idx="28">
                  <c:v>0.0</c:v>
                </c:pt>
                <c:pt idx="29">
                  <c:v>0.0</c:v>
                </c:pt>
                <c:pt idx="30">
                  <c:v>100.0</c:v>
                </c:pt>
                <c:pt idx="31">
                  <c:v>100.0</c:v>
                </c:pt>
                <c:pt idx="32">
                  <c:v>0.0</c:v>
                </c:pt>
                <c:pt idx="33">
                  <c:v>0.0</c:v>
                </c:pt>
                <c:pt idx="34">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45.2%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87.5%</a:t>
                    </a:r>
                  </a:p>
                </c:rich>
              </c:tx>
              <c:txPr>
                <a:bodyPr/>
                <a:lstStyle/>
                <a:p>
                  <a:pPr>
                    <a:defRPr sz="400"/>
                  </a:pPr>
                </a:p>
              </c:txPr>
              <c:dLblPos val="inEnd"/>
              <c:showLegendKey val="0"/>
              <c:showVal val="1"/>
              <c:showCatName val="0"/>
              <c:showSerName val="0"/>
              <c:showPercent val="0"/>
              <c:showBubbleSize val="0"/>
            </c:dLbl>
            <c:dLbl>
              <c:idx val="1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9"/>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45.2</c:v>
                </c:pt>
                <c:pt idx="1">
                  <c:v>100.0</c:v>
                </c:pt>
                <c:pt idx="2">
                  <c:v>100.0</c:v>
                </c:pt>
                <c:pt idx="3">
                  <c:v>0.0</c:v>
                </c:pt>
                <c:pt idx="4">
                  <c:v>100.0</c:v>
                </c:pt>
                <c:pt idx="5">
                  <c:v>0.0</c:v>
                </c:pt>
                <c:pt idx="6">
                  <c:v>0.0</c:v>
                </c:pt>
                <c:pt idx="7">
                  <c:v>100.0</c:v>
                </c:pt>
                <c:pt idx="8">
                  <c:v>100.0</c:v>
                </c:pt>
                <c:pt idx="9">
                  <c:v>100.0</c:v>
                </c:pt>
                <c:pt idx="10">
                  <c:v>100.0</c:v>
                </c:pt>
                <c:pt idx="11">
                  <c:v>100.0</c:v>
                </c:pt>
                <c:pt idx="12">
                  <c:v>0.0</c:v>
                </c:pt>
                <c:pt idx="13">
                  <c:v>0.0</c:v>
                </c:pt>
                <c:pt idx="14">
                  <c:v>0.0</c:v>
                </c:pt>
                <c:pt idx="15">
                  <c:v>87.5</c:v>
                </c:pt>
                <c:pt idx="16">
                  <c:v>0.0</c:v>
                </c:pt>
                <c:pt idx="17">
                  <c:v>0.0</c:v>
                </c:pt>
                <c:pt idx="18">
                  <c:v>100.0</c:v>
                </c:pt>
                <c:pt idx="19">
                  <c:v>0.0</c:v>
                </c:pt>
                <c:pt idx="20">
                  <c:v>100.0</c:v>
                </c:pt>
                <c:pt idx="21">
                  <c:v>100.0</c:v>
                </c:pt>
                <c:pt idx="22">
                  <c:v>100.0</c:v>
                </c:pt>
                <c:pt idx="23">
                  <c:v>0.0</c:v>
                </c:pt>
                <c:pt idx="24">
                  <c:v>0.0</c:v>
                </c:pt>
                <c:pt idx="25">
                  <c:v>0.0</c:v>
                </c:pt>
                <c:pt idx="26">
                  <c:v>50.0</c:v>
                </c:pt>
                <c:pt idx="27">
                  <c:v>0.0</c:v>
                </c:pt>
                <c:pt idx="28">
                  <c:v>0.0</c:v>
                </c:pt>
                <c:pt idx="29">
                  <c:v>0.0</c:v>
                </c:pt>
                <c:pt idx="30">
                  <c:v>100.0</c:v>
                </c:pt>
                <c:pt idx="31">
                  <c:v>100.0</c:v>
                </c:pt>
                <c:pt idx="32">
                  <c:v>0.0</c:v>
                </c:pt>
                <c:pt idx="33">
                  <c:v>0.0</c:v>
                </c:pt>
                <c:pt idx="34">
                  <c:v>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58.2%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34.3%</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28.7%</a:t>
                    </a:r>
                  </a:p>
                </c:rich>
              </c:tx>
              <c:txPr>
                <a:bodyPr/>
                <a:lstStyle/>
                <a:p>
                  <a:pPr>
                    <a:defRPr sz="400"/>
                  </a:pPr>
                </a:p>
              </c:txPr>
              <c:dLblPos val="inEnd"/>
              <c:showLegendKey val="0"/>
              <c:showVal val="1"/>
              <c:showCatName val="0"/>
              <c:showSerName val="0"/>
              <c:showPercent val="0"/>
              <c:showBubbleSize val="0"/>
            </c:dLbl>
            <c:dLbl>
              <c:idx val="6"/>
              <c:tx>
                <c:rich>
                  <a:bodyPr/>
                  <a:lstStyle/>
                  <a:p>
                    <a:r>
                      <a:t>38.0%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73.0%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99.7%</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50.0%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18.0%</a:t>
                    </a:r>
                  </a:p>
                </c:rich>
              </c:tx>
              <c:txPr>
                <a:bodyPr/>
                <a:lstStyle/>
                <a:p>
                  <a:pPr>
                    <a:defRPr sz="400"/>
                  </a:pPr>
                </a:p>
              </c:txPr>
              <c:dLblPos val="inEnd"/>
              <c:showLegendKey val="0"/>
              <c:showVal val="1"/>
              <c:showCatName val="0"/>
              <c:showSerName val="0"/>
              <c:showPercent val="0"/>
              <c:showBubbleSize val="0"/>
            </c:dLbl>
            <c:dLbl>
              <c:idx val="15"/>
              <c:tx>
                <c:rich>
                  <a:bodyPr/>
                  <a:lstStyle/>
                  <a:p>
                    <a:r>
                      <a:t>96.9%</a:t>
                    </a:r>
                  </a:p>
                </c:rich>
              </c:tx>
              <c:txPr>
                <a:bodyPr/>
                <a:lstStyle/>
                <a:p>
                  <a:pPr>
                    <a:defRPr sz="400"/>
                  </a:pPr>
                </a:p>
              </c:txPr>
              <c:dLblPos val="inEnd"/>
              <c:showLegendKey val="0"/>
              <c:showVal val="1"/>
              <c:showCatName val="0"/>
              <c:showSerName val="0"/>
              <c:showPercent val="0"/>
              <c:showBubbleSize val="0"/>
            </c:dLbl>
            <c:dLbl>
              <c:idx val="16"/>
              <c:tx>
                <c:rich>
                  <a:bodyPr/>
                  <a:lstStyle/>
                  <a:p>
                    <a:r>
                      <a:t>14.0%</a:t>
                    </a:r>
                  </a:p>
                </c:rich>
              </c:tx>
              <c:txPr>
                <a:bodyPr/>
                <a:lstStyle/>
                <a:p>
                  <a:pPr>
                    <a:defRPr sz="400"/>
                  </a:pPr>
                </a:p>
              </c:txPr>
              <c:dLblPos val="inEnd"/>
              <c:showLegendKey val="0"/>
              <c:showVal val="1"/>
              <c:showCatName val="0"/>
              <c:showSerName val="0"/>
              <c:showPercent val="0"/>
              <c:showBubbleSize val="0"/>
            </c:dLbl>
            <c:dLbl>
              <c:idx val="17"/>
              <c:tx>
                <c:rich>
                  <a:bodyPr/>
                  <a:lstStyle/>
                  <a:p>
                    <a:r>
                      <a:t>16.0%</a:t>
                    </a:r>
                  </a:p>
                </c:rich>
              </c:tx>
              <c:txPr>
                <a:bodyPr/>
                <a:lstStyle/>
                <a:p>
                  <a:pPr>
                    <a:defRPr sz="400"/>
                  </a:pPr>
                </a:p>
              </c:txPr>
              <c:dLblPos val="inEnd"/>
              <c:showLegendKey val="0"/>
              <c:showVal val="1"/>
              <c:showCatName val="0"/>
              <c:showSerName val="0"/>
              <c:showPercent val="0"/>
              <c:showBubbleSize val="0"/>
            </c:dLbl>
            <c:dLbl>
              <c:idx val="18"/>
              <c:tx>
                <c:rich>
                  <a:bodyPr/>
                  <a:lstStyle/>
                  <a:p>
                    <a:r>
                      <a:t>99.7%</a:t>
                    </a:r>
                  </a:p>
                </c:rich>
              </c:tx>
              <c:txPr>
                <a:bodyPr/>
                <a:lstStyle/>
                <a:p>
                  <a:pPr>
                    <a:defRPr sz="400"/>
                  </a:pPr>
                </a:p>
              </c:txPr>
              <c:dLblPos val="inEnd"/>
              <c:showLegendKey val="0"/>
              <c:showVal val="1"/>
              <c:showCatName val="0"/>
              <c:showSerName val="0"/>
              <c:showPercent val="0"/>
              <c:showBubbleSize val="0"/>
            </c:dLbl>
            <c:dLbl>
              <c:idx val="19"/>
              <c:tx>
                <c:rich>
                  <a:bodyPr/>
                  <a:lstStyle/>
                  <a:p>
                    <a:r>
                      <a:t>31.5%</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40.0%</a:t>
                    </a:r>
                  </a:p>
                </c:rich>
              </c:tx>
              <c:txPr>
                <a:bodyPr/>
                <a:lstStyle/>
                <a:p>
                  <a:pPr>
                    <a:defRPr sz="400"/>
                  </a:pPr>
                </a:p>
              </c:txPr>
              <c:dLblPos val="inEnd"/>
              <c:showLegendKey val="0"/>
              <c:showVal val="1"/>
              <c:showCatName val="0"/>
              <c:showSerName val="0"/>
              <c:showPercent val="0"/>
              <c:showBubbleSize val="0"/>
            </c:dLbl>
            <c:dLbl>
              <c:idx val="24"/>
              <c:tx>
                <c:rich>
                  <a:bodyPr/>
                  <a:lstStyle/>
                  <a:p>
                    <a:r>
                      <a:t>38.0%</a:t>
                    </a:r>
                  </a:p>
                </c:rich>
              </c:tx>
              <c:txPr>
                <a:bodyPr/>
                <a:lstStyle/>
                <a:p>
                  <a:pPr>
                    <a:defRPr sz="400"/>
                  </a:pPr>
                </a:p>
              </c:txPr>
              <c:dLblPos val="inEnd"/>
              <c:showLegendKey val="0"/>
              <c:showVal val="1"/>
              <c:showCatName val="0"/>
              <c:showSerName val="0"/>
              <c:showPercent val="0"/>
              <c:showBubbleSize val="0"/>
            </c:dLbl>
            <c:dLbl>
              <c:idx val="25"/>
              <c:tx>
                <c:rich>
                  <a:bodyPr/>
                  <a:lstStyle/>
                  <a:p>
                    <a:r>
                      <a:t>30.0%</a:t>
                    </a:r>
                  </a:p>
                </c:rich>
              </c:tx>
              <c:txPr>
                <a:bodyPr/>
                <a:lstStyle/>
                <a:p>
                  <a:pPr>
                    <a:defRPr sz="400"/>
                  </a:pPr>
                </a:p>
              </c:txPr>
              <c:dLblPos val="inEnd"/>
              <c:showLegendKey val="0"/>
              <c:showVal val="1"/>
              <c:showCatName val="0"/>
              <c:showSerName val="0"/>
              <c:showPercent val="0"/>
              <c:showBubbleSize val="0"/>
            </c:dLbl>
            <c:dLbl>
              <c:idx val="26"/>
              <c:tx>
                <c:rich>
                  <a:bodyPr/>
                  <a:lstStyle/>
                  <a:p>
                    <a:r>
                      <a:t>47.5%</a:t>
                    </a:r>
                  </a:p>
                </c:rich>
              </c:tx>
              <c:txPr>
                <a:bodyPr/>
                <a:lstStyle/>
                <a:p>
                  <a:pPr>
                    <a:defRPr sz="400"/>
                  </a:pPr>
                </a:p>
              </c:txPr>
              <c:dLblPos val="inEnd"/>
              <c:showLegendKey val="0"/>
              <c:showVal val="1"/>
              <c:showCatName val="0"/>
              <c:showSerName val="0"/>
              <c:showPercent val="0"/>
              <c:showBubbleSize val="0"/>
            </c:dLbl>
            <c:dLbl>
              <c:idx val="27"/>
              <c:tx>
                <c:rich>
                  <a:bodyPr/>
                  <a:lstStyle/>
                  <a:p>
                    <a:r>
                      <a:t>14.7%</a:t>
                    </a:r>
                  </a:p>
                </c:rich>
              </c:tx>
              <c:txPr>
                <a:bodyPr/>
                <a:lstStyle/>
                <a:p>
                  <a:pPr>
                    <a:defRPr sz="400"/>
                  </a:pPr>
                </a:p>
              </c:txPr>
              <c:dLblPos val="inEnd"/>
              <c:showLegendKey val="0"/>
              <c:showVal val="1"/>
              <c:showCatName val="0"/>
              <c:showSerName val="0"/>
              <c:showPercent val="0"/>
              <c:showBubbleSize val="0"/>
            </c:dLbl>
            <c:dLbl>
              <c:idx val="28"/>
              <c:tx>
                <c:rich>
                  <a:bodyPr/>
                  <a:lstStyle/>
                  <a:p>
                    <a:r>
                      <a:t>24.7%</a:t>
                    </a:r>
                  </a:p>
                </c:rich>
              </c:tx>
              <c:txPr>
                <a:bodyPr/>
                <a:lstStyle/>
                <a:p>
                  <a:pPr>
                    <a:defRPr sz="400"/>
                  </a:pPr>
                </a:p>
              </c:txPr>
              <c:dLblPos val="inEnd"/>
              <c:showLegendKey val="0"/>
              <c:showVal val="1"/>
              <c:showCatName val="0"/>
              <c:showSerName val="0"/>
              <c:showPercent val="0"/>
              <c:showBubbleSize val="0"/>
            </c:dLbl>
            <c:dLbl>
              <c:idx val="29"/>
              <c:tx>
                <c:rich>
                  <a:bodyPr/>
                  <a:lstStyle/>
                  <a:p>
                    <a:r>
                      <a:t>24.0%</a:t>
                    </a:r>
                  </a:p>
                </c:rich>
              </c:tx>
              <c:txPr>
                <a:bodyPr/>
                <a:lstStyle/>
                <a:p>
                  <a:pPr>
                    <a:defRPr sz="400"/>
                  </a:pPr>
                </a:p>
              </c:txPr>
              <c:dLblPos val="inEnd"/>
              <c:showLegendKey val="0"/>
              <c:showVal val="1"/>
              <c:showCatName val="0"/>
              <c:showSerName val="0"/>
              <c:showPercent val="0"/>
              <c:showBubbleSize val="0"/>
            </c:dLbl>
            <c:dLbl>
              <c:idx val="30"/>
              <c:tx>
                <c:rich>
                  <a:bodyPr/>
                  <a:lstStyle/>
                  <a:p>
                    <a:r>
                      <a:t>50.3%</a:t>
                    </a:r>
                  </a:p>
                </c:rich>
              </c:tx>
              <c:txPr>
                <a:bodyPr/>
                <a:lstStyle/>
                <a:p>
                  <a:pPr>
                    <a:defRPr sz="400"/>
                  </a:pPr>
                </a:p>
              </c:txPr>
              <c:dLblPos val="inEnd"/>
              <c:showLegendKey val="0"/>
              <c:showVal val="1"/>
              <c:showCatName val="0"/>
              <c:showSerName val="0"/>
              <c:showPercent val="0"/>
              <c:showBubbleSize val="0"/>
            </c:dLbl>
            <c:dLbl>
              <c:idx val="31"/>
              <c:tx>
                <c:rich>
                  <a:bodyPr/>
                  <a:lstStyle/>
                  <a:p>
                    <a:r>
                      <a:t>63.9%</a:t>
                    </a:r>
                  </a:p>
                </c:rich>
              </c:tx>
              <c:txPr>
                <a:bodyPr/>
                <a:lstStyle/>
                <a:p>
                  <a:pPr>
                    <a:defRPr sz="400"/>
                  </a:pPr>
                </a:p>
              </c:txPr>
              <c:dLblPos val="inEnd"/>
              <c:showLegendKey val="0"/>
              <c:showVal val="1"/>
              <c:showCatName val="0"/>
              <c:showSerName val="0"/>
              <c:showPercent val="0"/>
              <c:showBubbleSize val="0"/>
            </c:dLbl>
            <c:dLbl>
              <c:idx val="32"/>
              <c:tx>
                <c:rich>
                  <a:bodyPr/>
                  <a:lstStyle/>
                  <a:p>
                    <a:r>
                      <a:t>30.8%</a:t>
                    </a:r>
                  </a:p>
                </c:rich>
              </c:tx>
              <c:txPr>
                <a:bodyPr/>
                <a:lstStyle/>
                <a:p>
                  <a:pPr>
                    <a:defRPr sz="400"/>
                  </a:pPr>
                </a:p>
              </c:txPr>
              <c:dLblPos val="inEnd"/>
              <c:showLegendKey val="0"/>
              <c:showVal val="1"/>
              <c:showCatName val="0"/>
              <c:showSerName val="0"/>
              <c:showPercent val="0"/>
              <c:showBubbleSize val="0"/>
            </c:dLbl>
            <c:dLbl>
              <c:idx val="33"/>
              <c:tx>
                <c:rich>
                  <a:bodyPr/>
                  <a:lstStyle/>
                  <a:p>
                    <a:r>
                      <a:t>48.9%</a:t>
                    </a:r>
                  </a:p>
                </c:rich>
              </c:tx>
              <c:txPr>
                <a:bodyPr/>
                <a:lstStyle/>
                <a:p>
                  <a:pPr>
                    <a:defRPr sz="400"/>
                  </a:pPr>
                </a:p>
              </c:txPr>
              <c:dLblPos val="inEnd"/>
              <c:showLegendKey val="0"/>
              <c:showVal val="1"/>
              <c:showCatName val="0"/>
              <c:showSerName val="0"/>
              <c:showPercent val="0"/>
              <c:showBubbleSize val="0"/>
            </c:dLbl>
            <c:dLbl>
              <c:idx val="34"/>
              <c:tx>
                <c:rich>
                  <a:bodyPr/>
                  <a:lstStyle/>
                  <a:p>
                    <a:r>
                      <a:t>40.0%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58.2</c:v>
                </c:pt>
                <c:pt idx="1">
                  <c:v>100.0</c:v>
                </c:pt>
                <c:pt idx="2">
                  <c:v>100.0</c:v>
                </c:pt>
                <c:pt idx="3">
                  <c:v>34.3</c:v>
                </c:pt>
                <c:pt idx="4">
                  <c:v>75.0</c:v>
                </c:pt>
                <c:pt idx="5">
                  <c:v>28.7</c:v>
                </c:pt>
                <c:pt idx="6">
                  <c:v>38.0</c:v>
                </c:pt>
                <c:pt idx="7">
                  <c:v>100.0</c:v>
                </c:pt>
                <c:pt idx="8">
                  <c:v>73.0</c:v>
                </c:pt>
                <c:pt idx="9">
                  <c:v>100.0</c:v>
                </c:pt>
                <c:pt idx="10">
                  <c:v>99.7</c:v>
                </c:pt>
                <c:pt idx="11">
                  <c:v>100.0</c:v>
                </c:pt>
                <c:pt idx="12">
                  <c:v>50.0</c:v>
                </c:pt>
                <c:pt idx="13">
                  <c:v>50.0</c:v>
                </c:pt>
                <c:pt idx="14">
                  <c:v>18.0</c:v>
                </c:pt>
                <c:pt idx="15">
                  <c:v>96.9</c:v>
                </c:pt>
                <c:pt idx="16">
                  <c:v>14.0</c:v>
                </c:pt>
                <c:pt idx="17">
                  <c:v>16.0</c:v>
                </c:pt>
                <c:pt idx="18">
                  <c:v>99.7</c:v>
                </c:pt>
                <c:pt idx="19">
                  <c:v>31.5</c:v>
                </c:pt>
                <c:pt idx="20">
                  <c:v>100.0</c:v>
                </c:pt>
                <c:pt idx="21">
                  <c:v>100.0</c:v>
                </c:pt>
                <c:pt idx="22">
                  <c:v>100.0</c:v>
                </c:pt>
                <c:pt idx="23">
                  <c:v>40.0</c:v>
                </c:pt>
                <c:pt idx="24">
                  <c:v>38.0</c:v>
                </c:pt>
                <c:pt idx="25">
                  <c:v>30.0</c:v>
                </c:pt>
                <c:pt idx="26">
                  <c:v>47.5</c:v>
                </c:pt>
                <c:pt idx="27">
                  <c:v>14.7</c:v>
                </c:pt>
                <c:pt idx="28">
                  <c:v>24.7</c:v>
                </c:pt>
                <c:pt idx="29">
                  <c:v>24.0</c:v>
                </c:pt>
                <c:pt idx="30">
                  <c:v>50.3</c:v>
                </c:pt>
                <c:pt idx="31">
                  <c:v>63.9</c:v>
                </c:pt>
                <c:pt idx="32">
                  <c:v>30.8</c:v>
                </c:pt>
                <c:pt idx="33">
                  <c:v>48.9</c:v>
                </c:pt>
                <c:pt idx="34">
                  <c:v>40.0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58.2%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34.3%</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28.7%</a:t>
                    </a:r>
                  </a:p>
                </c:rich>
              </c:tx>
              <c:txPr>
                <a:bodyPr/>
                <a:lstStyle/>
                <a:p>
                  <a:pPr>
                    <a:defRPr sz="400"/>
                  </a:pPr>
                </a:p>
              </c:txPr>
              <c:dLblPos val="inEnd"/>
              <c:showLegendKey val="0"/>
              <c:showVal val="1"/>
              <c:showCatName val="0"/>
              <c:showSerName val="0"/>
              <c:showPercent val="0"/>
              <c:showBubbleSize val="0"/>
            </c:dLbl>
            <c:dLbl>
              <c:idx val="6"/>
              <c:tx>
                <c:rich>
                  <a:bodyPr/>
                  <a:lstStyle/>
                  <a:p>
                    <a:r>
                      <a:t>38.0%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73.0%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99.7%</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50.0%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18.0%</a:t>
                    </a:r>
                  </a:p>
                </c:rich>
              </c:tx>
              <c:txPr>
                <a:bodyPr/>
                <a:lstStyle/>
                <a:p>
                  <a:pPr>
                    <a:defRPr sz="400"/>
                  </a:pPr>
                </a:p>
              </c:txPr>
              <c:dLblPos val="inEnd"/>
              <c:showLegendKey val="0"/>
              <c:showVal val="1"/>
              <c:showCatName val="0"/>
              <c:showSerName val="0"/>
              <c:showPercent val="0"/>
              <c:showBubbleSize val="0"/>
            </c:dLbl>
            <c:dLbl>
              <c:idx val="15"/>
              <c:tx>
                <c:rich>
                  <a:bodyPr/>
                  <a:lstStyle/>
                  <a:p>
                    <a:r>
                      <a:t>96.9%</a:t>
                    </a:r>
                  </a:p>
                </c:rich>
              </c:tx>
              <c:txPr>
                <a:bodyPr/>
                <a:lstStyle/>
                <a:p>
                  <a:pPr>
                    <a:defRPr sz="400"/>
                  </a:pPr>
                </a:p>
              </c:txPr>
              <c:dLblPos val="inEnd"/>
              <c:showLegendKey val="0"/>
              <c:showVal val="1"/>
              <c:showCatName val="0"/>
              <c:showSerName val="0"/>
              <c:showPercent val="0"/>
              <c:showBubbleSize val="0"/>
            </c:dLbl>
            <c:dLbl>
              <c:idx val="16"/>
              <c:tx>
                <c:rich>
                  <a:bodyPr/>
                  <a:lstStyle/>
                  <a:p>
                    <a:r>
                      <a:t>14.0%</a:t>
                    </a:r>
                  </a:p>
                </c:rich>
              </c:tx>
              <c:txPr>
                <a:bodyPr/>
                <a:lstStyle/>
                <a:p>
                  <a:pPr>
                    <a:defRPr sz="400"/>
                  </a:pPr>
                </a:p>
              </c:txPr>
              <c:dLblPos val="inEnd"/>
              <c:showLegendKey val="0"/>
              <c:showVal val="1"/>
              <c:showCatName val="0"/>
              <c:showSerName val="0"/>
              <c:showPercent val="0"/>
              <c:showBubbleSize val="0"/>
            </c:dLbl>
            <c:dLbl>
              <c:idx val="17"/>
              <c:tx>
                <c:rich>
                  <a:bodyPr/>
                  <a:lstStyle/>
                  <a:p>
                    <a:r>
                      <a:t>16.0%</a:t>
                    </a:r>
                  </a:p>
                </c:rich>
              </c:tx>
              <c:txPr>
                <a:bodyPr/>
                <a:lstStyle/>
                <a:p>
                  <a:pPr>
                    <a:defRPr sz="400"/>
                  </a:pPr>
                </a:p>
              </c:txPr>
              <c:dLblPos val="inEnd"/>
              <c:showLegendKey val="0"/>
              <c:showVal val="1"/>
              <c:showCatName val="0"/>
              <c:showSerName val="0"/>
              <c:showPercent val="0"/>
              <c:showBubbleSize val="0"/>
            </c:dLbl>
            <c:dLbl>
              <c:idx val="18"/>
              <c:tx>
                <c:rich>
                  <a:bodyPr/>
                  <a:lstStyle/>
                  <a:p>
                    <a:r>
                      <a:t>99.7%</a:t>
                    </a:r>
                  </a:p>
                </c:rich>
              </c:tx>
              <c:txPr>
                <a:bodyPr/>
                <a:lstStyle/>
                <a:p>
                  <a:pPr>
                    <a:defRPr sz="400"/>
                  </a:pPr>
                </a:p>
              </c:txPr>
              <c:dLblPos val="inEnd"/>
              <c:showLegendKey val="0"/>
              <c:showVal val="1"/>
              <c:showCatName val="0"/>
              <c:showSerName val="0"/>
              <c:showPercent val="0"/>
              <c:showBubbleSize val="0"/>
            </c:dLbl>
            <c:dLbl>
              <c:idx val="19"/>
              <c:tx>
                <c:rich>
                  <a:bodyPr/>
                  <a:lstStyle/>
                  <a:p>
                    <a:r>
                      <a:t>31.5%</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40.0%</a:t>
                    </a:r>
                  </a:p>
                </c:rich>
              </c:tx>
              <c:txPr>
                <a:bodyPr/>
                <a:lstStyle/>
                <a:p>
                  <a:pPr>
                    <a:defRPr sz="400"/>
                  </a:pPr>
                </a:p>
              </c:txPr>
              <c:dLblPos val="inEnd"/>
              <c:showLegendKey val="0"/>
              <c:showVal val="1"/>
              <c:showCatName val="0"/>
              <c:showSerName val="0"/>
              <c:showPercent val="0"/>
              <c:showBubbleSize val="0"/>
            </c:dLbl>
            <c:dLbl>
              <c:idx val="24"/>
              <c:tx>
                <c:rich>
                  <a:bodyPr/>
                  <a:lstStyle/>
                  <a:p>
                    <a:r>
                      <a:t>38.0%</a:t>
                    </a:r>
                  </a:p>
                </c:rich>
              </c:tx>
              <c:txPr>
                <a:bodyPr/>
                <a:lstStyle/>
                <a:p>
                  <a:pPr>
                    <a:defRPr sz="400"/>
                  </a:pPr>
                </a:p>
              </c:txPr>
              <c:dLblPos val="inEnd"/>
              <c:showLegendKey val="0"/>
              <c:showVal val="1"/>
              <c:showCatName val="0"/>
              <c:showSerName val="0"/>
              <c:showPercent val="0"/>
              <c:showBubbleSize val="0"/>
            </c:dLbl>
            <c:dLbl>
              <c:idx val="25"/>
              <c:tx>
                <c:rich>
                  <a:bodyPr/>
                  <a:lstStyle/>
                  <a:p>
                    <a:r>
                      <a:t>30.0%</a:t>
                    </a:r>
                  </a:p>
                </c:rich>
              </c:tx>
              <c:txPr>
                <a:bodyPr/>
                <a:lstStyle/>
                <a:p>
                  <a:pPr>
                    <a:defRPr sz="400"/>
                  </a:pPr>
                </a:p>
              </c:txPr>
              <c:dLblPos val="inEnd"/>
              <c:showLegendKey val="0"/>
              <c:showVal val="1"/>
              <c:showCatName val="0"/>
              <c:showSerName val="0"/>
              <c:showPercent val="0"/>
              <c:showBubbleSize val="0"/>
            </c:dLbl>
            <c:dLbl>
              <c:idx val="26"/>
              <c:tx>
                <c:rich>
                  <a:bodyPr/>
                  <a:lstStyle/>
                  <a:p>
                    <a:r>
                      <a:t>47.5%</a:t>
                    </a:r>
                  </a:p>
                </c:rich>
              </c:tx>
              <c:txPr>
                <a:bodyPr/>
                <a:lstStyle/>
                <a:p>
                  <a:pPr>
                    <a:defRPr sz="400"/>
                  </a:pPr>
                </a:p>
              </c:txPr>
              <c:dLblPos val="inEnd"/>
              <c:showLegendKey val="0"/>
              <c:showVal val="1"/>
              <c:showCatName val="0"/>
              <c:showSerName val="0"/>
              <c:showPercent val="0"/>
              <c:showBubbleSize val="0"/>
            </c:dLbl>
            <c:dLbl>
              <c:idx val="27"/>
              <c:tx>
                <c:rich>
                  <a:bodyPr/>
                  <a:lstStyle/>
                  <a:p>
                    <a:r>
                      <a:t>14.7%</a:t>
                    </a:r>
                  </a:p>
                </c:rich>
              </c:tx>
              <c:txPr>
                <a:bodyPr/>
                <a:lstStyle/>
                <a:p>
                  <a:pPr>
                    <a:defRPr sz="400"/>
                  </a:pPr>
                </a:p>
              </c:txPr>
              <c:dLblPos val="inEnd"/>
              <c:showLegendKey val="0"/>
              <c:showVal val="1"/>
              <c:showCatName val="0"/>
              <c:showSerName val="0"/>
              <c:showPercent val="0"/>
              <c:showBubbleSize val="0"/>
            </c:dLbl>
            <c:dLbl>
              <c:idx val="28"/>
              <c:tx>
                <c:rich>
                  <a:bodyPr/>
                  <a:lstStyle/>
                  <a:p>
                    <a:r>
                      <a:t>24.7%</a:t>
                    </a:r>
                  </a:p>
                </c:rich>
              </c:tx>
              <c:txPr>
                <a:bodyPr/>
                <a:lstStyle/>
                <a:p>
                  <a:pPr>
                    <a:defRPr sz="400"/>
                  </a:pPr>
                </a:p>
              </c:txPr>
              <c:dLblPos val="inEnd"/>
              <c:showLegendKey val="0"/>
              <c:showVal val="1"/>
              <c:showCatName val="0"/>
              <c:showSerName val="0"/>
              <c:showPercent val="0"/>
              <c:showBubbleSize val="0"/>
            </c:dLbl>
            <c:dLbl>
              <c:idx val="29"/>
              <c:tx>
                <c:rich>
                  <a:bodyPr/>
                  <a:lstStyle/>
                  <a:p>
                    <a:r>
                      <a:t>24.0%</a:t>
                    </a:r>
                  </a:p>
                </c:rich>
              </c:tx>
              <c:txPr>
                <a:bodyPr/>
                <a:lstStyle/>
                <a:p>
                  <a:pPr>
                    <a:defRPr sz="400"/>
                  </a:pPr>
                </a:p>
              </c:txPr>
              <c:dLblPos val="inEnd"/>
              <c:showLegendKey val="0"/>
              <c:showVal val="1"/>
              <c:showCatName val="0"/>
              <c:showSerName val="0"/>
              <c:showPercent val="0"/>
              <c:showBubbleSize val="0"/>
            </c:dLbl>
            <c:dLbl>
              <c:idx val="30"/>
              <c:tx>
                <c:rich>
                  <a:bodyPr/>
                  <a:lstStyle/>
                  <a:p>
                    <a:r>
                      <a:t>50.3%</a:t>
                    </a:r>
                  </a:p>
                </c:rich>
              </c:tx>
              <c:txPr>
                <a:bodyPr/>
                <a:lstStyle/>
                <a:p>
                  <a:pPr>
                    <a:defRPr sz="400"/>
                  </a:pPr>
                </a:p>
              </c:txPr>
              <c:dLblPos val="inEnd"/>
              <c:showLegendKey val="0"/>
              <c:showVal val="1"/>
              <c:showCatName val="0"/>
              <c:showSerName val="0"/>
              <c:showPercent val="0"/>
              <c:showBubbleSize val="0"/>
            </c:dLbl>
            <c:dLbl>
              <c:idx val="31"/>
              <c:tx>
                <c:rich>
                  <a:bodyPr/>
                  <a:lstStyle/>
                  <a:p>
                    <a:r>
                      <a:t>63.9%</a:t>
                    </a:r>
                  </a:p>
                </c:rich>
              </c:tx>
              <c:txPr>
                <a:bodyPr/>
                <a:lstStyle/>
                <a:p>
                  <a:pPr>
                    <a:defRPr sz="400"/>
                  </a:pPr>
                </a:p>
              </c:txPr>
              <c:dLblPos val="inEnd"/>
              <c:showLegendKey val="0"/>
              <c:showVal val="1"/>
              <c:showCatName val="0"/>
              <c:showSerName val="0"/>
              <c:showPercent val="0"/>
              <c:showBubbleSize val="0"/>
            </c:dLbl>
            <c:dLbl>
              <c:idx val="32"/>
              <c:tx>
                <c:rich>
                  <a:bodyPr/>
                  <a:lstStyle/>
                  <a:p>
                    <a:r>
                      <a:t>30.8%</a:t>
                    </a:r>
                  </a:p>
                </c:rich>
              </c:tx>
              <c:txPr>
                <a:bodyPr/>
                <a:lstStyle/>
                <a:p>
                  <a:pPr>
                    <a:defRPr sz="400"/>
                  </a:pPr>
                </a:p>
              </c:txPr>
              <c:dLblPos val="inEnd"/>
              <c:showLegendKey val="0"/>
              <c:showVal val="1"/>
              <c:showCatName val="0"/>
              <c:showSerName val="0"/>
              <c:showPercent val="0"/>
              <c:showBubbleSize val="0"/>
            </c:dLbl>
            <c:dLbl>
              <c:idx val="33"/>
              <c:tx>
                <c:rich>
                  <a:bodyPr/>
                  <a:lstStyle/>
                  <a:p>
                    <a:r>
                      <a:t>48.9%</a:t>
                    </a:r>
                  </a:p>
                </c:rich>
              </c:tx>
              <c:txPr>
                <a:bodyPr/>
                <a:lstStyle/>
                <a:p>
                  <a:pPr>
                    <a:defRPr sz="400"/>
                  </a:pPr>
                </a:p>
              </c:txPr>
              <c:dLblPos val="inEnd"/>
              <c:showLegendKey val="0"/>
              <c:showVal val="1"/>
              <c:showCatName val="0"/>
              <c:showSerName val="0"/>
              <c:showPercent val="0"/>
              <c:showBubbleSize val="0"/>
            </c:dLbl>
            <c:dLbl>
              <c:idx val="34"/>
              <c:tx>
                <c:rich>
                  <a:bodyPr/>
                  <a:lstStyle/>
                  <a:p>
                    <a:r>
                      <a:t>40.0%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58.2</c:v>
                </c:pt>
                <c:pt idx="1">
                  <c:v>100.0</c:v>
                </c:pt>
                <c:pt idx="2">
                  <c:v>100.0</c:v>
                </c:pt>
                <c:pt idx="3">
                  <c:v>34.3</c:v>
                </c:pt>
                <c:pt idx="4">
                  <c:v>75.0</c:v>
                </c:pt>
                <c:pt idx="5">
                  <c:v>28.7</c:v>
                </c:pt>
                <c:pt idx="6">
                  <c:v>38.0</c:v>
                </c:pt>
                <c:pt idx="7">
                  <c:v>100.0</c:v>
                </c:pt>
                <c:pt idx="8">
                  <c:v>73.0</c:v>
                </c:pt>
                <c:pt idx="9">
                  <c:v>100.0</c:v>
                </c:pt>
                <c:pt idx="10">
                  <c:v>99.7</c:v>
                </c:pt>
                <c:pt idx="11">
                  <c:v>100.0</c:v>
                </c:pt>
                <c:pt idx="12">
                  <c:v>50.0</c:v>
                </c:pt>
                <c:pt idx="13">
                  <c:v>50.0</c:v>
                </c:pt>
                <c:pt idx="14">
                  <c:v>18.0</c:v>
                </c:pt>
                <c:pt idx="15">
                  <c:v>96.9</c:v>
                </c:pt>
                <c:pt idx="16">
                  <c:v>14.0</c:v>
                </c:pt>
                <c:pt idx="17">
                  <c:v>16.0</c:v>
                </c:pt>
                <c:pt idx="18">
                  <c:v>99.7</c:v>
                </c:pt>
                <c:pt idx="19">
                  <c:v>31.5</c:v>
                </c:pt>
                <c:pt idx="20">
                  <c:v>100.0</c:v>
                </c:pt>
                <c:pt idx="21">
                  <c:v>100.0</c:v>
                </c:pt>
                <c:pt idx="22">
                  <c:v>100.0</c:v>
                </c:pt>
                <c:pt idx="23">
                  <c:v>40.0</c:v>
                </c:pt>
                <c:pt idx="24">
                  <c:v>38.0</c:v>
                </c:pt>
                <c:pt idx="25">
                  <c:v>30.0</c:v>
                </c:pt>
                <c:pt idx="26">
                  <c:v>47.5</c:v>
                </c:pt>
                <c:pt idx="27">
                  <c:v>14.7</c:v>
                </c:pt>
                <c:pt idx="28">
                  <c:v>24.7</c:v>
                </c:pt>
                <c:pt idx="29">
                  <c:v>24.0</c:v>
                </c:pt>
                <c:pt idx="30">
                  <c:v>50.3</c:v>
                </c:pt>
                <c:pt idx="31">
                  <c:v>63.9</c:v>
                </c:pt>
                <c:pt idx="32">
                  <c:v>30.8</c:v>
                </c:pt>
                <c:pt idx="33">
                  <c:v>48.9</c:v>
                </c:pt>
                <c:pt idx="34">
                  <c:v>40.0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94.2%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88.3%</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95.7%</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48.0%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96.0%</a:t>
                    </a:r>
                  </a:p>
                </c:rich>
              </c:tx>
              <c:txPr>
                <a:bodyPr/>
                <a:lstStyle/>
                <a:p>
                  <a:pPr>
                    <a:defRPr sz="400"/>
                  </a:pPr>
                </a:p>
              </c:txPr>
              <c:dLblPos val="inEnd"/>
              <c:showLegendKey val="0"/>
              <c:showVal val="1"/>
              <c:showCatName val="0"/>
              <c:showSerName val="0"/>
              <c:showPercent val="0"/>
              <c:showBubbleSize val="0"/>
            </c:dLbl>
            <c:dLbl>
              <c:idx val="20"/>
              <c:tx>
                <c:rich>
                  <a:bodyPr/>
                  <a:lstStyle/>
                  <a:p>
                    <a:r>
                      <a:t>99.7%</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96.7%</a:t>
                    </a:r>
                  </a:p>
                </c:rich>
              </c:tx>
              <c:txPr>
                <a:bodyPr/>
                <a:lstStyle/>
                <a:p>
                  <a:pPr>
                    <a:defRPr sz="400"/>
                  </a:pPr>
                </a:p>
              </c:txPr>
              <c:dLblPos val="inEnd"/>
              <c:showLegendKey val="0"/>
              <c:showVal val="1"/>
              <c:showCatName val="0"/>
              <c:showSerName val="0"/>
              <c:showPercent val="0"/>
              <c:showBubbleSize val="0"/>
            </c:dLbl>
            <c:dLbl>
              <c:idx val="23"/>
              <c:tx>
                <c:rich>
                  <a:bodyPr/>
                  <a:lstStyle/>
                  <a:p>
                    <a:r>
                      <a:t>97.3%</a:t>
                    </a:r>
                  </a:p>
                </c:rich>
              </c:tx>
              <c:txPr>
                <a:bodyPr/>
                <a:lstStyle/>
                <a:p>
                  <a:pPr>
                    <a:defRPr sz="400"/>
                  </a:pPr>
                </a:p>
              </c:txPr>
              <c:dLblPos val="inEnd"/>
              <c:showLegendKey val="0"/>
              <c:showVal val="1"/>
              <c:showCatName val="0"/>
              <c:showSerName val="0"/>
              <c:showPercent val="0"/>
              <c:showBubbleSize val="0"/>
            </c:dLbl>
            <c:dLbl>
              <c:idx val="24"/>
              <c:tx>
                <c:rich>
                  <a:bodyPr/>
                  <a:lstStyle/>
                  <a:p>
                    <a:r>
                      <a:t>96.0%</a:t>
                    </a:r>
                  </a:p>
                </c:rich>
              </c:tx>
              <c:txPr>
                <a:bodyPr/>
                <a:lstStyle/>
                <a:p>
                  <a:pPr>
                    <a:defRPr sz="400"/>
                  </a:pPr>
                </a:p>
              </c:txPr>
              <c:dLblPos val="inEnd"/>
              <c:showLegendKey val="0"/>
              <c:showVal val="1"/>
              <c:showCatName val="0"/>
              <c:showSerName val="0"/>
              <c:showPercent val="0"/>
              <c:showBubbleSize val="0"/>
            </c:dLbl>
            <c:dLbl>
              <c:idx val="25"/>
              <c:tx>
                <c:rich>
                  <a:bodyPr/>
                  <a:lstStyle/>
                  <a:p>
                    <a:r>
                      <a:t>71.3%</a:t>
                    </a:r>
                  </a:p>
                </c:rich>
              </c:tx>
              <c:txPr>
                <a:bodyPr/>
                <a:lstStyle/>
                <a:p>
                  <a:pPr>
                    <a:defRPr sz="400"/>
                  </a:pPr>
                </a:p>
              </c:txPr>
              <c:dLblPos val="inEnd"/>
              <c:showLegendKey val="0"/>
              <c:showVal val="1"/>
              <c:showCatName val="0"/>
              <c:showSerName val="0"/>
              <c:showPercent val="0"/>
              <c:showBubbleSize val="0"/>
            </c:dLbl>
            <c:dLbl>
              <c:idx val="26"/>
              <c:tx>
                <c:rich>
                  <a:bodyPr/>
                  <a:lstStyle/>
                  <a:p>
                    <a:r>
                      <a:t>91.3%</a:t>
                    </a:r>
                  </a:p>
                </c:rich>
              </c:tx>
              <c:txPr>
                <a:bodyPr/>
                <a:lstStyle/>
                <a:p>
                  <a:pPr>
                    <a:defRPr sz="400"/>
                  </a:pPr>
                </a:p>
              </c:txPr>
              <c:dLblPos val="inEnd"/>
              <c:showLegendKey val="0"/>
              <c:showVal val="1"/>
              <c:showCatName val="0"/>
              <c:showSerName val="0"/>
              <c:showPercent val="0"/>
              <c:showBubbleSize val="0"/>
            </c:dLbl>
            <c:dLbl>
              <c:idx val="27"/>
              <c:tx>
                <c:rich>
                  <a:bodyPr/>
                  <a:lstStyle/>
                  <a:p>
                    <a:r>
                      <a:t>61.3%</a:t>
                    </a:r>
                  </a:p>
                </c:rich>
              </c:tx>
              <c:txPr>
                <a:bodyPr/>
                <a:lstStyle/>
                <a:p>
                  <a:pPr>
                    <a:defRPr sz="400"/>
                  </a:pPr>
                </a:p>
              </c:txPr>
              <c:dLblPos val="inEnd"/>
              <c:showLegendKey val="0"/>
              <c:showVal val="1"/>
              <c:showCatName val="0"/>
              <c:showSerName val="0"/>
              <c:showPercent val="0"/>
              <c:showBubbleSize val="0"/>
            </c:dLbl>
            <c:dLbl>
              <c:idx val="28"/>
              <c:tx>
                <c:rich>
                  <a:bodyPr/>
                  <a:lstStyle/>
                  <a:p>
                    <a:r>
                      <a:t>97.3%</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64.0%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94.2</c:v>
                </c:pt>
                <c:pt idx="1">
                  <c:v>100.0</c:v>
                </c:pt>
                <c:pt idx="2">
                  <c:v>100.0</c:v>
                </c:pt>
                <c:pt idx="3">
                  <c:v>88.3</c:v>
                </c:pt>
                <c:pt idx="4">
                  <c:v>100.0</c:v>
                </c:pt>
                <c:pt idx="5">
                  <c:v>100.0</c:v>
                </c:pt>
                <c:pt idx="6">
                  <c:v>100.0</c:v>
                </c:pt>
                <c:pt idx="7">
                  <c:v>100.0</c:v>
                </c:pt>
                <c:pt idx="8">
                  <c:v>100.0</c:v>
                </c:pt>
                <c:pt idx="9">
                  <c:v>100.0</c:v>
                </c:pt>
                <c:pt idx="10">
                  <c:v>100.0</c:v>
                </c:pt>
                <c:pt idx="11">
                  <c:v>100.0</c:v>
                </c:pt>
                <c:pt idx="12">
                  <c:v>100.0</c:v>
                </c:pt>
                <c:pt idx="13">
                  <c:v>100.0</c:v>
                </c:pt>
                <c:pt idx="14">
                  <c:v>95.7</c:v>
                </c:pt>
                <c:pt idx="15">
                  <c:v>100.0</c:v>
                </c:pt>
                <c:pt idx="16">
                  <c:v>48.0</c:v>
                </c:pt>
                <c:pt idx="17">
                  <c:v>100.0</c:v>
                </c:pt>
                <c:pt idx="18">
                  <c:v>100.0</c:v>
                </c:pt>
                <c:pt idx="19">
                  <c:v>96.0</c:v>
                </c:pt>
                <c:pt idx="20">
                  <c:v>99.7</c:v>
                </c:pt>
                <c:pt idx="21">
                  <c:v>100.0</c:v>
                </c:pt>
                <c:pt idx="22">
                  <c:v>96.7</c:v>
                </c:pt>
                <c:pt idx="23">
                  <c:v>97.3</c:v>
                </c:pt>
                <c:pt idx="24">
                  <c:v>96.0</c:v>
                </c:pt>
                <c:pt idx="25">
                  <c:v>71.3</c:v>
                </c:pt>
                <c:pt idx="26">
                  <c:v>91.3</c:v>
                </c:pt>
                <c:pt idx="27">
                  <c:v>61.3</c:v>
                </c:pt>
                <c:pt idx="28">
                  <c:v>97.3</c:v>
                </c:pt>
                <c:pt idx="29">
                  <c:v>100.0</c:v>
                </c:pt>
                <c:pt idx="30">
                  <c:v>100.0</c:v>
                </c:pt>
                <c:pt idx="31">
                  <c:v>64.0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96.3%</a:t>
                    </a:r>
                  </a:p>
                </c:rich>
              </c:tx>
              <c:txPr>
                <a:bodyPr/>
                <a:lstStyle/>
                <a:p>
                  <a:pPr>
                    <a:defRPr sz="1200"/>
                  </a:pPr>
                </a:p>
              </c:txPr>
              <c:dLblPos val="b"/>
              <c:showLegendKey val="0"/>
              <c:showVal val="1"/>
              <c:showCatName val="0"/>
              <c:showSerName val="0"/>
              <c:showPercent val="0"/>
              <c:showBubbleSize val="0"/>
            </c:dLbl>
            <c:dLbl>
              <c:idx val="1"/>
              <c:tx>
                <c:rich>
                  <a:bodyPr/>
                  <a:lstStyle/>
                  <a:p>
                    <a:r>
                      <a:t>97.2%</a:t>
                    </a:r>
                  </a:p>
                </c:rich>
              </c:tx>
              <c:txPr>
                <a:bodyPr/>
                <a:lstStyle/>
                <a:p>
                  <a:pPr>
                    <a:defRPr sz="1200"/>
                  </a:pPr>
                </a:p>
              </c:txPr>
              <c:dLblPos val="b"/>
              <c:showLegendKey val="0"/>
              <c:showVal val="1"/>
              <c:showCatName val="0"/>
              <c:showSerName val="0"/>
              <c:showPercent val="0"/>
              <c:showBubbleSize val="0"/>
            </c:dLbl>
            <c:dLbl>
              <c:idx val="2"/>
              <c:tx>
                <c:rich>
                  <a:bodyPr/>
                  <a:lstStyle/>
                  <a:p>
                    <a:r>
                      <a:t>97.7%</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96.3</c:v>
                </c:pt>
                <c:pt idx="1">
                  <c:v>97.2</c:v>
                </c:pt>
                <c:pt idx="2">
                  <c:v>97.7</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95.8%</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91.7%</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83.3%</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91.7%</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79.2%</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97.2</c:v>
                </c:pt>
                <c:pt idx="1">
                  <c:v>100.0</c:v>
                </c:pt>
                <c:pt idx="2">
                  <c:v>95.8</c:v>
                </c:pt>
                <c:pt idx="3">
                  <c:v>100.0</c:v>
                </c:pt>
                <c:pt idx="4">
                  <c:v>100.0</c:v>
                </c:pt>
                <c:pt idx="5">
                  <c:v>91.7</c:v>
                </c:pt>
                <c:pt idx="6">
                  <c:v>100.0</c:v>
                </c:pt>
                <c:pt idx="7">
                  <c:v>100.0</c:v>
                </c:pt>
                <c:pt idx="8">
                  <c:v>83.3</c:v>
                </c:pt>
                <c:pt idx="9">
                  <c:v>100.0</c:v>
                </c:pt>
                <c:pt idx="10">
                  <c:v>100.0</c:v>
                </c:pt>
                <c:pt idx="11">
                  <c:v>100.0</c:v>
                </c:pt>
                <c:pt idx="12">
                  <c:v>100.0</c:v>
                </c:pt>
                <c:pt idx="13">
                  <c:v>100.0</c:v>
                </c:pt>
                <c:pt idx="14">
                  <c:v>100.0</c:v>
                </c:pt>
                <c:pt idx="15">
                  <c:v>100.0</c:v>
                </c:pt>
                <c:pt idx="16">
                  <c:v>100.0</c:v>
                </c:pt>
                <c:pt idx="17">
                  <c:v>100.0</c:v>
                </c:pt>
                <c:pt idx="18">
                  <c:v>95.8</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91.7</c:v>
                </c:pt>
                <c:pt idx="33">
                  <c:v>100.0</c:v>
                </c:pt>
                <c:pt idx="34">
                  <c:v>79.2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97.2%</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95.8%</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91.7%</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83.3%</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91.7%</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79.2%</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97.2</c:v>
                </c:pt>
                <c:pt idx="1">
                  <c:v>100.0</c:v>
                </c:pt>
                <c:pt idx="2">
                  <c:v>95.8</c:v>
                </c:pt>
                <c:pt idx="3">
                  <c:v>100.0</c:v>
                </c:pt>
                <c:pt idx="4">
                  <c:v>100.0</c:v>
                </c:pt>
                <c:pt idx="5">
                  <c:v>91.7</c:v>
                </c:pt>
                <c:pt idx="6">
                  <c:v>100.0</c:v>
                </c:pt>
                <c:pt idx="7">
                  <c:v>100.0</c:v>
                </c:pt>
                <c:pt idx="8">
                  <c:v>83.3</c:v>
                </c:pt>
                <c:pt idx="9">
                  <c:v>100.0</c:v>
                </c:pt>
                <c:pt idx="10">
                  <c:v>100.0</c:v>
                </c:pt>
                <c:pt idx="11">
                  <c:v>100.0</c:v>
                </c:pt>
                <c:pt idx="12">
                  <c:v>100.0</c:v>
                </c:pt>
                <c:pt idx="13">
                  <c:v>100.0</c:v>
                </c:pt>
                <c:pt idx="14">
                  <c:v>100.0</c:v>
                </c:pt>
                <c:pt idx="15">
                  <c:v>100.0</c:v>
                </c:pt>
                <c:pt idx="16">
                  <c:v>100.0</c:v>
                </c:pt>
                <c:pt idx="17">
                  <c:v>100.0</c:v>
                </c:pt>
                <c:pt idx="18">
                  <c:v>95.8</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91.7</c:v>
                </c:pt>
                <c:pt idx="33">
                  <c:v>100.0</c:v>
                </c:pt>
                <c:pt idx="34">
                  <c:v>79.2</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99.0%</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99.0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76.7%</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50.0%</a:t>
                    </a:r>
                  </a:p>
                </c:rich>
              </c:tx>
              <c:txPr>
                <a:bodyPr/>
                <a:lstStyle/>
                <a:p>
                  <a:pPr>
                    <a:defRPr sz="400"/>
                  </a:pPr>
                </a:p>
              </c:txPr>
              <c:dLblPos val="inEnd"/>
              <c:showLegendKey val="0"/>
              <c:showVal val="1"/>
              <c:showCatName val="0"/>
              <c:showSerName val="0"/>
              <c:showPercent val="0"/>
              <c:showBubbleSize val="0"/>
            </c:dLbl>
            <c:dLbl>
              <c:idx val="4"/>
              <c:tx>
                <c:rich>
                  <a:bodyPr/>
                  <a:lstStyle/>
                  <a:p>
                    <a:r>
                      <a:t>75.0%</a:t>
                    </a:r>
                  </a:p>
                </c:rich>
              </c:tx>
              <c:txPr>
                <a:bodyPr/>
                <a:lstStyle/>
                <a:p>
                  <a:pPr>
                    <a:defRPr sz="400"/>
                  </a:pPr>
                </a:p>
              </c:txPr>
              <c:dLblPos val="inEnd"/>
              <c:showLegendKey val="0"/>
              <c:showVal val="1"/>
              <c:showCatName val="0"/>
              <c:showSerName val="0"/>
              <c:showPercent val="0"/>
              <c:showBubbleSize val="0"/>
            </c:dLbl>
            <c:dLbl>
              <c:idx val="5"/>
              <c:tx>
                <c:rich>
                  <a:bodyPr/>
                  <a:lstStyle/>
                  <a:p>
                    <a:r>
                      <a:t>43.8%</a:t>
                    </a:r>
                  </a:p>
                </c:rich>
              </c:tx>
              <c:txPr>
                <a:bodyPr/>
                <a:lstStyle/>
                <a:p>
                  <a:pPr>
                    <a:defRPr sz="400"/>
                  </a:pPr>
                </a:p>
              </c:txPr>
              <c:dLblPos val="inEnd"/>
              <c:showLegendKey val="0"/>
              <c:showVal val="1"/>
              <c:showCatName val="0"/>
              <c:showSerName val="0"/>
              <c:showPercent val="0"/>
              <c:showBubbleSize val="0"/>
            </c:dLbl>
            <c:dLbl>
              <c:idx val="6"/>
              <c:tx>
                <c:rich>
                  <a:bodyPr/>
                  <a:lstStyle/>
                  <a:p>
                    <a:r>
                      <a:t>75.0%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75.0%</a:t>
                    </a:r>
                  </a:p>
                </c:rich>
              </c:tx>
              <c:txPr>
                <a:bodyPr/>
                <a:lstStyle/>
                <a:p>
                  <a:pPr>
                    <a:defRPr sz="400"/>
                  </a:pPr>
                </a:p>
              </c:txPr>
              <c:dLblPos val="inEnd"/>
              <c:showLegendKey val="0"/>
              <c:showVal val="1"/>
              <c:showCatName val="0"/>
              <c:showSerName val="0"/>
              <c:showPercent val="0"/>
              <c:showBubbleSize val="0"/>
            </c:dLbl>
            <c:dLbl>
              <c:idx val="13"/>
              <c:tx>
                <c:rich>
                  <a:bodyPr/>
                  <a:lstStyle/>
                  <a:p>
                    <a:r>
                      <a:t>50.0%</a:t>
                    </a:r>
                  </a:p>
                </c:rich>
              </c:tx>
              <c:txPr>
                <a:bodyPr/>
                <a:lstStyle/>
                <a:p>
                  <a:pPr>
                    <a:defRPr sz="400"/>
                  </a:pPr>
                </a:p>
              </c:txPr>
              <c:dLblPos val="inEnd"/>
              <c:showLegendKey val="0"/>
              <c:showVal val="1"/>
              <c:showCatName val="0"/>
              <c:showSerName val="0"/>
              <c:showPercent val="0"/>
              <c:showBubbleSize val="0"/>
            </c:dLbl>
            <c:dLbl>
              <c:idx val="14"/>
              <c:tx>
                <c:rich>
                  <a:bodyPr/>
                  <a:lstStyle/>
                  <a:p>
                    <a:r>
                      <a:t>75.0%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50.0%</a:t>
                    </a:r>
                  </a:p>
                </c:rich>
              </c:tx>
              <c:txPr>
                <a:bodyPr/>
                <a:lstStyle/>
                <a:p>
                  <a:pPr>
                    <a:defRPr sz="400"/>
                  </a:pPr>
                </a:p>
              </c:txPr>
              <c:dLblPos val="inEnd"/>
              <c:showLegendKey val="0"/>
              <c:showVal val="1"/>
              <c:showCatName val="0"/>
              <c:showSerName val="0"/>
              <c:showPercent val="0"/>
              <c:showBubbleSize val="0"/>
            </c:dLbl>
            <c:dLbl>
              <c:idx val="17"/>
              <c:tx>
                <c:rich>
                  <a:bodyPr/>
                  <a:lstStyle/>
                  <a:p>
                    <a:r>
                      <a:t>50.0%</a:t>
                    </a:r>
                  </a:p>
                </c:rich>
              </c:tx>
              <c:txPr>
                <a:bodyPr/>
                <a:lstStyle/>
                <a:p>
                  <a:pPr>
                    <a:defRPr sz="400"/>
                  </a:pPr>
                </a:p>
              </c:txPr>
              <c:dLblPos val="inEnd"/>
              <c:showLegendKey val="0"/>
              <c:showVal val="1"/>
              <c:showCatName val="0"/>
              <c:showSerName val="0"/>
              <c:showPercent val="0"/>
              <c:showBubbleSize val="0"/>
            </c:dLbl>
            <c:dLbl>
              <c:idx val="18"/>
              <c:tx>
                <c:rich>
                  <a:bodyPr/>
                  <a:lstStyle/>
                  <a:p>
                    <a:r>
                      <a:t>95.8%</a:t>
                    </a:r>
                  </a:p>
                </c:rich>
              </c:tx>
              <c:txPr>
                <a:bodyPr/>
                <a:lstStyle/>
                <a:p>
                  <a:pPr>
                    <a:defRPr sz="400"/>
                  </a:pPr>
                </a:p>
              </c:txPr>
              <c:dLblPos val="inEnd"/>
              <c:showLegendKey val="0"/>
              <c:showVal val="1"/>
              <c:showCatName val="0"/>
              <c:showSerName val="0"/>
              <c:showPercent val="0"/>
              <c:showBubbleSize val="0"/>
            </c:dLbl>
            <c:dLbl>
              <c:idx val="19"/>
              <c:tx>
                <c:rich>
                  <a:bodyPr/>
                  <a:lstStyle/>
                  <a:p>
                    <a:r>
                      <a:t>50.0%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75.0%</a:t>
                    </a:r>
                  </a:p>
                </c:rich>
              </c:tx>
              <c:txPr>
                <a:bodyPr/>
                <a:lstStyle/>
                <a:p>
                  <a:pPr>
                    <a:defRPr sz="400"/>
                  </a:pPr>
                </a:p>
              </c:txPr>
              <c:dLblPos val="inEnd"/>
              <c:showLegendKey val="0"/>
              <c:showVal val="1"/>
              <c:showCatName val="0"/>
              <c:showSerName val="0"/>
              <c:showPercent val="0"/>
              <c:showBubbleSize val="0"/>
            </c:dLbl>
            <c:dLbl>
              <c:idx val="25"/>
              <c:tx>
                <c:rich>
                  <a:bodyPr/>
                  <a:lstStyle/>
                  <a:p>
                    <a:r>
                      <a:t>50.0%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50.0%</a:t>
                    </a:r>
                  </a:p>
                </c:rich>
              </c:tx>
              <c:txPr>
                <a:bodyPr/>
                <a:lstStyle/>
                <a:p>
                  <a:pPr>
                    <a:defRPr sz="400"/>
                  </a:pPr>
                </a:p>
              </c:txPr>
              <c:dLblPos val="inEnd"/>
              <c:showLegendKey val="0"/>
              <c:showVal val="1"/>
              <c:showCatName val="0"/>
              <c:showSerName val="0"/>
              <c:showPercent val="0"/>
              <c:showBubbleSize val="0"/>
            </c:dLbl>
            <c:dLbl>
              <c:idx val="28"/>
              <c:tx>
                <c:rich>
                  <a:bodyPr/>
                  <a:lstStyle/>
                  <a:p>
                    <a:r>
                      <a:t>45.9%</a:t>
                    </a:r>
                  </a:p>
                </c:rich>
              </c:tx>
              <c:txPr>
                <a:bodyPr/>
                <a:lstStyle/>
                <a:p>
                  <a:pPr>
                    <a:defRPr sz="400"/>
                  </a:pPr>
                </a:p>
              </c:txPr>
              <c:dLblPos val="inEnd"/>
              <c:showLegendKey val="0"/>
              <c:showVal val="1"/>
              <c:showCatName val="0"/>
              <c:showSerName val="0"/>
              <c:showPercent val="0"/>
              <c:showBubbleSize val="0"/>
            </c:dLbl>
            <c:dLbl>
              <c:idx val="29"/>
              <c:tx>
                <c:rich>
                  <a:bodyPr/>
                  <a:lstStyle/>
                  <a:p>
                    <a:r>
                      <a:t>50.0%</a:t>
                    </a:r>
                  </a:p>
                </c:rich>
              </c:tx>
              <c:txPr>
                <a:bodyPr/>
                <a:lstStyle/>
                <a:p>
                  <a:pPr>
                    <a:defRPr sz="400"/>
                  </a:pPr>
                </a:p>
              </c:txPr>
              <c:dLblPos val="inEnd"/>
              <c:showLegendKey val="0"/>
              <c:showVal val="1"/>
              <c:showCatName val="0"/>
              <c:showSerName val="0"/>
              <c:showPercent val="0"/>
              <c:showBubbleSize val="0"/>
            </c:dLbl>
            <c:dLbl>
              <c:idx val="30"/>
              <c:tx>
                <c:rich>
                  <a:bodyPr/>
                  <a:lstStyle/>
                  <a:p>
                    <a:r>
                      <a:t>75.0%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72.9%</a:t>
                    </a:r>
                  </a:p>
                </c:rich>
              </c:tx>
              <c:txPr>
                <a:bodyPr/>
                <a:lstStyle/>
                <a:p>
                  <a:pPr>
                    <a:defRPr sz="400"/>
                  </a:pPr>
                </a:p>
              </c:txPr>
              <c:dLblPos val="inEnd"/>
              <c:showLegendKey val="0"/>
              <c:showVal val="1"/>
              <c:showCatName val="0"/>
              <c:showSerName val="0"/>
              <c:showPercent val="0"/>
              <c:showBubbleSize val="0"/>
            </c:dLbl>
            <c:dLbl>
              <c:idx val="33"/>
              <c:tx>
                <c:rich>
                  <a:bodyPr/>
                  <a:lstStyle/>
                  <a:p>
                    <a:r>
                      <a:t>50.0%</a:t>
                    </a:r>
                  </a:p>
                </c:rich>
              </c:tx>
              <c:txPr>
                <a:bodyPr/>
                <a:lstStyle/>
                <a:p>
                  <a:pPr>
                    <a:defRPr sz="400"/>
                  </a:pPr>
                </a:p>
              </c:txPr>
              <c:dLblPos val="inEnd"/>
              <c:showLegendKey val="0"/>
              <c:showVal val="1"/>
              <c:showCatName val="0"/>
              <c:showSerName val="0"/>
              <c:showPercent val="0"/>
              <c:showBubbleSize val="0"/>
            </c:dLbl>
            <c:dLbl>
              <c:idx val="34"/>
              <c:tx>
                <c:rich>
                  <a:bodyPr/>
                  <a:lstStyle/>
                  <a:p>
                    <a:r>
                      <a:t>50.0%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76.7</c:v>
                </c:pt>
                <c:pt idx="1">
                  <c:v>100.0</c:v>
                </c:pt>
                <c:pt idx="2">
                  <c:v>100.0</c:v>
                </c:pt>
                <c:pt idx="3">
                  <c:v>50.0</c:v>
                </c:pt>
                <c:pt idx="4">
                  <c:v>75.0</c:v>
                </c:pt>
                <c:pt idx="5">
                  <c:v>43.8</c:v>
                </c:pt>
                <c:pt idx="6">
                  <c:v>75.0</c:v>
                </c:pt>
                <c:pt idx="7">
                  <c:v>100.0</c:v>
                </c:pt>
                <c:pt idx="8">
                  <c:v>100.0</c:v>
                </c:pt>
                <c:pt idx="9">
                  <c:v>100.0</c:v>
                </c:pt>
                <c:pt idx="10">
                  <c:v>100.0</c:v>
                </c:pt>
                <c:pt idx="11">
                  <c:v>100.0</c:v>
                </c:pt>
                <c:pt idx="12">
                  <c:v>75.0</c:v>
                </c:pt>
                <c:pt idx="13">
                  <c:v>50.0</c:v>
                </c:pt>
                <c:pt idx="14">
                  <c:v>75.0</c:v>
                </c:pt>
                <c:pt idx="15">
                  <c:v>100.0</c:v>
                </c:pt>
                <c:pt idx="16">
                  <c:v>50.0</c:v>
                </c:pt>
                <c:pt idx="17">
                  <c:v>50.0</c:v>
                </c:pt>
                <c:pt idx="18">
                  <c:v>95.8</c:v>
                </c:pt>
                <c:pt idx="19">
                  <c:v>50.0</c:v>
                </c:pt>
                <c:pt idx="20">
                  <c:v>100.0</c:v>
                </c:pt>
                <c:pt idx="21">
                  <c:v>100.0</c:v>
                </c:pt>
                <c:pt idx="22">
                  <c:v>100.0</c:v>
                </c:pt>
                <c:pt idx="23">
                  <c:v>100.0</c:v>
                </c:pt>
                <c:pt idx="24">
                  <c:v>75.0</c:v>
                </c:pt>
                <c:pt idx="25">
                  <c:v>50.0</c:v>
                </c:pt>
                <c:pt idx="26">
                  <c:v>100.0</c:v>
                </c:pt>
                <c:pt idx="27">
                  <c:v>50.0</c:v>
                </c:pt>
                <c:pt idx="28">
                  <c:v>45.9</c:v>
                </c:pt>
                <c:pt idx="29">
                  <c:v>50.0</c:v>
                </c:pt>
                <c:pt idx="30">
                  <c:v>75.0</c:v>
                </c:pt>
                <c:pt idx="31">
                  <c:v>100.0</c:v>
                </c:pt>
                <c:pt idx="32">
                  <c:v>72.9</c:v>
                </c:pt>
                <c:pt idx="33">
                  <c:v>50.0</c:v>
                </c:pt>
                <c:pt idx="34">
                  <c:v>50.0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99.0%</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100.0%</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66.7%</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99.0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66.7</c:v>
                </c:pt>
                <c:pt idx="28">
                  <c:v>100.0</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98.4%</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96.6%</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93.7%</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98.6%</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83.4%</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98.4</c:v>
                </c:pt>
                <c:pt idx="3">
                  <c:v>79.4</c:v>
                </c:pt>
                <c:pt idx="4">
                  <c:v>99.2</c:v>
                </c:pt>
                <c:pt idx="5">
                  <c:v>81.5</c:v>
                </c:pt>
                <c:pt idx="6">
                  <c:v>90.0</c:v>
                </c:pt>
                <c:pt idx="7">
                  <c:v>100.0</c:v>
                </c:pt>
                <c:pt idx="8">
                  <c:v>96.6</c:v>
                </c:pt>
                <c:pt idx="9">
                  <c:v>100.0</c:v>
                </c:pt>
                <c:pt idx="10">
                  <c:v>100.0</c:v>
                </c:pt>
                <c:pt idx="11">
                  <c:v>100.0</c:v>
                </c:pt>
                <c:pt idx="12">
                  <c:v>97.5</c:v>
                </c:pt>
                <c:pt idx="13">
                  <c:v>93.7</c:v>
                </c:pt>
                <c:pt idx="14">
                  <c:v>88.8</c:v>
                </c:pt>
                <c:pt idx="15">
                  <c:v>100.0</c:v>
                </c:pt>
                <c:pt idx="16">
                  <c:v>80.0</c:v>
                </c:pt>
                <c:pt idx="17">
                  <c:v>98.6</c:v>
                </c:pt>
                <c:pt idx="18">
                  <c:v>99.2</c:v>
                </c:pt>
                <c:pt idx="19">
                  <c:v>89.0</c:v>
                </c:pt>
                <c:pt idx="20">
                  <c:v>100.0</c:v>
                </c:pt>
                <c:pt idx="21">
                  <c:v>100.0</c:v>
                </c:pt>
                <c:pt idx="22">
                  <c:v>100.0</c:v>
                </c:pt>
                <c:pt idx="23">
                  <c:v>100.0</c:v>
                </c:pt>
                <c:pt idx="24">
                  <c:v>97.9</c:v>
                </c:pt>
                <c:pt idx="25">
                  <c:v>90.0</c:v>
                </c:pt>
                <c:pt idx="26">
                  <c:v>83.4</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98.4%</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96.6%</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93.7%</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98.6%</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83.4%</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98.4</c:v>
                </c:pt>
                <c:pt idx="3">
                  <c:v>79.4</c:v>
                </c:pt>
                <c:pt idx="4">
                  <c:v>99.2</c:v>
                </c:pt>
                <c:pt idx="5">
                  <c:v>81.5</c:v>
                </c:pt>
                <c:pt idx="6">
                  <c:v>90.0</c:v>
                </c:pt>
                <c:pt idx="7">
                  <c:v>100.0</c:v>
                </c:pt>
                <c:pt idx="8">
                  <c:v>96.6</c:v>
                </c:pt>
                <c:pt idx="9">
                  <c:v>100.0</c:v>
                </c:pt>
                <c:pt idx="10">
                  <c:v>100.0</c:v>
                </c:pt>
                <c:pt idx="11">
                  <c:v>100.0</c:v>
                </c:pt>
                <c:pt idx="12">
                  <c:v>97.5</c:v>
                </c:pt>
                <c:pt idx="13">
                  <c:v>93.7</c:v>
                </c:pt>
                <c:pt idx="14">
                  <c:v>88.8</c:v>
                </c:pt>
                <c:pt idx="15">
                  <c:v>100.0</c:v>
                </c:pt>
                <c:pt idx="16">
                  <c:v>80.0</c:v>
                </c:pt>
                <c:pt idx="17">
                  <c:v>98.6</c:v>
                </c:pt>
                <c:pt idx="18">
                  <c:v>99.2</c:v>
                </c:pt>
                <c:pt idx="19">
                  <c:v>89.0</c:v>
                </c:pt>
                <c:pt idx="20">
                  <c:v>100.0</c:v>
                </c:pt>
                <c:pt idx="21">
                  <c:v>100.0</c:v>
                </c:pt>
                <c:pt idx="22">
                  <c:v>100.0</c:v>
                </c:pt>
                <c:pt idx="23">
                  <c:v>100.0</c:v>
                </c:pt>
                <c:pt idx="24">
                  <c:v>97.9</c:v>
                </c:pt>
                <c:pt idx="25">
                  <c:v>90.0</c:v>
                </c:pt>
                <c:pt idx="26">
                  <c:v>83.4</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92.1%</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97.9%</a:t>
                    </a:r>
                  </a:p>
                </c:rich>
              </c:tx>
              <c:txPr>
                <a:bodyPr/>
                <a:lstStyle/>
                <a:p>
                  <a:pPr>
                    <a:defRPr sz="400"/>
                  </a:pPr>
                </a:p>
              </c:txPr>
              <c:dLblPos val="inEnd"/>
              <c:showLegendKey val="0"/>
              <c:showVal val="1"/>
              <c:showCatName val="0"/>
              <c:showSerName val="0"/>
              <c:showPercent val="0"/>
              <c:showBubbleSize val="0"/>
            </c:dLbl>
            <c:dLbl>
              <c:idx val="2"/>
              <c:tx>
                <c:rich>
                  <a:bodyPr/>
                  <a:lstStyle/>
                  <a:p>
                    <a:r>
                      <a:t>98.4%</a:t>
                    </a:r>
                  </a:p>
                </c:rich>
              </c:tx>
              <c:txPr>
                <a:bodyPr/>
                <a:lstStyle/>
                <a:p>
                  <a:pPr>
                    <a:defRPr sz="400"/>
                  </a:pPr>
                </a:p>
              </c:txPr>
              <c:dLblPos val="inEnd"/>
              <c:showLegendKey val="0"/>
              <c:showVal val="1"/>
              <c:showCatName val="0"/>
              <c:showSerName val="0"/>
              <c:showPercent val="0"/>
              <c:showBubbleSize val="0"/>
            </c:dLbl>
            <c:dLbl>
              <c:idx val="3"/>
              <c:tx>
                <c:rich>
                  <a:bodyPr/>
                  <a:lstStyle/>
                  <a:p>
                    <a:r>
                      <a:t>79.4%</a:t>
                    </a:r>
                  </a:p>
                </c:rich>
              </c:tx>
              <c:txPr>
                <a:bodyPr/>
                <a:lstStyle/>
                <a:p>
                  <a:pPr>
                    <a:defRPr sz="400"/>
                  </a:pPr>
                </a:p>
              </c:txPr>
              <c:dLblPos val="inEnd"/>
              <c:showLegendKey val="0"/>
              <c:showVal val="1"/>
              <c:showCatName val="0"/>
              <c:showSerName val="0"/>
              <c:showPercent val="0"/>
              <c:showBubbleSize val="0"/>
            </c:dLbl>
            <c:dLbl>
              <c:idx val="4"/>
              <c:tx>
                <c:rich>
                  <a:bodyPr/>
                  <a:lstStyle/>
                  <a:p>
                    <a:r>
                      <a:t>99.2%</a:t>
                    </a:r>
                  </a:p>
                </c:rich>
              </c:tx>
              <c:txPr>
                <a:bodyPr/>
                <a:lstStyle/>
                <a:p>
                  <a:pPr>
                    <a:defRPr sz="400"/>
                  </a:pPr>
                </a:p>
              </c:txPr>
              <c:dLblPos val="inEnd"/>
              <c:showLegendKey val="0"/>
              <c:showVal val="1"/>
              <c:showCatName val="0"/>
              <c:showSerName val="0"/>
              <c:showPercent val="0"/>
              <c:showBubbleSize val="0"/>
            </c:dLbl>
            <c:dLbl>
              <c:idx val="5"/>
              <c:tx>
                <c:rich>
                  <a:bodyPr/>
                  <a:lstStyle/>
                  <a:p>
                    <a:r>
                      <a:t>81.5%</a:t>
                    </a:r>
                  </a:p>
                </c:rich>
              </c:tx>
              <c:txPr>
                <a:bodyPr/>
                <a:lstStyle/>
                <a:p>
                  <a:pPr>
                    <a:defRPr sz="400"/>
                  </a:pPr>
                </a:p>
              </c:txPr>
              <c:dLblPos val="inEnd"/>
              <c:showLegendKey val="0"/>
              <c:showVal val="1"/>
              <c:showCatName val="0"/>
              <c:showSerName val="0"/>
              <c:showPercent val="0"/>
              <c:showBubbleSize val="0"/>
            </c:dLbl>
            <c:dLbl>
              <c:idx val="6"/>
              <c:tx>
                <c:rich>
                  <a:bodyPr/>
                  <a:lstStyle/>
                  <a:p>
                    <a:r>
                      <a:t>90.0%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96.6%</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97.5%</a:t>
                    </a:r>
                  </a:p>
                </c:rich>
              </c:tx>
              <c:txPr>
                <a:bodyPr/>
                <a:lstStyle/>
                <a:p>
                  <a:pPr>
                    <a:defRPr sz="400"/>
                  </a:pPr>
                </a:p>
              </c:txPr>
              <c:dLblPos val="inEnd"/>
              <c:showLegendKey val="0"/>
              <c:showVal val="1"/>
              <c:showCatName val="0"/>
              <c:showSerName val="0"/>
              <c:showPercent val="0"/>
              <c:showBubbleSize val="0"/>
            </c:dLbl>
            <c:dLbl>
              <c:idx val="13"/>
              <c:tx>
                <c:rich>
                  <a:bodyPr/>
                  <a:lstStyle/>
                  <a:p>
                    <a:r>
                      <a:t>93.7%</a:t>
                    </a:r>
                  </a:p>
                </c:rich>
              </c:tx>
              <c:txPr>
                <a:bodyPr/>
                <a:lstStyle/>
                <a:p>
                  <a:pPr>
                    <a:defRPr sz="400"/>
                  </a:pPr>
                </a:p>
              </c:txPr>
              <c:dLblPos val="inEnd"/>
              <c:showLegendKey val="0"/>
              <c:showVal val="1"/>
              <c:showCatName val="0"/>
              <c:showSerName val="0"/>
              <c:showPercent val="0"/>
              <c:showBubbleSize val="0"/>
            </c:dLbl>
            <c:dLbl>
              <c:idx val="14"/>
              <c:tx>
                <c:rich>
                  <a:bodyPr/>
                  <a:lstStyle/>
                  <a:p>
                    <a:r>
                      <a:t>88.8%</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98.6%</a:t>
                    </a:r>
                  </a:p>
                </c:rich>
              </c:tx>
              <c:txPr>
                <a:bodyPr/>
                <a:lstStyle/>
                <a:p>
                  <a:pPr>
                    <a:defRPr sz="400"/>
                  </a:pPr>
                </a:p>
              </c:txPr>
              <c:dLblPos val="inEnd"/>
              <c:showLegendKey val="0"/>
              <c:showVal val="1"/>
              <c:showCatName val="0"/>
              <c:showSerName val="0"/>
              <c:showPercent val="0"/>
              <c:showBubbleSize val="0"/>
            </c:dLbl>
            <c:dLbl>
              <c:idx val="18"/>
              <c:tx>
                <c:rich>
                  <a:bodyPr/>
                  <a:lstStyle/>
                  <a:p>
                    <a:r>
                      <a:t>99.2%</a:t>
                    </a:r>
                  </a:p>
                </c:rich>
              </c:tx>
              <c:txPr>
                <a:bodyPr/>
                <a:lstStyle/>
                <a:p>
                  <a:pPr>
                    <a:defRPr sz="400"/>
                  </a:pPr>
                </a:p>
              </c:txPr>
              <c:dLblPos val="inEnd"/>
              <c:showLegendKey val="0"/>
              <c:showVal val="1"/>
              <c:showCatName val="0"/>
              <c:showSerName val="0"/>
              <c:showPercent val="0"/>
              <c:showBubbleSize val="0"/>
            </c:dLbl>
            <c:dLbl>
              <c:idx val="19"/>
              <c:tx>
                <c:rich>
                  <a:bodyPr/>
                  <a:lstStyle/>
                  <a:p>
                    <a:r>
                      <a:t>89.0%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97.9%</a:t>
                    </a:r>
                  </a:p>
                </c:rich>
              </c:tx>
              <c:txPr>
                <a:bodyPr/>
                <a:lstStyle/>
                <a:p>
                  <a:pPr>
                    <a:defRPr sz="400"/>
                  </a:pPr>
                </a:p>
              </c:txPr>
              <c:dLblPos val="inEnd"/>
              <c:showLegendKey val="0"/>
              <c:showVal val="1"/>
              <c:showCatName val="0"/>
              <c:showSerName val="0"/>
              <c:showPercent val="0"/>
              <c:showBubbleSize val="0"/>
            </c:dLbl>
            <c:dLbl>
              <c:idx val="25"/>
              <c:tx>
                <c:rich>
                  <a:bodyPr/>
                  <a:lstStyle/>
                  <a:p>
                    <a:r>
                      <a:t>90.0%</a:t>
                    </a:r>
                  </a:p>
                </c:rich>
              </c:tx>
              <c:txPr>
                <a:bodyPr/>
                <a:lstStyle/>
                <a:p>
                  <a:pPr>
                    <a:defRPr sz="400"/>
                  </a:pPr>
                </a:p>
              </c:txPr>
              <c:dLblPos val="inEnd"/>
              <c:showLegendKey val="0"/>
              <c:showVal val="1"/>
              <c:showCatName val="0"/>
              <c:showSerName val="0"/>
              <c:showPercent val="0"/>
              <c:showBubbleSize val="0"/>
            </c:dLbl>
            <c:dLbl>
              <c:idx val="26"/>
              <c:tx>
                <c:rich>
                  <a:bodyPr/>
                  <a:lstStyle/>
                  <a:p>
                    <a:r>
                      <a:t>83.4%</a:t>
                    </a:r>
                  </a:p>
                </c:rich>
              </c:tx>
              <c:txPr>
                <a:bodyPr/>
                <a:lstStyle/>
                <a:p>
                  <a:pPr>
                    <a:defRPr sz="400"/>
                  </a:pPr>
                </a:p>
              </c:txPr>
              <c:dLblPos val="inEnd"/>
              <c:showLegendKey val="0"/>
              <c:showVal val="1"/>
              <c:showCatName val="0"/>
              <c:showSerName val="0"/>
              <c:showPercent val="0"/>
              <c:showBubbleSize val="0"/>
            </c:dLbl>
            <c:dLbl>
              <c:idx val="27"/>
              <c:tx>
                <c:rich>
                  <a:bodyPr/>
                  <a:lstStyle/>
                  <a:p>
                    <a:r>
                      <a:t>53.3%</a:t>
                    </a:r>
                  </a:p>
                </c:rich>
              </c:tx>
              <c:txPr>
                <a:bodyPr/>
                <a:lstStyle/>
                <a:p>
                  <a:pPr>
                    <a:defRPr sz="400"/>
                  </a:pPr>
                </a:p>
              </c:txPr>
              <c:dLblPos val="inEnd"/>
              <c:showLegendKey val="0"/>
              <c:showVal val="1"/>
              <c:showCatName val="0"/>
              <c:showSerName val="0"/>
              <c:showPercent val="0"/>
              <c:showBubbleSize val="0"/>
            </c:dLbl>
            <c:dLbl>
              <c:idx val="28"/>
              <c:tx>
                <c:rich>
                  <a:bodyPr/>
                  <a:lstStyle/>
                  <a:p>
                    <a:r>
                      <a:t>80.0%</a:t>
                    </a:r>
                  </a:p>
                </c:rich>
              </c:tx>
              <c:txPr>
                <a:bodyPr/>
                <a:lstStyle/>
                <a:p>
                  <a:pPr>
                    <a:defRPr sz="400"/>
                  </a:pPr>
                </a:p>
              </c:txPr>
              <c:dLblPos val="inEnd"/>
              <c:showLegendKey val="0"/>
              <c:showVal val="1"/>
              <c:showCatName val="0"/>
              <c:showSerName val="0"/>
              <c:showPercent val="0"/>
              <c:showBubbleSize val="0"/>
            </c:dLbl>
            <c:dLbl>
              <c:idx val="29"/>
              <c:tx>
                <c:rich>
                  <a:bodyPr/>
                  <a:lstStyle/>
                  <a:p>
                    <a:r>
                      <a:t>80.0%</a:t>
                    </a:r>
                  </a:p>
                </c:rich>
              </c:tx>
              <c:txPr>
                <a:bodyPr/>
                <a:lstStyle/>
                <a:p>
                  <a:pPr>
                    <a:defRPr sz="400"/>
                  </a:pPr>
                </a:p>
              </c:txPr>
              <c:dLblPos val="inEnd"/>
              <c:showLegendKey val="0"/>
              <c:showVal val="1"/>
              <c:showCatName val="0"/>
              <c:showSerName val="0"/>
              <c:showPercent val="0"/>
              <c:showBubbleSize val="0"/>
            </c:dLbl>
            <c:dLbl>
              <c:idx val="30"/>
              <c:tx>
                <c:rich>
                  <a:bodyPr/>
                  <a:lstStyle/>
                  <a:p>
                    <a:r>
                      <a:t>98.3%</a:t>
                    </a:r>
                  </a:p>
                </c:rich>
              </c:tx>
              <c:txPr>
                <a:bodyPr/>
                <a:lstStyle/>
                <a:p>
                  <a:pPr>
                    <a:defRPr sz="400"/>
                  </a:pPr>
                </a:p>
              </c:txPr>
              <c:dLblPos val="inEnd"/>
              <c:showLegendKey val="0"/>
              <c:showVal val="1"/>
              <c:showCatName val="0"/>
              <c:showSerName val="0"/>
              <c:showPercent val="0"/>
              <c:showBubbleSize val="0"/>
            </c:dLbl>
            <c:dLbl>
              <c:idx val="31"/>
              <c:tx>
                <c:rich>
                  <a:bodyPr/>
                  <a:lstStyle/>
                  <a:p>
                    <a:r>
                      <a:t>90.0%</a:t>
                    </a:r>
                  </a:p>
                </c:rich>
              </c:tx>
              <c:txPr>
                <a:bodyPr/>
                <a:lstStyle/>
                <a:p>
                  <a:pPr>
                    <a:defRPr sz="400"/>
                  </a:pPr>
                </a:p>
              </c:txPr>
              <c:dLblPos val="inEnd"/>
              <c:showLegendKey val="0"/>
              <c:showVal val="1"/>
              <c:showCatName val="0"/>
              <c:showSerName val="0"/>
              <c:showPercent val="0"/>
              <c:showBubbleSize val="0"/>
            </c:dLbl>
            <c:dLbl>
              <c:idx val="32"/>
              <c:tx>
                <c:rich>
                  <a:bodyPr/>
                  <a:lstStyle/>
                  <a:p>
                    <a:r>
                      <a:t>83.8%</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85.5%</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92.1</c:v>
                </c:pt>
                <c:pt idx="1">
                  <c:v>97.9</c:v>
                </c:pt>
                <c:pt idx="2">
                  <c:v>98.4</c:v>
                </c:pt>
                <c:pt idx="3">
                  <c:v>79.4</c:v>
                </c:pt>
                <c:pt idx="4">
                  <c:v>99.2</c:v>
                </c:pt>
                <c:pt idx="5">
                  <c:v>81.5</c:v>
                </c:pt>
                <c:pt idx="6">
                  <c:v>90.0</c:v>
                </c:pt>
                <c:pt idx="7">
                  <c:v>100.0</c:v>
                </c:pt>
                <c:pt idx="8">
                  <c:v>96.6</c:v>
                </c:pt>
                <c:pt idx="9">
                  <c:v>100.0</c:v>
                </c:pt>
                <c:pt idx="10">
                  <c:v>100.0</c:v>
                </c:pt>
                <c:pt idx="11">
                  <c:v>100.0</c:v>
                </c:pt>
                <c:pt idx="12">
                  <c:v>97.5</c:v>
                </c:pt>
                <c:pt idx="13">
                  <c:v>93.7</c:v>
                </c:pt>
                <c:pt idx="14">
                  <c:v>88.8</c:v>
                </c:pt>
                <c:pt idx="15">
                  <c:v>100.0</c:v>
                </c:pt>
                <c:pt idx="16">
                  <c:v>80.0</c:v>
                </c:pt>
                <c:pt idx="17">
                  <c:v>98.6</c:v>
                </c:pt>
                <c:pt idx="18">
                  <c:v>99.2</c:v>
                </c:pt>
                <c:pt idx="19">
                  <c:v>89.0</c:v>
                </c:pt>
                <c:pt idx="20">
                  <c:v>100.0</c:v>
                </c:pt>
                <c:pt idx="21">
                  <c:v>100.0</c:v>
                </c:pt>
                <c:pt idx="22">
                  <c:v>100.0</c:v>
                </c:pt>
                <c:pt idx="23">
                  <c:v>100.0</c:v>
                </c:pt>
                <c:pt idx="24">
                  <c:v>97.9</c:v>
                </c:pt>
                <c:pt idx="25">
                  <c:v>90.0</c:v>
                </c:pt>
                <c:pt idx="26">
                  <c:v>83.4</c:v>
                </c:pt>
                <c:pt idx="27">
                  <c:v>53.3</c:v>
                </c:pt>
                <c:pt idx="28">
                  <c:v>80.0</c:v>
                </c:pt>
                <c:pt idx="29">
                  <c:v>80.0</c:v>
                </c:pt>
                <c:pt idx="30">
                  <c:v>98.3</c:v>
                </c:pt>
                <c:pt idx="31">
                  <c:v>90.0</c:v>
                </c:pt>
                <c:pt idx="32">
                  <c:v>83.8</c:v>
                </c:pt>
                <c:pt idx="33">
                  <c:v>100.0</c:v>
                </c:pt>
                <c:pt idx="34">
                  <c:v>85.5</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66.5%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71.6%</a:t>
                    </a:r>
                  </a:p>
                </c:rich>
              </c:tx>
              <c:txPr>
                <a:bodyPr/>
                <a:lstStyle/>
                <a:p>
                  <a:pPr>
                    <a:defRPr sz="400"/>
                  </a:pPr>
                </a:p>
              </c:txPr>
              <c:dLblPos val="inEnd"/>
              <c:showLegendKey val="0"/>
              <c:showVal val="1"/>
              <c:showCatName val="0"/>
              <c:showSerName val="0"/>
              <c:showPercent val="0"/>
              <c:showBubbleSize val="0"/>
            </c:dLbl>
            <c:dLbl>
              <c:idx val="2"/>
              <c:tx>
                <c:rich>
                  <a:bodyPr/>
                  <a:lstStyle/>
                  <a:p>
                    <a:r>
                      <a:t>70.3%</a:t>
                    </a:r>
                  </a:p>
                </c:rich>
              </c:tx>
              <c:txPr>
                <a:bodyPr/>
                <a:lstStyle/>
                <a:p>
                  <a:pPr>
                    <a:defRPr sz="400"/>
                  </a:pPr>
                </a:p>
              </c:txPr>
              <c:dLblPos val="inEnd"/>
              <c:showLegendKey val="0"/>
              <c:showVal val="1"/>
              <c:showCatName val="0"/>
              <c:showSerName val="0"/>
              <c:showPercent val="0"/>
              <c:showBubbleSize val="0"/>
            </c:dLbl>
            <c:dLbl>
              <c:idx val="3"/>
              <c:tx>
                <c:rich>
                  <a:bodyPr/>
                  <a:lstStyle/>
                  <a:p>
                    <a:r>
                      <a:t>52.2%</a:t>
                    </a:r>
                  </a:p>
                </c:rich>
              </c:tx>
              <c:txPr>
                <a:bodyPr/>
                <a:lstStyle/>
                <a:p>
                  <a:pPr>
                    <a:defRPr sz="400"/>
                  </a:pPr>
                </a:p>
              </c:txPr>
              <c:dLblPos val="inEnd"/>
              <c:showLegendKey val="0"/>
              <c:showVal val="1"/>
              <c:showCatName val="0"/>
              <c:showSerName val="0"/>
              <c:showPercent val="0"/>
              <c:showBubbleSize val="0"/>
            </c:dLbl>
            <c:dLbl>
              <c:idx val="4"/>
              <c:tx>
                <c:rich>
                  <a:bodyPr/>
                  <a:lstStyle/>
                  <a:p>
                    <a:r>
                      <a:t>69.5%</a:t>
                    </a:r>
                  </a:p>
                </c:rich>
              </c:tx>
              <c:txPr>
                <a:bodyPr/>
                <a:lstStyle/>
                <a:p>
                  <a:pPr>
                    <a:defRPr sz="400"/>
                  </a:pPr>
                </a:p>
              </c:txPr>
              <c:dLblPos val="inEnd"/>
              <c:showLegendKey val="0"/>
              <c:showVal val="1"/>
              <c:showCatName val="0"/>
              <c:showSerName val="0"/>
              <c:showPercent val="0"/>
              <c:showBubbleSize val="0"/>
            </c:dLbl>
            <c:dLbl>
              <c:idx val="5"/>
              <c:tx>
                <c:rich>
                  <a:bodyPr/>
                  <a:lstStyle/>
                  <a:p>
                    <a:r>
                      <a:t>56.5%</a:t>
                    </a:r>
                  </a:p>
                </c:rich>
              </c:tx>
              <c:txPr>
                <a:bodyPr/>
                <a:lstStyle/>
                <a:p>
                  <a:pPr>
                    <a:defRPr sz="400"/>
                  </a:pPr>
                </a:p>
              </c:txPr>
              <c:dLblPos val="inEnd"/>
              <c:showLegendKey val="0"/>
              <c:showVal val="1"/>
              <c:showCatName val="0"/>
              <c:showSerName val="0"/>
              <c:showPercent val="0"/>
              <c:showBubbleSize val="0"/>
            </c:dLbl>
            <c:dLbl>
              <c:idx val="6"/>
              <c:tx>
                <c:rich>
                  <a:bodyPr/>
                  <a:lstStyle/>
                  <a:p>
                    <a:r>
                      <a:t>69.8%</a:t>
                    </a:r>
                  </a:p>
                </c:rich>
              </c:tx>
              <c:txPr>
                <a:bodyPr/>
                <a:lstStyle/>
                <a:p>
                  <a:pPr>
                    <a:defRPr sz="400"/>
                  </a:pPr>
                </a:p>
              </c:txPr>
              <c:dLblPos val="inEnd"/>
              <c:showLegendKey val="0"/>
              <c:showVal val="1"/>
              <c:showCatName val="0"/>
              <c:showSerName val="0"/>
              <c:showPercent val="0"/>
              <c:showBubbleSize val="0"/>
            </c:dLbl>
            <c:dLbl>
              <c:idx val="7"/>
              <c:tx>
                <c:rich>
                  <a:bodyPr/>
                  <a:lstStyle/>
                  <a:p>
                    <a:r>
                      <a:t>80.4%</a:t>
                    </a:r>
                  </a:p>
                </c:rich>
              </c:tx>
              <c:txPr>
                <a:bodyPr/>
                <a:lstStyle/>
                <a:p>
                  <a:pPr>
                    <a:defRPr sz="400"/>
                  </a:pPr>
                </a:p>
              </c:txPr>
              <c:dLblPos val="inEnd"/>
              <c:showLegendKey val="0"/>
              <c:showVal val="1"/>
              <c:showCatName val="0"/>
              <c:showSerName val="0"/>
              <c:showPercent val="0"/>
              <c:showBubbleSize val="0"/>
            </c:dLbl>
            <c:dLbl>
              <c:idx val="8"/>
              <c:tx>
                <c:rich>
                  <a:bodyPr/>
                  <a:lstStyle/>
                  <a:p>
                    <a:r>
                      <a:t>85.5%</a:t>
                    </a:r>
                  </a:p>
                </c:rich>
              </c:tx>
              <c:txPr>
                <a:bodyPr/>
                <a:lstStyle/>
                <a:p>
                  <a:pPr>
                    <a:defRPr sz="400"/>
                  </a:pPr>
                </a:p>
              </c:txPr>
              <c:dLblPos val="inEnd"/>
              <c:showLegendKey val="0"/>
              <c:showVal val="1"/>
              <c:showCatName val="0"/>
              <c:showSerName val="0"/>
              <c:showPercent val="0"/>
              <c:showBubbleSize val="0"/>
            </c:dLbl>
            <c:dLbl>
              <c:idx val="9"/>
              <c:tx>
                <c:rich>
                  <a:bodyPr/>
                  <a:lstStyle/>
                  <a:p>
                    <a:r>
                      <a:t>95.1%</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65.2%</a:t>
                    </a:r>
                  </a:p>
                </c:rich>
              </c:tx>
              <c:txPr>
                <a:bodyPr/>
                <a:lstStyle/>
                <a:p>
                  <a:pPr>
                    <a:defRPr sz="400"/>
                  </a:pPr>
                </a:p>
              </c:txPr>
              <c:dLblPos val="inEnd"/>
              <c:showLegendKey val="0"/>
              <c:showVal val="1"/>
              <c:showCatName val="0"/>
              <c:showSerName val="0"/>
              <c:showPercent val="0"/>
              <c:showBubbleSize val="0"/>
            </c:dLbl>
            <c:dLbl>
              <c:idx val="11"/>
              <c:tx>
                <c:rich>
                  <a:bodyPr/>
                  <a:lstStyle/>
                  <a:p>
                    <a:r>
                      <a:t>71.6%</a:t>
                    </a:r>
                  </a:p>
                </c:rich>
              </c:tx>
              <c:txPr>
                <a:bodyPr/>
                <a:lstStyle/>
                <a:p>
                  <a:pPr>
                    <a:defRPr sz="400"/>
                  </a:pPr>
                </a:p>
              </c:txPr>
              <c:dLblPos val="inEnd"/>
              <c:showLegendKey val="0"/>
              <c:showVal val="1"/>
              <c:showCatName val="0"/>
              <c:showSerName val="0"/>
              <c:showPercent val="0"/>
              <c:showBubbleSize val="0"/>
            </c:dLbl>
            <c:dLbl>
              <c:idx val="12"/>
              <c:tx>
                <c:rich>
                  <a:bodyPr/>
                  <a:lstStyle/>
                  <a:p>
                    <a:r>
                      <a:t>65.3%</a:t>
                    </a:r>
                  </a:p>
                </c:rich>
              </c:tx>
              <c:txPr>
                <a:bodyPr/>
                <a:lstStyle/>
                <a:p>
                  <a:pPr>
                    <a:defRPr sz="400"/>
                  </a:pPr>
                </a:p>
              </c:txPr>
              <c:dLblPos val="inEnd"/>
              <c:showLegendKey val="0"/>
              <c:showVal val="1"/>
              <c:showCatName val="0"/>
              <c:showSerName val="0"/>
              <c:showPercent val="0"/>
              <c:showBubbleSize val="0"/>
            </c:dLbl>
            <c:dLbl>
              <c:idx val="13"/>
              <c:tx>
                <c:rich>
                  <a:bodyPr/>
                  <a:lstStyle/>
                  <a:p>
                    <a:r>
                      <a:t>68.3%</a:t>
                    </a:r>
                  </a:p>
                </c:rich>
              </c:tx>
              <c:txPr>
                <a:bodyPr/>
                <a:lstStyle/>
                <a:p>
                  <a:pPr>
                    <a:defRPr sz="400"/>
                  </a:pPr>
                </a:p>
              </c:txPr>
              <c:dLblPos val="inEnd"/>
              <c:showLegendKey val="0"/>
              <c:showVal val="1"/>
              <c:showCatName val="0"/>
              <c:showSerName val="0"/>
              <c:showPercent val="0"/>
              <c:showBubbleSize val="0"/>
            </c:dLbl>
            <c:dLbl>
              <c:idx val="14"/>
              <c:tx>
                <c:rich>
                  <a:bodyPr/>
                  <a:lstStyle/>
                  <a:p>
                    <a:r>
                      <a:t>46.8%</a:t>
                    </a:r>
                  </a:p>
                </c:rich>
              </c:tx>
              <c:txPr>
                <a:bodyPr/>
                <a:lstStyle/>
                <a:p>
                  <a:pPr>
                    <a:defRPr sz="400"/>
                  </a:pPr>
                </a:p>
              </c:txPr>
              <c:dLblPos val="inEnd"/>
              <c:showLegendKey val="0"/>
              <c:showVal val="1"/>
              <c:showCatName val="0"/>
              <c:showSerName val="0"/>
              <c:showPercent val="0"/>
              <c:showBubbleSize val="0"/>
            </c:dLbl>
            <c:dLbl>
              <c:idx val="15"/>
              <c:tx>
                <c:rich>
                  <a:bodyPr/>
                  <a:lstStyle/>
                  <a:p>
                    <a:r>
                      <a:t>69.0%</a:t>
                    </a:r>
                  </a:p>
                </c:rich>
              </c:tx>
              <c:txPr>
                <a:bodyPr/>
                <a:lstStyle/>
                <a:p>
                  <a:pPr>
                    <a:defRPr sz="400"/>
                  </a:pPr>
                </a:p>
              </c:txPr>
              <c:dLblPos val="inEnd"/>
              <c:showLegendKey val="0"/>
              <c:showVal val="1"/>
              <c:showCatName val="0"/>
              <c:showSerName val="0"/>
              <c:showPercent val="0"/>
              <c:showBubbleSize val="0"/>
            </c:dLbl>
            <c:dLbl>
              <c:idx val="16"/>
              <c:tx>
                <c:rich>
                  <a:bodyPr/>
                  <a:lstStyle/>
                  <a:p>
                    <a:r>
                      <a:t>44.5%</a:t>
                    </a:r>
                  </a:p>
                </c:rich>
              </c:tx>
              <c:txPr>
                <a:bodyPr/>
                <a:lstStyle/>
                <a:p>
                  <a:pPr>
                    <a:defRPr sz="400"/>
                  </a:pPr>
                </a:p>
              </c:txPr>
              <c:dLblPos val="inEnd"/>
              <c:showLegendKey val="0"/>
              <c:showVal val="1"/>
              <c:showCatName val="0"/>
              <c:showSerName val="0"/>
              <c:showPercent val="0"/>
              <c:showBubbleSize val="0"/>
            </c:dLbl>
            <c:dLbl>
              <c:idx val="17"/>
              <c:tx>
                <c:rich>
                  <a:bodyPr/>
                  <a:lstStyle/>
                  <a:p>
                    <a:r>
                      <a:t>41.5%</a:t>
                    </a:r>
                  </a:p>
                </c:rich>
              </c:tx>
              <c:txPr>
                <a:bodyPr/>
                <a:lstStyle/>
                <a:p>
                  <a:pPr>
                    <a:defRPr sz="400"/>
                  </a:pPr>
                </a:p>
              </c:txPr>
              <c:dLblPos val="inEnd"/>
              <c:showLegendKey val="0"/>
              <c:showVal val="1"/>
              <c:showCatName val="0"/>
              <c:showSerName val="0"/>
              <c:showPercent val="0"/>
              <c:showBubbleSize val="0"/>
            </c:dLbl>
            <c:dLbl>
              <c:idx val="18"/>
              <c:tx>
                <c:rich>
                  <a:bodyPr/>
                  <a:lstStyle/>
                  <a:p>
                    <a:r>
                      <a:t>78.3%</a:t>
                    </a:r>
                  </a:p>
                </c:rich>
              </c:tx>
              <c:txPr>
                <a:bodyPr/>
                <a:lstStyle/>
                <a:p>
                  <a:pPr>
                    <a:defRPr sz="400"/>
                  </a:pPr>
                </a:p>
              </c:txPr>
              <c:dLblPos val="inEnd"/>
              <c:showLegendKey val="0"/>
              <c:showVal val="1"/>
              <c:showCatName val="0"/>
              <c:showSerName val="0"/>
              <c:showPercent val="0"/>
              <c:showBubbleSize val="0"/>
            </c:dLbl>
            <c:dLbl>
              <c:idx val="19"/>
              <c:tx>
                <c:rich>
                  <a:bodyPr/>
                  <a:lstStyle/>
                  <a:p>
                    <a:r>
                      <a:t>84.0%</a:t>
                    </a:r>
                  </a:p>
                </c:rich>
              </c:tx>
              <c:txPr>
                <a:bodyPr/>
                <a:lstStyle/>
                <a:p>
                  <a:pPr>
                    <a:defRPr sz="400"/>
                  </a:pPr>
                </a:p>
              </c:txPr>
              <c:dLblPos val="inEnd"/>
              <c:showLegendKey val="0"/>
              <c:showVal val="1"/>
              <c:showCatName val="0"/>
              <c:showSerName val="0"/>
              <c:showPercent val="0"/>
              <c:showBubbleSize val="0"/>
            </c:dLbl>
            <c:dLbl>
              <c:idx val="20"/>
              <c:tx>
                <c:rich>
                  <a:bodyPr/>
                  <a:lstStyle/>
                  <a:p>
                    <a:r>
                      <a:t>90.9%</a:t>
                    </a:r>
                  </a:p>
                </c:rich>
              </c:tx>
              <c:txPr>
                <a:bodyPr/>
                <a:lstStyle/>
                <a:p>
                  <a:pPr>
                    <a:defRPr sz="400"/>
                  </a:pPr>
                </a:p>
              </c:txPr>
              <c:dLblPos val="inEnd"/>
              <c:showLegendKey val="0"/>
              <c:showVal val="1"/>
              <c:showCatName val="0"/>
              <c:showSerName val="0"/>
              <c:showPercent val="0"/>
              <c:showBubbleSize val="0"/>
            </c:dLbl>
            <c:dLbl>
              <c:idx val="21"/>
              <c:tx>
                <c:rich>
                  <a:bodyPr/>
                  <a:lstStyle/>
                  <a:p>
                    <a:r>
                      <a:t>85.1%</a:t>
                    </a:r>
                  </a:p>
                </c:rich>
              </c:tx>
              <c:txPr>
                <a:bodyPr/>
                <a:lstStyle/>
                <a:p>
                  <a:pPr>
                    <a:defRPr sz="400"/>
                  </a:pPr>
                </a:p>
              </c:txPr>
              <c:dLblPos val="inEnd"/>
              <c:showLegendKey val="0"/>
              <c:showVal val="1"/>
              <c:showCatName val="0"/>
              <c:showSerName val="0"/>
              <c:showPercent val="0"/>
              <c:showBubbleSize val="0"/>
            </c:dLbl>
            <c:dLbl>
              <c:idx val="22"/>
              <c:tx>
                <c:rich>
                  <a:bodyPr/>
                  <a:lstStyle/>
                  <a:p>
                    <a:r>
                      <a:t>79.5%</a:t>
                    </a:r>
                  </a:p>
                </c:rich>
              </c:tx>
              <c:txPr>
                <a:bodyPr/>
                <a:lstStyle/>
                <a:p>
                  <a:pPr>
                    <a:defRPr sz="400"/>
                  </a:pPr>
                </a:p>
              </c:txPr>
              <c:dLblPos val="inEnd"/>
              <c:showLegendKey val="0"/>
              <c:showVal val="1"/>
              <c:showCatName val="0"/>
              <c:showSerName val="0"/>
              <c:showPercent val="0"/>
              <c:showBubbleSize val="0"/>
            </c:dLbl>
            <c:dLbl>
              <c:idx val="23"/>
              <c:tx>
                <c:rich>
                  <a:bodyPr/>
                  <a:lstStyle/>
                  <a:p>
                    <a:r>
                      <a:t>71.6%</a:t>
                    </a:r>
                  </a:p>
                </c:rich>
              </c:tx>
              <c:txPr>
                <a:bodyPr/>
                <a:lstStyle/>
                <a:p>
                  <a:pPr>
                    <a:defRPr sz="400"/>
                  </a:pPr>
                </a:p>
              </c:txPr>
              <c:dLblPos val="inEnd"/>
              <c:showLegendKey val="0"/>
              <c:showVal val="1"/>
              <c:showCatName val="0"/>
              <c:showSerName val="0"/>
              <c:showPercent val="0"/>
              <c:showBubbleSize val="0"/>
            </c:dLbl>
            <c:dLbl>
              <c:idx val="24"/>
              <c:tx>
                <c:rich>
                  <a:bodyPr/>
                  <a:lstStyle/>
                  <a:p>
                    <a:r>
                      <a:t>83.2%</a:t>
                    </a:r>
                  </a:p>
                </c:rich>
              </c:tx>
              <c:txPr>
                <a:bodyPr/>
                <a:lstStyle/>
                <a:p>
                  <a:pPr>
                    <a:defRPr sz="400"/>
                  </a:pPr>
                </a:p>
              </c:txPr>
              <c:dLblPos val="inEnd"/>
              <c:showLegendKey val="0"/>
              <c:showVal val="1"/>
              <c:showCatName val="0"/>
              <c:showSerName val="0"/>
              <c:showPercent val="0"/>
              <c:showBubbleSize val="0"/>
            </c:dLbl>
            <c:dLbl>
              <c:idx val="25"/>
              <c:tx>
                <c:rich>
                  <a:bodyPr/>
                  <a:lstStyle/>
                  <a:p>
                    <a:r>
                      <a:t>53.8%</a:t>
                    </a:r>
                  </a:p>
                </c:rich>
              </c:tx>
              <c:txPr>
                <a:bodyPr/>
                <a:lstStyle/>
                <a:p>
                  <a:pPr>
                    <a:defRPr sz="400"/>
                  </a:pPr>
                </a:p>
              </c:txPr>
              <c:dLblPos val="inEnd"/>
              <c:showLegendKey val="0"/>
              <c:showVal val="1"/>
              <c:showCatName val="0"/>
              <c:showSerName val="0"/>
              <c:showPercent val="0"/>
              <c:showBubbleSize val="0"/>
            </c:dLbl>
            <c:dLbl>
              <c:idx val="26"/>
              <c:tx>
                <c:rich>
                  <a:bodyPr/>
                  <a:lstStyle/>
                  <a:p>
                    <a:r>
                      <a:t>57.6%</a:t>
                    </a:r>
                  </a:p>
                </c:rich>
              </c:tx>
              <c:txPr>
                <a:bodyPr/>
                <a:lstStyle/>
                <a:p>
                  <a:pPr>
                    <a:defRPr sz="400"/>
                  </a:pPr>
                </a:p>
              </c:txPr>
              <c:dLblPos val="inEnd"/>
              <c:showLegendKey val="0"/>
              <c:showVal val="1"/>
              <c:showCatName val="0"/>
              <c:showSerName val="0"/>
              <c:showPercent val="0"/>
              <c:showBubbleSize val="0"/>
            </c:dLbl>
            <c:dLbl>
              <c:idx val="27"/>
              <c:tx>
                <c:rich>
                  <a:bodyPr/>
                  <a:lstStyle/>
                  <a:p>
                    <a:r>
                      <a:t>29.7%</a:t>
                    </a:r>
                  </a:p>
                </c:rich>
              </c:tx>
              <c:txPr>
                <a:bodyPr/>
                <a:lstStyle/>
                <a:p>
                  <a:pPr>
                    <a:defRPr sz="400"/>
                  </a:pPr>
                </a:p>
              </c:txPr>
              <c:dLblPos val="inEnd"/>
              <c:showLegendKey val="0"/>
              <c:showVal val="1"/>
              <c:showCatName val="0"/>
              <c:showSerName val="0"/>
              <c:showPercent val="0"/>
              <c:showBubbleSize val="0"/>
            </c:dLbl>
            <c:dLbl>
              <c:idx val="28"/>
              <c:tx>
                <c:rich>
                  <a:bodyPr/>
                  <a:lstStyle/>
                  <a:p>
                    <a:r>
                      <a:t>56.8%</a:t>
                    </a:r>
                  </a:p>
                </c:rich>
              </c:tx>
              <c:txPr>
                <a:bodyPr/>
                <a:lstStyle/>
                <a:p>
                  <a:pPr>
                    <a:defRPr sz="400"/>
                  </a:pPr>
                </a:p>
              </c:txPr>
              <c:dLblPos val="inEnd"/>
              <c:showLegendKey val="0"/>
              <c:showVal val="1"/>
              <c:showCatName val="0"/>
              <c:showSerName val="0"/>
              <c:showPercent val="0"/>
              <c:showBubbleSize val="0"/>
            </c:dLbl>
            <c:dLbl>
              <c:idx val="29"/>
              <c:tx>
                <c:rich>
                  <a:bodyPr/>
                  <a:lstStyle/>
                  <a:p>
                    <a:r>
                      <a:t>62.2%</a:t>
                    </a:r>
                  </a:p>
                </c:rich>
              </c:tx>
              <c:txPr>
                <a:bodyPr/>
                <a:lstStyle/>
                <a:p>
                  <a:pPr>
                    <a:defRPr sz="400"/>
                  </a:pPr>
                </a:p>
              </c:txPr>
              <c:dLblPos val="inEnd"/>
              <c:showLegendKey val="0"/>
              <c:showVal val="1"/>
              <c:showCatName val="0"/>
              <c:showSerName val="0"/>
              <c:showPercent val="0"/>
              <c:showBubbleSize val="0"/>
            </c:dLbl>
            <c:dLbl>
              <c:idx val="30"/>
              <c:tx>
                <c:rich>
                  <a:bodyPr/>
                  <a:lstStyle/>
                  <a:p>
                    <a:r>
                      <a:t>65.6%</a:t>
                    </a:r>
                  </a:p>
                </c:rich>
              </c:tx>
              <c:txPr>
                <a:bodyPr/>
                <a:lstStyle/>
                <a:p>
                  <a:pPr>
                    <a:defRPr sz="400"/>
                  </a:pPr>
                </a:p>
              </c:txPr>
              <c:dLblPos val="inEnd"/>
              <c:showLegendKey val="0"/>
              <c:showVal val="1"/>
              <c:showCatName val="0"/>
              <c:showSerName val="0"/>
              <c:showPercent val="0"/>
              <c:showBubbleSize val="0"/>
            </c:dLbl>
            <c:dLbl>
              <c:idx val="31"/>
              <c:tx>
                <c:rich>
                  <a:bodyPr/>
                  <a:lstStyle/>
                  <a:p>
                    <a:r>
                      <a:t>44.5%</a:t>
                    </a:r>
                  </a:p>
                </c:rich>
              </c:tx>
              <c:txPr>
                <a:bodyPr/>
                <a:lstStyle/>
                <a:p>
                  <a:pPr>
                    <a:defRPr sz="400"/>
                  </a:pPr>
                </a:p>
              </c:txPr>
              <c:dLblPos val="inEnd"/>
              <c:showLegendKey val="0"/>
              <c:showVal val="1"/>
              <c:showCatName val="0"/>
              <c:showSerName val="0"/>
              <c:showPercent val="0"/>
              <c:showBubbleSize val="0"/>
            </c:dLbl>
            <c:dLbl>
              <c:idx val="32"/>
              <c:tx>
                <c:rich>
                  <a:bodyPr/>
                  <a:lstStyle/>
                  <a:p>
                    <a:r>
                      <a:t>65.6%</a:t>
                    </a:r>
                  </a:p>
                </c:rich>
              </c:tx>
              <c:txPr>
                <a:bodyPr/>
                <a:lstStyle/>
                <a:p>
                  <a:pPr>
                    <a:defRPr sz="400"/>
                  </a:pPr>
                </a:p>
              </c:txPr>
              <c:dLblPos val="inEnd"/>
              <c:showLegendKey val="0"/>
              <c:showVal val="1"/>
              <c:showCatName val="0"/>
              <c:showSerName val="0"/>
              <c:showPercent val="0"/>
              <c:showBubbleSize val="0"/>
            </c:dLbl>
            <c:dLbl>
              <c:idx val="33"/>
              <c:tx>
                <c:rich>
                  <a:bodyPr/>
                  <a:lstStyle/>
                  <a:p>
                    <a:r>
                      <a:t>65.6%</a:t>
                    </a:r>
                  </a:p>
                </c:rich>
              </c:tx>
              <c:txPr>
                <a:bodyPr/>
                <a:lstStyle/>
                <a:p>
                  <a:pPr>
                    <a:defRPr sz="400"/>
                  </a:pPr>
                </a:p>
              </c:txPr>
              <c:dLblPos val="inEnd"/>
              <c:showLegendKey val="0"/>
              <c:showVal val="1"/>
              <c:showCatName val="0"/>
              <c:showSerName val="0"/>
              <c:showPercent val="0"/>
              <c:showBubbleSize val="0"/>
            </c:dLbl>
            <c:dLbl>
              <c:idx val="34"/>
              <c:tx>
                <c:rich>
                  <a:bodyPr/>
                  <a:lstStyle/>
                  <a:p>
                    <a:r>
                      <a:t>63.0%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66.5</c:v>
                </c:pt>
                <c:pt idx="1">
                  <c:v>71.6</c:v>
                </c:pt>
                <c:pt idx="2">
                  <c:v>70.3</c:v>
                </c:pt>
                <c:pt idx="3">
                  <c:v>52.2</c:v>
                </c:pt>
                <c:pt idx="4">
                  <c:v>69.5</c:v>
                </c:pt>
                <c:pt idx="5">
                  <c:v>56.5</c:v>
                </c:pt>
                <c:pt idx="6">
                  <c:v>69.8</c:v>
                </c:pt>
                <c:pt idx="7">
                  <c:v>80.4</c:v>
                </c:pt>
                <c:pt idx="8">
                  <c:v>85.5</c:v>
                </c:pt>
                <c:pt idx="9">
                  <c:v>95.1</c:v>
                </c:pt>
                <c:pt idx="10">
                  <c:v>65.2</c:v>
                </c:pt>
                <c:pt idx="11">
                  <c:v>71.6</c:v>
                </c:pt>
                <c:pt idx="12">
                  <c:v>65.3</c:v>
                </c:pt>
                <c:pt idx="13">
                  <c:v>68.3</c:v>
                </c:pt>
                <c:pt idx="14">
                  <c:v>46.8</c:v>
                </c:pt>
                <c:pt idx="15">
                  <c:v>69.0</c:v>
                </c:pt>
                <c:pt idx="16">
                  <c:v>44.5</c:v>
                </c:pt>
                <c:pt idx="17">
                  <c:v>41.5</c:v>
                </c:pt>
                <c:pt idx="18">
                  <c:v>78.3</c:v>
                </c:pt>
                <c:pt idx="19">
                  <c:v>84.0</c:v>
                </c:pt>
                <c:pt idx="20">
                  <c:v>90.9</c:v>
                </c:pt>
                <c:pt idx="21">
                  <c:v>85.1</c:v>
                </c:pt>
                <c:pt idx="22">
                  <c:v>79.5</c:v>
                </c:pt>
                <c:pt idx="23">
                  <c:v>71.6</c:v>
                </c:pt>
                <c:pt idx="24">
                  <c:v>83.2</c:v>
                </c:pt>
                <c:pt idx="25">
                  <c:v>53.8</c:v>
                </c:pt>
                <c:pt idx="26">
                  <c:v>57.6</c:v>
                </c:pt>
                <c:pt idx="27">
                  <c:v>29.7</c:v>
                </c:pt>
                <c:pt idx="28">
                  <c:v>56.8</c:v>
                </c:pt>
                <c:pt idx="29">
                  <c:v>62.2</c:v>
                </c:pt>
                <c:pt idx="30">
                  <c:v>65.6</c:v>
                </c:pt>
                <c:pt idx="31">
                  <c:v>44.5</c:v>
                </c:pt>
                <c:pt idx="32">
                  <c:v>65.6</c:v>
                </c:pt>
                <c:pt idx="33">
                  <c:v>65.6</c:v>
                </c:pt>
                <c:pt idx="34">
                  <c:v>63.0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76.5%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
              <c:tx>
                <c:rich>
                  <a:bodyPr/>
                  <a:lstStyle/>
                  <a:p>
                    <a:r>
                      <a:t>100.0%</a:t>
                    </a:r>
                  </a:p>
                </c:rich>
              </c:tx>
              <c:txPr>
                <a:bodyPr/>
                <a:lstStyle/>
                <a:p>
                  <a:pPr>
                    <a:defRPr sz="400"/>
                  </a:pPr>
                </a:p>
              </c:txPr>
              <c:dLblPos val="inEnd"/>
              <c:showLegendKey val="0"/>
              <c:showVal val="1"/>
              <c:showCatName val="0"/>
              <c:showSerName val="0"/>
              <c:showPercent val="0"/>
              <c:showBubbleSize val="0"/>
            </c:dLbl>
            <c:dLbl>
              <c:idx val="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100.0%</a:t>
                    </a:r>
                  </a:p>
                </c:rich>
              </c:tx>
              <c:txPr>
                <a:bodyPr/>
                <a:lstStyle/>
                <a:p>
                  <a:pPr>
                    <a:defRPr sz="400"/>
                  </a:pPr>
                </a:p>
              </c:txPr>
              <c:dLblPos val="inEnd"/>
              <c:showLegendKey val="0"/>
              <c:showVal val="1"/>
              <c:showCatName val="0"/>
              <c:showSerName val="0"/>
              <c:showPercent val="0"/>
              <c:showBubbleSize val="0"/>
            </c:dLbl>
            <c:dLbl>
              <c:idx val="28"/>
              <c:tx>
                <c:rich>
                  <a:bodyPr/>
                  <a:lstStyle/>
                  <a:p>
                    <a:r>
                      <a:t>100.0%</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76.5</c:v>
                </c:pt>
                <c:pt idx="1">
                  <c:v>100.0</c:v>
                </c:pt>
                <c:pt idx="2">
                  <c:v>0.0</c:v>
                </c:pt>
                <c:pt idx="3">
                  <c:v>100.0</c:v>
                </c:pt>
                <c:pt idx="4">
                  <c:v>0.0</c:v>
                </c:pt>
                <c:pt idx="5">
                  <c:v>100.0</c:v>
                </c:pt>
                <c:pt idx="6">
                  <c:v>0.0</c:v>
                </c:pt>
                <c:pt idx="7">
                  <c:v>100.0</c:v>
                </c:pt>
                <c:pt idx="8">
                  <c:v>0.0</c:v>
                </c:pt>
                <c:pt idx="9">
                  <c:v>100.0</c:v>
                </c:pt>
                <c:pt idx="10">
                  <c:v>0.0</c:v>
                </c:pt>
                <c:pt idx="11">
                  <c:v>100.0</c:v>
                </c:pt>
                <c:pt idx="12">
                  <c:v>100.0</c:v>
                </c:pt>
                <c:pt idx="13">
                  <c:v>100.0</c:v>
                </c:pt>
                <c:pt idx="14">
                  <c:v>0.0</c:v>
                </c:pt>
                <c:pt idx="15">
                  <c:v>100.0</c:v>
                </c:pt>
                <c:pt idx="16">
                  <c:v>100.0</c:v>
                </c:pt>
                <c:pt idx="17">
                  <c:v>100.0</c:v>
                </c:pt>
                <c:pt idx="18">
                  <c:v>100.0</c:v>
                </c:pt>
                <c:pt idx="19">
                  <c:v>100.0</c:v>
                </c:pt>
                <c:pt idx="20">
                  <c:v>100.0</c:v>
                </c:pt>
                <c:pt idx="21">
                  <c:v>100.0</c:v>
                </c:pt>
                <c:pt idx="22">
                  <c:v>100.0</c:v>
                </c:pt>
                <c:pt idx="23">
                  <c:v>100.0</c:v>
                </c:pt>
                <c:pt idx="24">
                  <c:v>100.0</c:v>
                </c:pt>
                <c:pt idx="25">
                  <c:v>0.0</c:v>
                </c:pt>
                <c:pt idx="26">
                  <c:v>100.0</c:v>
                </c:pt>
                <c:pt idx="27">
                  <c:v>100.0</c:v>
                </c:pt>
                <c:pt idx="28">
                  <c:v>100.0</c:v>
                </c:pt>
                <c:pt idx="29">
                  <c:v>100.0</c:v>
                </c:pt>
                <c:pt idx="30">
                  <c:v>100.0</c:v>
                </c:pt>
                <c:pt idx="31">
                  <c:v>100.0</c:v>
                </c:pt>
                <c:pt idx="32">
                  <c:v>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97.8%</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91.7%</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100.0%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100.0%</a:t>
                    </a:r>
                  </a:p>
                </c:rich>
              </c:tx>
              <c:txPr>
                <a:bodyPr/>
                <a:lstStyle/>
                <a:p>
                  <a:pPr>
                    <a:defRPr sz="400"/>
                  </a:pPr>
                </a:p>
              </c:txPr>
              <c:dLblPos val="inEnd"/>
              <c:showLegendKey val="0"/>
              <c:showVal val="1"/>
              <c:showCatName val="0"/>
              <c:showSerName val="0"/>
              <c:showPercent val="0"/>
              <c:showBubbleSize val="0"/>
            </c:dLbl>
            <c:dLbl>
              <c:idx val="17"/>
              <c:tx>
                <c:rich>
                  <a:bodyPr/>
                  <a:lstStyle/>
                  <a:p>
                    <a:r>
                      <a:t>100.0%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91.7%</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66.7%</a:t>
                    </a:r>
                  </a:p>
                </c:rich>
              </c:tx>
              <c:txPr>
                <a:bodyPr/>
                <a:lstStyle/>
                <a:p>
                  <a:pPr>
                    <a:defRPr sz="400"/>
                  </a:pPr>
                </a:p>
              </c:txPr>
              <c:dLblPos val="inEnd"/>
              <c:showLegendKey val="0"/>
              <c:showVal val="1"/>
              <c:showCatName val="0"/>
              <c:showSerName val="0"/>
              <c:showPercent val="0"/>
              <c:showBubbleSize val="0"/>
            </c:dLbl>
            <c:dLbl>
              <c:idx val="26"/>
              <c:tx>
                <c:rich>
                  <a:bodyPr/>
                  <a:lstStyle/>
                  <a:p>
                    <a:r>
                      <a:t>100.0%</a:t>
                    </a:r>
                  </a:p>
                </c:rich>
              </c:tx>
              <c:txPr>
                <a:bodyPr/>
                <a:lstStyle/>
                <a:p>
                  <a:pPr>
                    <a:defRPr sz="400"/>
                  </a:pPr>
                </a:p>
              </c:txPr>
              <c:dLblPos val="inEnd"/>
              <c:showLegendKey val="0"/>
              <c:showVal val="1"/>
              <c:showCatName val="0"/>
              <c:showSerName val="0"/>
              <c:showPercent val="0"/>
              <c:showBubbleSize val="0"/>
            </c:dLbl>
            <c:dLbl>
              <c:idx val="27"/>
              <c:tx>
                <c:rich>
                  <a:bodyPr/>
                  <a:lstStyle/>
                  <a:p>
                    <a:r>
                      <a:t>83.3%</a:t>
                    </a:r>
                  </a:p>
                </c:rich>
              </c:tx>
              <c:txPr>
                <a:bodyPr/>
                <a:lstStyle/>
                <a:p>
                  <a:pPr>
                    <a:defRPr sz="400"/>
                  </a:pPr>
                </a:p>
              </c:txPr>
              <c:dLblPos val="inEnd"/>
              <c:showLegendKey val="0"/>
              <c:showVal val="1"/>
              <c:showCatName val="0"/>
              <c:showSerName val="0"/>
              <c:showPercent val="0"/>
              <c:showBubbleSize val="0"/>
            </c:dLbl>
            <c:dLbl>
              <c:idx val="28"/>
              <c:tx>
                <c:rich>
                  <a:bodyPr/>
                  <a:lstStyle/>
                  <a:p>
                    <a:r>
                      <a:t>91.7%</a:t>
                    </a:r>
                  </a:p>
                </c:rich>
              </c:tx>
              <c:txPr>
                <a:bodyPr/>
                <a:lstStyle/>
                <a:p>
                  <a:pPr>
                    <a:defRPr sz="400"/>
                  </a:pPr>
                </a:p>
              </c:txPr>
              <c:dLblPos val="inEnd"/>
              <c:showLegendKey val="0"/>
              <c:showVal val="1"/>
              <c:showCatName val="0"/>
              <c:showSerName val="0"/>
              <c:showPercent val="0"/>
              <c:showBubbleSize val="0"/>
            </c:dLbl>
            <c:dLbl>
              <c:idx val="29"/>
              <c:tx>
                <c:rich>
                  <a:bodyPr/>
                  <a:lstStyle/>
                  <a:p>
                    <a:r>
                      <a:t>100.0%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100.0%</a:t>
                    </a:r>
                  </a:p>
                </c:rich>
              </c:tx>
              <c:txPr>
                <a:bodyPr/>
                <a:lstStyle/>
                <a:p>
                  <a:pPr>
                    <a:defRPr sz="400"/>
                  </a:pPr>
                </a:p>
              </c:txPr>
              <c:dLblPos val="inEnd"/>
              <c:showLegendKey val="0"/>
              <c:showVal val="1"/>
              <c:showCatName val="0"/>
              <c:showSerName val="0"/>
              <c:showPercent val="0"/>
              <c:showBubbleSize val="0"/>
            </c:dLbl>
            <c:dLbl>
              <c:idx val="32"/>
              <c:tx>
                <c:rich>
                  <a:bodyPr/>
                  <a:lstStyle/>
                  <a:p>
                    <a:r>
                      <a:t>100.0%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97.8</c:v>
                </c:pt>
                <c:pt idx="1">
                  <c:v>100.0</c:v>
                </c:pt>
                <c:pt idx="2">
                  <c:v>100.0</c:v>
                </c:pt>
                <c:pt idx="3">
                  <c:v>91.7</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91.7</c:v>
                </c:pt>
                <c:pt idx="24">
                  <c:v>100.0</c:v>
                </c:pt>
                <c:pt idx="25">
                  <c:v>66.7</c:v>
                </c:pt>
                <c:pt idx="26">
                  <c:v>100.0</c:v>
                </c:pt>
                <c:pt idx="27">
                  <c:v>83.3</c:v>
                </c:pt>
                <c:pt idx="28">
                  <c:v>91.7</c:v>
                </c:pt>
                <c:pt idx="29">
                  <c:v>100.0</c:v>
                </c:pt>
                <c:pt idx="30">
                  <c:v>100.0</c:v>
                </c:pt>
                <c:pt idx="31">
                  <c:v>100.0</c:v>
                </c:pt>
                <c:pt idx="32">
                  <c:v>100.0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70.4%</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60.0%</a:t>
                    </a:r>
                  </a:p>
                </c:rich>
              </c:tx>
              <c:txPr>
                <a:bodyPr/>
                <a:lstStyle/>
                <a:p>
                  <a:pPr>
                    <a:defRPr sz="400"/>
                  </a:pPr>
                </a:p>
              </c:txPr>
              <c:dLblPos val="inEnd"/>
              <c:showLegendKey val="0"/>
              <c:showVal val="1"/>
              <c:showCatName val="0"/>
              <c:showSerName val="0"/>
              <c:showPercent val="0"/>
              <c:showBubbleSize val="0"/>
            </c:dLbl>
            <c:dLbl>
              <c:idx val="3"/>
              <c:tx>
                <c:rich>
                  <a:bodyPr/>
                  <a:lstStyle/>
                  <a:p>
                    <a:r>
                      <a:t>20.0%</a:t>
                    </a:r>
                  </a:p>
                </c:rich>
              </c:tx>
              <c:txPr>
                <a:bodyPr/>
                <a:lstStyle/>
                <a:p>
                  <a:pPr>
                    <a:defRPr sz="400"/>
                  </a:pPr>
                </a:p>
              </c:txPr>
              <c:dLblPos val="inEnd"/>
              <c:showLegendKey val="0"/>
              <c:showVal val="1"/>
              <c:showCatName val="0"/>
              <c:showSerName val="0"/>
              <c:showPercent val="0"/>
              <c:showBubbleSize val="0"/>
            </c:dLbl>
            <c:dLbl>
              <c:idx val="4"/>
              <c:tx>
                <c:rich>
                  <a:bodyPr/>
                  <a:lstStyle/>
                  <a:p>
                    <a:r>
                      <a:t>60.0%</a:t>
                    </a:r>
                  </a:p>
                </c:rich>
              </c:tx>
              <c:txPr>
                <a:bodyPr/>
                <a:lstStyle/>
                <a:p>
                  <a:pPr>
                    <a:defRPr sz="400"/>
                  </a:pPr>
                </a:p>
              </c:txPr>
              <c:dLblPos val="inEnd"/>
              <c:showLegendKey val="0"/>
              <c:showVal val="1"/>
              <c:showCatName val="0"/>
              <c:showSerName val="0"/>
              <c:showPercent val="0"/>
              <c:showBubbleSize val="0"/>
            </c:dLbl>
            <c:dLbl>
              <c:idx val="5"/>
              <c:tx>
                <c:rich>
                  <a:bodyPr/>
                  <a:lstStyle/>
                  <a:p>
                    <a:r>
                      <a:t>100.0%</a:t>
                    </a:r>
                  </a:p>
                </c:rich>
              </c:tx>
              <c:txPr>
                <a:bodyPr/>
                <a:lstStyle/>
                <a:p>
                  <a:pPr>
                    <a:defRPr sz="400"/>
                  </a:pPr>
                </a:p>
              </c:txPr>
              <c:dLblPos val="inEnd"/>
              <c:showLegendKey val="0"/>
              <c:showVal val="1"/>
              <c:showCatName val="0"/>
              <c:showSerName val="0"/>
              <c:showPercent val="0"/>
              <c:showBubbleSize val="0"/>
            </c:dLbl>
            <c:dLbl>
              <c:idx val="6"/>
              <c:tx>
                <c:rich>
                  <a:bodyPr/>
                  <a:lstStyle/>
                  <a:p>
                    <a:r>
                      <a:t>100.0%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60.0%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60.0%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60.0%</a:t>
                    </a:r>
                  </a:p>
                </c:rich>
              </c:tx>
              <c:txPr>
                <a:bodyPr/>
                <a:lstStyle/>
                <a:p>
                  <a:pPr>
                    <a:defRPr sz="400"/>
                  </a:pPr>
                </a:p>
              </c:txPr>
              <c:dLblPos val="inEnd"/>
              <c:showLegendKey val="0"/>
              <c:showVal val="1"/>
              <c:showCatName val="0"/>
              <c:showSerName val="0"/>
              <c:showPercent val="0"/>
              <c:showBubbleSize val="0"/>
            </c:dLbl>
            <c:dLbl>
              <c:idx val="14"/>
              <c:tx>
                <c:rich>
                  <a:bodyPr/>
                  <a:lstStyle/>
                  <a:p>
                    <a:r>
                      <a:t>60.0%</a:t>
                    </a:r>
                  </a:p>
                </c:rich>
              </c:tx>
              <c:txPr>
                <a:bodyPr/>
                <a:lstStyle/>
                <a:p>
                  <a:pPr>
                    <a:defRPr sz="400"/>
                  </a:pPr>
                </a:p>
              </c:txPr>
              <c:dLblPos val="inEnd"/>
              <c:showLegendKey val="0"/>
              <c:showVal val="1"/>
              <c:showCatName val="0"/>
              <c:showSerName val="0"/>
              <c:showPercent val="0"/>
              <c:showBubbleSize val="0"/>
            </c:dLbl>
            <c:dLbl>
              <c:idx val="15"/>
              <c:tx>
                <c:rich>
                  <a:bodyPr/>
                  <a:lstStyle/>
                  <a:p>
                    <a:r>
                      <a:t>60.0%</a:t>
                    </a:r>
                  </a:p>
                </c:rich>
              </c:tx>
              <c:txPr>
                <a:bodyPr/>
                <a:lstStyle/>
                <a:p>
                  <a:pPr>
                    <a:defRPr sz="400"/>
                  </a:pPr>
                </a:p>
              </c:txPr>
              <c:dLblPos val="inEnd"/>
              <c:showLegendKey val="0"/>
              <c:showVal val="1"/>
              <c:showCatName val="0"/>
              <c:showSerName val="0"/>
              <c:showPercent val="0"/>
              <c:showBubbleSize val="0"/>
            </c:dLbl>
            <c:dLbl>
              <c:idx val="16"/>
              <c:tx>
                <c:rich>
                  <a:bodyPr/>
                  <a:lstStyle/>
                  <a:p>
                    <a:r>
                      <a:t>60.0%</a:t>
                    </a:r>
                  </a:p>
                </c:rich>
              </c:tx>
              <c:txPr>
                <a:bodyPr/>
                <a:lstStyle/>
                <a:p>
                  <a:pPr>
                    <a:defRPr sz="400"/>
                  </a:pPr>
                </a:p>
              </c:txPr>
              <c:dLblPos val="inEnd"/>
              <c:showLegendKey val="0"/>
              <c:showVal val="1"/>
              <c:showCatName val="0"/>
              <c:showSerName val="0"/>
              <c:showPercent val="0"/>
              <c:showBubbleSize val="0"/>
            </c:dLbl>
            <c:dLbl>
              <c:idx val="17"/>
              <c:tx>
                <c:rich>
                  <a:bodyPr/>
                  <a:lstStyle/>
                  <a:p>
                    <a:r>
                      <a:t>20.0%</a:t>
                    </a:r>
                  </a:p>
                </c:rich>
              </c:tx>
              <c:txPr>
                <a:bodyPr/>
                <a:lstStyle/>
                <a:p>
                  <a:pPr>
                    <a:defRPr sz="400"/>
                  </a:pPr>
                </a:p>
              </c:txPr>
              <c:dLblPos val="inEnd"/>
              <c:showLegendKey val="0"/>
              <c:showVal val="1"/>
              <c:showCatName val="0"/>
              <c:showSerName val="0"/>
              <c:showPercent val="0"/>
              <c:showBubbleSize val="0"/>
            </c:dLbl>
            <c:dLbl>
              <c:idx val="18"/>
              <c:tx>
                <c:rich>
                  <a:bodyPr/>
                  <a:lstStyle/>
                  <a:p>
                    <a:r>
                      <a:t>100.0%</a:t>
                    </a:r>
                  </a:p>
                </c:rich>
              </c:tx>
              <c:txPr>
                <a:bodyPr/>
                <a:lstStyle/>
                <a:p>
                  <a:pPr>
                    <a:defRPr sz="400"/>
                  </a:pPr>
                </a:p>
              </c:txPr>
              <c:dLblPos val="inEnd"/>
              <c:showLegendKey val="0"/>
              <c:showVal val="1"/>
              <c:showCatName val="0"/>
              <c:showSerName val="0"/>
              <c:showPercent val="0"/>
              <c:showBubbleSize val="0"/>
            </c:dLbl>
            <c:dLbl>
              <c:idx val="19"/>
              <c:tx>
                <c:rich>
                  <a:bodyPr/>
                  <a:lstStyle/>
                  <a:p>
                    <a:r>
                      <a:t>100.0%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20.0%</a:t>
                    </a:r>
                  </a:p>
                </c:rich>
              </c:tx>
              <c:txPr>
                <a:bodyPr/>
                <a:lstStyle/>
                <a:p>
                  <a:pPr>
                    <a:defRPr sz="400"/>
                  </a:pPr>
                </a:p>
              </c:txPr>
              <c:dLblPos val="inEnd"/>
              <c:showLegendKey val="0"/>
              <c:showVal val="1"/>
              <c:showCatName val="0"/>
              <c:showSerName val="0"/>
              <c:showPercent val="0"/>
              <c:showBubbleSize val="0"/>
            </c:dLbl>
            <c:dLbl>
              <c:idx val="24"/>
              <c:tx>
                <c:rich>
                  <a:bodyPr/>
                  <a:lstStyle/>
                  <a:p>
                    <a:r>
                      <a:t>60.0%</a:t>
                    </a:r>
                  </a:p>
                </c:rich>
              </c:tx>
              <c:txPr>
                <a:bodyPr/>
                <a:lstStyle/>
                <a:p>
                  <a:pPr>
                    <a:defRPr sz="400"/>
                  </a:pPr>
                </a:p>
              </c:txPr>
              <c:dLblPos val="inEnd"/>
              <c:showLegendKey val="0"/>
              <c:showVal val="1"/>
              <c:showCatName val="0"/>
              <c:showSerName val="0"/>
              <c:showPercent val="0"/>
              <c:showBubbleSize val="0"/>
            </c:dLbl>
            <c:dLbl>
              <c:idx val="25"/>
              <c:tx>
                <c:rich>
                  <a:bodyPr/>
                  <a:lstStyle/>
                  <a:p>
                    <a:r>
                      <a:t>20.0%</a:t>
                    </a:r>
                  </a:p>
                </c:rich>
              </c:tx>
              <c:txPr>
                <a:bodyPr/>
                <a:lstStyle/>
                <a:p>
                  <a:pPr>
                    <a:defRPr sz="400"/>
                  </a:pPr>
                </a:p>
              </c:txPr>
              <c:dLblPos val="inEnd"/>
              <c:showLegendKey val="0"/>
              <c:showVal val="1"/>
              <c:showCatName val="0"/>
              <c:showSerName val="0"/>
              <c:showPercent val="0"/>
              <c:showBubbleSize val="0"/>
            </c:dLbl>
            <c:dLbl>
              <c:idx val="26"/>
              <c:tx>
                <c:rich>
                  <a:bodyPr/>
                  <a:lstStyle/>
                  <a:p>
                    <a:r>
                      <a:t>40.0%</a:t>
                    </a:r>
                  </a:p>
                </c:rich>
              </c:tx>
              <c:txPr>
                <a:bodyPr/>
                <a:lstStyle/>
                <a:p>
                  <a:pPr>
                    <a:defRPr sz="400"/>
                  </a:pPr>
                </a:p>
              </c:txPr>
              <c:dLblPos val="inEnd"/>
              <c:showLegendKey val="0"/>
              <c:showVal val="1"/>
              <c:showCatName val="0"/>
              <c:showSerName val="0"/>
              <c:showPercent val="0"/>
              <c:showBubbleSize val="0"/>
            </c:dLbl>
            <c:dLbl>
              <c:idx val="27"/>
              <c:tx>
                <c:rich>
                  <a:bodyPr/>
                  <a:lstStyle/>
                  <a:p>
                    <a:r>
                      <a:t>13.3%</a:t>
                    </a:r>
                  </a:p>
                </c:rich>
              </c:tx>
              <c:txPr>
                <a:bodyPr/>
                <a:lstStyle/>
                <a:p>
                  <a:pPr>
                    <a:defRPr sz="400"/>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60.0%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80.0%</a:t>
                    </a:r>
                  </a:p>
                </c:rich>
              </c:tx>
              <c:txPr>
                <a:bodyPr/>
                <a:lstStyle/>
                <a:p>
                  <a:pPr>
                    <a:defRPr sz="400"/>
                  </a:pPr>
                </a:p>
              </c:txPr>
              <c:dLblPos val="inEnd"/>
              <c:showLegendKey val="0"/>
              <c:showVal val="1"/>
              <c:showCatName val="0"/>
              <c:showSerName val="0"/>
              <c:showPercent val="0"/>
              <c:showBubbleSize val="0"/>
            </c:dLbl>
            <c:dLbl>
              <c:idx val="32"/>
              <c:tx>
                <c:rich>
                  <a:bodyPr/>
                  <a:lstStyle/>
                  <a:p>
                    <a:r>
                      <a:t>60.0%</a:t>
                    </a:r>
                  </a:p>
                </c:rich>
              </c:tx>
              <c:txPr>
                <a:bodyPr/>
                <a:lstStyle/>
                <a:p>
                  <a:pPr>
                    <a:defRPr sz="400"/>
                  </a:pPr>
                </a:p>
              </c:txPr>
              <c:dLblPos val="inEnd"/>
              <c:showLegendKey val="0"/>
              <c:showVal val="1"/>
              <c:showCatName val="0"/>
              <c:showSerName val="0"/>
              <c:showPercent val="0"/>
              <c:showBubbleSize val="0"/>
            </c:dLbl>
            <c:dLbl>
              <c:idx val="33"/>
              <c:tx>
                <c:rich>
                  <a:bodyPr/>
                  <a:lstStyle/>
                  <a:p>
                    <a:r>
                      <a:t>100.0%</a:t>
                    </a:r>
                  </a:p>
                </c:rich>
              </c:tx>
              <c:txPr>
                <a:bodyPr/>
                <a:lstStyle/>
                <a:p>
                  <a:pPr>
                    <a:defRPr sz="400"/>
                  </a:pPr>
                </a:p>
              </c:txPr>
              <c:dLblPos val="inEnd"/>
              <c:showLegendKey val="0"/>
              <c:showVal val="1"/>
              <c:showCatName val="0"/>
              <c:showSerName val="0"/>
              <c:showPercent val="0"/>
              <c:showBubbleSize val="0"/>
            </c:dLbl>
            <c:dLbl>
              <c:idx val="34"/>
              <c:tx>
                <c:rich>
                  <a:bodyPr/>
                  <a:lstStyle/>
                  <a:p>
                    <a:r>
                      <a:t>100.0%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70.4</c:v>
                </c:pt>
                <c:pt idx="1">
                  <c:v>100.0</c:v>
                </c:pt>
                <c:pt idx="2">
                  <c:v>60.0</c:v>
                </c:pt>
                <c:pt idx="3">
                  <c:v>20.0</c:v>
                </c:pt>
                <c:pt idx="4">
                  <c:v>60.0</c:v>
                </c:pt>
                <c:pt idx="5">
                  <c:v>100.0</c:v>
                </c:pt>
                <c:pt idx="6">
                  <c:v>100.0</c:v>
                </c:pt>
                <c:pt idx="7">
                  <c:v>100.0</c:v>
                </c:pt>
                <c:pt idx="8">
                  <c:v>60.0</c:v>
                </c:pt>
                <c:pt idx="9">
                  <c:v>100.0</c:v>
                </c:pt>
                <c:pt idx="10">
                  <c:v>100.0</c:v>
                </c:pt>
                <c:pt idx="11">
                  <c:v>60.0</c:v>
                </c:pt>
                <c:pt idx="12">
                  <c:v>100.0</c:v>
                </c:pt>
                <c:pt idx="13">
                  <c:v>60.0</c:v>
                </c:pt>
                <c:pt idx="14">
                  <c:v>60.0</c:v>
                </c:pt>
                <c:pt idx="15">
                  <c:v>60.0</c:v>
                </c:pt>
                <c:pt idx="16">
                  <c:v>60.0</c:v>
                </c:pt>
                <c:pt idx="17">
                  <c:v>20.0</c:v>
                </c:pt>
                <c:pt idx="18">
                  <c:v>100.0</c:v>
                </c:pt>
                <c:pt idx="19">
                  <c:v>100.0</c:v>
                </c:pt>
                <c:pt idx="20">
                  <c:v>100.0</c:v>
                </c:pt>
                <c:pt idx="21">
                  <c:v>100.0</c:v>
                </c:pt>
                <c:pt idx="22">
                  <c:v>100.0</c:v>
                </c:pt>
                <c:pt idx="23">
                  <c:v>20.0</c:v>
                </c:pt>
                <c:pt idx="24">
                  <c:v>60.0</c:v>
                </c:pt>
                <c:pt idx="25">
                  <c:v>20.0</c:v>
                </c:pt>
                <c:pt idx="26">
                  <c:v>40.0</c:v>
                </c:pt>
                <c:pt idx="27">
                  <c:v>13.3</c:v>
                </c:pt>
                <c:pt idx="28">
                  <c:v>20.0</c:v>
                </c:pt>
                <c:pt idx="29">
                  <c:v>60.0</c:v>
                </c:pt>
                <c:pt idx="30">
                  <c:v>100.0</c:v>
                </c:pt>
                <c:pt idx="31">
                  <c:v>80.0</c:v>
                </c:pt>
                <c:pt idx="32">
                  <c:v>60.0</c:v>
                </c:pt>
                <c:pt idx="33">
                  <c:v>100.0</c:v>
                </c:pt>
                <c:pt idx="34">
                  <c:v>100.0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autoTitleDeleted val="0"/>
    <c:plotArea>
      <c:lineChart>
        <c:grouping val="standard"/>
        <c:varyColors val="0"/>
        <c:ser>
          <c:idx val="0"/>
          <c:order val="0"/>
          <c:tx>
            <c:strRef>
              <c:f>Sheet1!$B$1</c:f>
              <c:strCache>
                <c:ptCount val="1"/>
                <c:pt idx="0">
                  <c:v>customercare@commbank.co.id</c:v>
                </c:pt>
              </c:strCache>
            </c:strRef>
          </c:tx>
          <c:spPr>
            <a:ln w="38100">
              <a:solidFill>
                <a:srgbClr val="FF0000"/>
              </a:solidFill>
            </a:ln>
          </c:spPr>
          <c:marker>
            <c:symbol val="circle"/>
            <c:spPr>
              <a:solidFill>
                <a:srgbClr val="000000"/>
              </a:solidFill>
            </c:spPr>
          </c:marker>
          <c:dLbls>
            <c:dLbl>
              <c:idx val="0"/>
              <c:tx>
                <c:rich>
                  <a:bodyPr/>
                  <a:lstStyle/>
                  <a:p>
                    <a:r>
                      <a:t>100.0%</a:t>
                    </a:r>
                  </a:p>
                </c:rich>
              </c:tx>
              <c:txPr>
                <a:bodyPr/>
                <a:lstStyle/>
                <a:p>
                  <a:pPr>
                    <a:defRPr sz="1200"/>
                  </a:pPr>
                </a:p>
              </c:txPr>
              <c:dLblPos val="b"/>
              <c:showLegendKey val="0"/>
              <c:showVal val="1"/>
              <c:showCatName val="0"/>
              <c:showSerName val="0"/>
              <c:showPercent val="0"/>
              <c:showBubbleSize val="0"/>
            </c:dLbl>
            <c:dLbl>
              <c:idx val="1"/>
              <c:tx>
                <c:rich>
                  <a:bodyPr/>
                  <a:lstStyle/>
                  <a:p>
                    <a:r>
                      <a:t>100.0%</a:t>
                    </a:r>
                  </a:p>
                </c:rich>
              </c:tx>
              <c:txPr>
                <a:bodyPr/>
                <a:lstStyle/>
                <a:p>
                  <a:pPr>
                    <a:defRPr sz="1200"/>
                  </a:pPr>
                </a:p>
              </c:txPr>
              <c:dLblPos val="b"/>
              <c:showLegendKey val="0"/>
              <c:showVal val="1"/>
              <c:showCatName val="0"/>
              <c:showSerName val="0"/>
              <c:showPercent val="0"/>
              <c:showBubbleSize val="0"/>
            </c:dLbl>
            <c:dLbl>
              <c:idx val="2"/>
              <c:tx>
                <c:rich>
                  <a:bodyPr/>
                  <a:lstStyle/>
                  <a:p>
                    <a:r>
                      <a:t>100.0%</a:t>
                    </a:r>
                  </a:p>
                </c:rich>
              </c:tx>
              <c:txPr>
                <a:bodyPr/>
                <a:lstStyle/>
                <a:p>
                  <a:pPr>
                    <a:defRPr sz="1200"/>
                  </a:pPr>
                </a:p>
              </c:txPr>
              <c:dLblPos val="b"/>
              <c:showLegendKey val="0"/>
              <c:showVal val="1"/>
              <c:showCatName val="0"/>
              <c:showSerName val="0"/>
              <c:showPercent val="0"/>
              <c:showBubbleSize val="0"/>
            </c:dLbl>
            <c:showLegendKey val="0"/>
            <c:showVal val="0"/>
            <c:showCatName val="0"/>
            <c:showSerName val="0"/>
            <c:showPercent val="0"/>
            <c:showBubbleSize val="0"/>
            <c:showLeaderLines val="1"/>
          </c:dLbls>
          <c:cat>
            <c:strRef>
              <c:f>Sheet1!$A$2:$A$4</c:f>
              <c:strCache>
                <c:ptCount val="3"/>
                <c:pt idx="0">
                  <c:v>Januari</c:v>
                </c:pt>
                <c:pt idx="1">
                  <c:v>Februari</c:v>
                </c:pt>
                <c:pt idx="2">
                  <c:v>Maret</c:v>
                </c:pt>
              </c:strCache>
            </c:strRef>
          </c:cat>
          <c:val>
            <c:numRef>
              <c:f>Sheet1!$B$2:$B$13</c:f>
              <c:numCache>
                <c:formatCode>General</c:formatCode>
                <c:ptCount val="12"/>
                <c:pt idx="0">
                  <c:v>100.0</c:v>
                </c:pt>
                <c:pt idx="1">
                  <c:v>100.0</c:v>
                </c:pt>
                <c:pt idx="2">
                  <c:v>100.0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low"/>
        <c:txPr>
          <a:bodyPr/>
          <a:lstStyle/>
          <a:p>
            <a:pPr>
              <a:defRPr sz="1200"/>
            </a:pPr>
          </a:p>
        </c:txPr>
        <c:crossAx val="2140495176"/>
        <c:crosses val="autoZero"/>
        <c:auto val="1"/>
        <c:lblAlgn val="ctr"/>
        <c:lblOffset val="100"/>
        <c:noMultiLvlLbl val="0"/>
      </c:catAx>
      <c:valAx>
        <c:axId val="2140495176"/>
        <c:scaling>
          <c:max val="100.0"/>
          <c:min val="50.0"/>
        </c:scaling>
        <c:delete val="0"/>
        <c:axPos val="l"/>
        <c:majorGridlines/>
        <c:numFmt formatCode="#&quot;%&quot;" sourceLinked="0"/>
        <c:majorTickMark val="out"/>
        <c:minorTickMark val="none"/>
        <c:tickLblPos val="nextTo"/>
        <c:txPr>
          <a:bodyPr/>
          <a:lstStyle/>
          <a:p>
            <a:pPr>
              <a:defRPr sz="1200"/>
            </a:pPr>
          </a:p>
        </c:txPr>
        <c:crossAx val="2118791784"/>
        <c:crosses val="autoZero"/>
        <c:majorUnit val="10.0"/>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bar"/>
        <c:grouping val="clustered"/>
        <c:ser>
          <c:idx val="0"/>
          <c:order val="0"/>
          <c:tx>
            <c:strRef>
              <c:f>Sheet1!$B$1</c:f>
              <c:strCache>
                <c:ptCount val="1"/>
                <c:pt idx="0">
                  <c:v>Average</c:v>
                </c:pt>
              </c:strCache>
            </c:strRef>
          </c:tx>
          <c:dPt>
            <c:idx val="0"/>
            <c:spPr>
              <a:solidFill>
                <a:srgbClr val="C00000"/>
              </a:solidFill>
            </c:spPr>
          </c:dPt>
          <c:dPt>
            <c:idx val="1"/>
            <c:spPr>
              <a:solidFill>
                <a:srgbClr val="BFBFBF"/>
              </a:solidFill>
            </c:spPr>
          </c:dPt>
          <c:dPt>
            <c:idx val="2"/>
            <c:spPr>
              <a:solidFill>
                <a:srgbClr val="BFBFBF"/>
              </a:solidFill>
            </c:spPr>
          </c:dPt>
          <c:dPt>
            <c:idx val="3"/>
            <c:spPr>
              <a:solidFill>
                <a:srgbClr val="BFBFBF"/>
              </a:solidFill>
            </c:spPr>
          </c:dPt>
          <c:dPt>
            <c:idx val="4"/>
            <c:spPr>
              <a:solidFill>
                <a:srgbClr val="BFBFBF"/>
              </a:solidFill>
            </c:spPr>
          </c:dPt>
          <c:dPt>
            <c:idx val="5"/>
            <c:spPr>
              <a:solidFill>
                <a:srgbClr val="BFBFBF"/>
              </a:solidFill>
            </c:spPr>
          </c:dPt>
          <c:dPt>
            <c:idx val="6"/>
            <c:spPr>
              <a:solidFill>
                <a:srgbClr val="BFBFBF"/>
              </a:solidFill>
            </c:spPr>
          </c:dPt>
          <c:dPt>
            <c:idx val="7"/>
            <c:spPr>
              <a:solidFill>
                <a:srgbClr val="BFBFBF"/>
              </a:solidFill>
            </c:spPr>
          </c:dPt>
          <c:dPt>
            <c:idx val="8"/>
            <c:spPr>
              <a:solidFill>
                <a:srgbClr val="BFBFBF"/>
              </a:solidFill>
            </c:spPr>
          </c:dPt>
          <c:dPt>
            <c:idx val="9"/>
            <c:spPr>
              <a:solidFill>
                <a:srgbClr val="0070C0"/>
              </a:solidFill>
            </c:spPr>
          </c:dPt>
          <c:dPt>
            <c:idx val="10"/>
            <c:spPr>
              <a:solidFill>
                <a:srgbClr val="BFBFBF"/>
              </a:solidFill>
            </c:spPr>
          </c:dPt>
          <c:dPt>
            <c:idx val="11"/>
            <c:spPr>
              <a:solidFill>
                <a:srgbClr val="BFBFBF"/>
              </a:solidFill>
            </c:spPr>
          </c:dPt>
          <c:dPt>
            <c:idx val="12"/>
            <c:spPr>
              <a:solidFill>
                <a:srgbClr val="BFBFBF"/>
              </a:solidFill>
            </c:spPr>
          </c:dPt>
          <c:dPt>
            <c:idx val="13"/>
            <c:spPr>
              <a:solidFill>
                <a:srgbClr val="BFBFBF"/>
              </a:solidFill>
            </c:spPr>
          </c:dPt>
          <c:dPt>
            <c:idx val="14"/>
            <c:spPr>
              <a:solidFill>
                <a:srgbClr val="BFBFBF"/>
              </a:solidFill>
            </c:spPr>
          </c:dPt>
          <c:dPt>
            <c:idx val="15"/>
            <c:spPr>
              <a:solidFill>
                <a:srgbClr val="BFBFBF"/>
              </a:solidFill>
            </c:spPr>
          </c:dPt>
          <c:dPt>
            <c:idx val="16"/>
            <c:spPr>
              <a:solidFill>
                <a:srgbClr val="BFBFBF"/>
              </a:solidFill>
            </c:spPr>
          </c:dPt>
          <c:dPt>
            <c:idx val="17"/>
            <c:spPr>
              <a:solidFill>
                <a:srgbClr val="BFBFBF"/>
              </a:solidFill>
            </c:spPr>
          </c:dPt>
          <c:dPt>
            <c:idx val="18"/>
            <c:spPr>
              <a:solidFill>
                <a:srgbClr val="BFBFBF"/>
              </a:solidFill>
            </c:spPr>
          </c:dPt>
          <c:dPt>
            <c:idx val="19"/>
            <c:spPr>
              <a:solidFill>
                <a:srgbClr val="BFBFBF"/>
              </a:solidFill>
            </c:spPr>
          </c:dPt>
          <c:dPt>
            <c:idx val="20"/>
            <c:spPr>
              <a:solidFill>
                <a:srgbClr val="BFBFBF"/>
              </a:solidFill>
            </c:spPr>
          </c:dPt>
          <c:dPt>
            <c:idx val="21"/>
            <c:spPr>
              <a:solidFill>
                <a:srgbClr val="BFBFBF"/>
              </a:solidFill>
            </c:spPr>
          </c:dPt>
          <c:dPt>
            <c:idx val="22"/>
            <c:spPr>
              <a:solidFill>
                <a:srgbClr val="BFBFBF"/>
              </a:solidFill>
            </c:spPr>
          </c:dPt>
          <c:dPt>
            <c:idx val="23"/>
            <c:spPr>
              <a:solidFill>
                <a:srgbClr val="BFBFBF"/>
              </a:solidFill>
            </c:spPr>
          </c:dPt>
          <c:dPt>
            <c:idx val="24"/>
            <c:spPr>
              <a:solidFill>
                <a:srgbClr val="BFBFBF"/>
              </a:solidFill>
            </c:spPr>
          </c:dPt>
          <c:dPt>
            <c:idx val="25"/>
            <c:spPr>
              <a:solidFill>
                <a:srgbClr val="BFBFBF"/>
              </a:solidFill>
            </c:spPr>
          </c:dPt>
          <c:dPt>
            <c:idx val="26"/>
            <c:spPr>
              <a:solidFill>
                <a:srgbClr val="BFBFBF"/>
              </a:solidFill>
            </c:spPr>
          </c:dPt>
          <c:dPt>
            <c:idx val="27"/>
            <c:spPr>
              <a:solidFill>
                <a:srgbClr val="BFBFBF"/>
              </a:solidFill>
            </c:spPr>
          </c:dPt>
          <c:dPt>
            <c:idx val="28"/>
            <c:spPr>
              <a:solidFill>
                <a:srgbClr val="BFBFBF"/>
              </a:solidFill>
            </c:spPr>
          </c:dPt>
          <c:dPt>
            <c:idx val="29"/>
            <c:spPr>
              <a:solidFill>
                <a:srgbClr val="BFBFBF"/>
              </a:solidFill>
            </c:spPr>
          </c:dPt>
          <c:dPt>
            <c:idx val="30"/>
            <c:spPr>
              <a:solidFill>
                <a:srgbClr val="BFBFBF"/>
              </a:solidFill>
            </c:spPr>
          </c:dPt>
          <c:dPt>
            <c:idx val="31"/>
            <c:spPr>
              <a:solidFill>
                <a:srgbClr val="BFBFBF"/>
              </a:solidFill>
            </c:spPr>
          </c:dPt>
          <c:dPt>
            <c:idx val="32"/>
            <c:spPr>
              <a:solidFill>
                <a:srgbClr val="BFBFBF"/>
              </a:solidFill>
            </c:spPr>
          </c:dPt>
          <c:dPt>
            <c:idx val="33"/>
            <c:spPr>
              <a:solidFill>
                <a:srgbClr val="BFBFBF"/>
              </a:solidFill>
            </c:spPr>
          </c:dPt>
          <c:dPt>
            <c:idx val="34"/>
            <c:spPr>
              <a:solidFill>
                <a:srgbClr val="BFBFBF"/>
              </a:solidFill>
            </c:spPr>
          </c:dPt>
          <c:dLbls>
            <c:dLbl>
              <c:idx val="0"/>
              <c:tx>
                <c:rich>
                  <a:bodyPr/>
                  <a:lstStyle/>
                  <a:p>
                    <a:r>
                      <a:t>80.5%</a:t>
                    </a:r>
                  </a:p>
                </c:rich>
              </c:tx>
              <c:txPr>
                <a:bodyPr/>
                <a:lstStyle/>
                <a:p>
                  <a:pPr>
                    <a:defRPr sz="400">
                      <a:solidFill>
                        <a:srgbClr val="FFFFFF"/>
                      </a:solidFill>
                    </a:defRPr>
                  </a:pPr>
                </a:p>
              </c:txPr>
              <c:dLblPos val="inEnd"/>
              <c:showLegendKey val="0"/>
              <c:showVal val="1"/>
              <c:showCatName val="0"/>
              <c:showSerName val="0"/>
              <c:showPercent val="0"/>
              <c:showBubbleSize val="0"/>
            </c:dLbl>
            <c:dLbl>
              <c:idx val="1"/>
              <c:tx>
                <c:rich>
                  <a:bodyPr/>
                  <a:lstStyle/>
                  <a:p>
                    <a:r>
                      <a:t>100.0%</a:t>
                    </a:r>
                  </a:p>
                </c:rich>
              </c:tx>
              <c:txPr>
                <a:bodyPr/>
                <a:lstStyle/>
                <a:p>
                  <a:pPr>
                    <a:defRPr sz="400"/>
                  </a:pPr>
                </a:p>
              </c:txPr>
              <c:dLblPos val="inEnd"/>
              <c:showLegendKey val="0"/>
              <c:showVal val="1"/>
              <c:showCatName val="0"/>
              <c:showSerName val="0"/>
              <c:showPercent val="0"/>
              <c:showBubbleSize val="0"/>
            </c:dLbl>
            <c:dLbl>
              <c:idx val="2"/>
              <c:tx>
                <c:rich>
                  <a:bodyPr/>
                  <a:lstStyle/>
                  <a:p>
                    <a:r>
                      <a:t>100.0%</a:t>
                    </a:r>
                  </a:p>
                </c:rich>
              </c:tx>
              <c:txPr>
                <a:bodyPr/>
                <a:lstStyle/>
                <a:p>
                  <a:pPr>
                    <a:defRPr sz="400"/>
                  </a:pPr>
                </a:p>
              </c:txPr>
              <c:dLblPos val="inEnd"/>
              <c:showLegendKey val="0"/>
              <c:showVal val="1"/>
              <c:showCatName val="0"/>
              <c:showSerName val="0"/>
              <c:showPercent val="0"/>
              <c:showBubbleSize val="0"/>
            </c:dLbl>
            <c:dLbl>
              <c:idx val="3"/>
              <c:tx>
                <c:rich>
                  <a:bodyPr/>
                  <a:lstStyle/>
                  <a:p>
                    <a:r>
                      <a:t>80.0%</a:t>
                    </a:r>
                  </a:p>
                </c:rich>
              </c:tx>
              <c:txPr>
                <a:bodyPr/>
                <a:lstStyle/>
                <a:p>
                  <a:pPr>
                    <a:defRPr sz="400"/>
                  </a:pPr>
                </a:p>
              </c:txPr>
              <c:dLblPos val="inEnd"/>
              <c:showLegendKey val="0"/>
              <c:showVal val="1"/>
              <c:showCatName val="0"/>
              <c:showSerName val="0"/>
              <c:showPercent val="0"/>
              <c:showBubbleSize val="0"/>
            </c:dLbl>
            <c:dLbl>
              <c:idx val="4"/>
              <c:tx>
                <c:rich>
                  <a:bodyPr/>
                  <a:lstStyle/>
                  <a:p>
                    <a:r>
                      <a:t>100.0%</a:t>
                    </a:r>
                  </a:p>
                </c:rich>
              </c:tx>
              <c:txPr>
                <a:bodyPr/>
                <a:lstStyle/>
                <a:p>
                  <a:pPr>
                    <a:defRPr sz="400"/>
                  </a:pPr>
                </a:p>
              </c:txPr>
              <c:dLblPos val="inEnd"/>
              <c:showLegendKey val="0"/>
              <c:showVal val="1"/>
              <c:showCatName val="0"/>
              <c:showSerName val="0"/>
              <c:showPercent val="0"/>
              <c:showBubbleSize val="0"/>
            </c:dLbl>
            <c:dLbl>
              <c:idx val="5"/>
              <c:tx>
                <c:rich>
                  <a:bodyPr/>
                  <a:lstStyle/>
                  <a:p>
                    <a:r>
                      <a:t>46.7%</a:t>
                    </a:r>
                  </a:p>
                </c:rich>
              </c:tx>
              <c:txPr>
                <a:bodyPr/>
                <a:lstStyle/>
                <a:p>
                  <a:pPr>
                    <a:defRPr sz="400"/>
                  </a:pPr>
                </a:p>
              </c:txPr>
              <c:dLblPos val="inEnd"/>
              <c:showLegendKey val="0"/>
              <c:showVal val="1"/>
              <c:showCatName val="0"/>
              <c:showSerName val="0"/>
              <c:showPercent val="0"/>
              <c:showBubbleSize val="0"/>
            </c:dLbl>
            <c:dLbl>
              <c:idx val="6"/>
              <c:tx>
                <c:rich>
                  <a:bodyPr/>
                  <a:lstStyle/>
                  <a:p>
                    <a:r>
                      <a:t>80.0%</a:t>
                    </a:r>
                  </a:p>
                </c:rich>
              </c:tx>
              <c:txPr>
                <a:bodyPr/>
                <a:lstStyle/>
                <a:p>
                  <a:pPr>
                    <a:defRPr sz="400"/>
                  </a:pPr>
                </a:p>
              </c:txPr>
              <c:dLblPos val="inEnd"/>
              <c:showLegendKey val="0"/>
              <c:showVal val="1"/>
              <c:showCatName val="0"/>
              <c:showSerName val="0"/>
              <c:showPercent val="0"/>
              <c:showBubbleSize val="0"/>
            </c:dLbl>
            <c:dLbl>
              <c:idx val="7"/>
              <c:tx>
                <c:rich>
                  <a:bodyPr/>
                  <a:lstStyle/>
                  <a:p>
                    <a:r>
                      <a:t>100.0%</a:t>
                    </a:r>
                  </a:p>
                </c:rich>
              </c:tx>
              <c:txPr>
                <a:bodyPr/>
                <a:lstStyle/>
                <a:p>
                  <a:pPr>
                    <a:defRPr sz="400"/>
                  </a:pPr>
                </a:p>
              </c:txPr>
              <c:dLblPos val="inEnd"/>
              <c:showLegendKey val="0"/>
              <c:showVal val="1"/>
              <c:showCatName val="0"/>
              <c:showSerName val="0"/>
              <c:showPercent val="0"/>
              <c:showBubbleSize val="0"/>
            </c:dLbl>
            <c:dLbl>
              <c:idx val="8"/>
              <c:tx>
                <c:rich>
                  <a:bodyPr/>
                  <a:lstStyle/>
                  <a:p>
                    <a:r>
                      <a:t>80.0%</a:t>
                    </a:r>
                  </a:p>
                </c:rich>
              </c:tx>
              <c:txPr>
                <a:bodyPr/>
                <a:lstStyle/>
                <a:p>
                  <a:pPr>
                    <a:defRPr sz="400"/>
                  </a:pPr>
                </a:p>
              </c:txPr>
              <c:dLblPos val="inEnd"/>
              <c:showLegendKey val="0"/>
              <c:showVal val="1"/>
              <c:showCatName val="0"/>
              <c:showSerName val="0"/>
              <c:showPercent val="0"/>
              <c:showBubbleSize val="0"/>
            </c:dLbl>
            <c:dLbl>
              <c:idx val="9"/>
              <c:tx>
                <c:rich>
                  <a:bodyPr/>
                  <a:lstStyle/>
                  <a:p>
                    <a:r>
                      <a:t>100.0%</a:t>
                    </a:r>
                  </a:p>
                </c:rich>
              </c:tx>
              <c:txPr>
                <a:bodyPr/>
                <a:lstStyle/>
                <a:p>
                  <a:pPr>
                    <a:defRPr sz="400">
                      <a:solidFill>
                        <a:srgbClr val="FFFFFF"/>
                      </a:solidFill>
                    </a:defRPr>
                  </a:pPr>
                </a:p>
              </c:txPr>
              <c:dLblPos val="inEnd"/>
              <c:showLegendKey val="0"/>
              <c:showVal val="1"/>
              <c:showCatName val="0"/>
              <c:showSerName val="0"/>
              <c:showPercent val="0"/>
              <c:showBubbleSize val="0"/>
            </c:dLbl>
            <c:dLbl>
              <c:idx val="10"/>
              <c:tx>
                <c:rich>
                  <a:bodyPr/>
                  <a:lstStyle/>
                  <a:p>
                    <a:r>
                      <a:t>100.0%</a:t>
                    </a:r>
                  </a:p>
                </c:rich>
              </c:tx>
              <c:txPr>
                <a:bodyPr/>
                <a:lstStyle/>
                <a:p>
                  <a:pPr>
                    <a:defRPr sz="400"/>
                  </a:pPr>
                </a:p>
              </c:txPr>
              <c:dLblPos val="inEnd"/>
              <c:showLegendKey val="0"/>
              <c:showVal val="1"/>
              <c:showCatName val="0"/>
              <c:showSerName val="0"/>
              <c:showPercent val="0"/>
              <c:showBubbleSize val="0"/>
            </c:dLbl>
            <c:dLbl>
              <c:idx val="11"/>
              <c:tx>
                <c:rich>
                  <a:bodyPr/>
                  <a:lstStyle/>
                  <a:p>
                    <a:r>
                      <a:t>100.0%</a:t>
                    </a:r>
                  </a:p>
                </c:rich>
              </c:tx>
              <c:txPr>
                <a:bodyPr/>
                <a:lstStyle/>
                <a:p>
                  <a:pPr>
                    <a:defRPr sz="400"/>
                  </a:pPr>
                </a:p>
              </c:txPr>
              <c:dLblPos val="inEnd"/>
              <c:showLegendKey val="0"/>
              <c:showVal val="1"/>
              <c:showCatName val="0"/>
              <c:showSerName val="0"/>
              <c:showPercent val="0"/>
              <c:showBubbleSize val="0"/>
            </c:dLbl>
            <c:dLbl>
              <c:idx val="12"/>
              <c:tx>
                <c:rich>
                  <a:bodyPr/>
                  <a:lstStyle/>
                  <a:p>
                    <a:r>
                      <a:t>100.0%</a:t>
                    </a:r>
                  </a:p>
                </c:rich>
              </c:tx>
              <c:txPr>
                <a:bodyPr/>
                <a:lstStyle/>
                <a:p>
                  <a:pPr>
                    <a:defRPr sz="400"/>
                  </a:pPr>
                </a:p>
              </c:txPr>
              <c:dLblPos val="inEnd"/>
              <c:showLegendKey val="0"/>
              <c:showVal val="1"/>
              <c:showCatName val="0"/>
              <c:showSerName val="0"/>
              <c:showPercent val="0"/>
              <c:showBubbleSize val="0"/>
            </c:dLbl>
            <c:dLbl>
              <c:idx val="13"/>
              <c:tx>
                <c:rich>
                  <a:bodyPr/>
                  <a:lstStyle/>
                  <a:p>
                    <a:r>
                      <a:t>100.0%</a:t>
                    </a:r>
                  </a:p>
                </c:rich>
              </c:tx>
              <c:txPr>
                <a:bodyPr/>
                <a:lstStyle/>
                <a:p>
                  <a:pPr>
                    <a:defRPr sz="400"/>
                  </a:pPr>
                </a:p>
              </c:txPr>
              <c:dLblPos val="inEnd"/>
              <c:showLegendKey val="0"/>
              <c:showVal val="1"/>
              <c:showCatName val="0"/>
              <c:showSerName val="0"/>
              <c:showPercent val="0"/>
              <c:showBubbleSize val="0"/>
            </c:dLbl>
            <c:dLbl>
              <c:idx val="14"/>
              <c:tx>
                <c:rich>
                  <a:bodyPr/>
                  <a:lstStyle/>
                  <a:p>
                    <a:r>
                      <a:t>100.0%</a:t>
                    </a:r>
                  </a:p>
                </c:rich>
              </c:tx>
              <c:txPr>
                <a:bodyPr/>
                <a:lstStyle/>
                <a:p>
                  <a:pPr>
                    <a:defRPr sz="400"/>
                  </a:pPr>
                </a:p>
              </c:txPr>
              <c:dLblPos val="inEnd"/>
              <c:showLegendKey val="0"/>
              <c:showVal val="1"/>
              <c:showCatName val="0"/>
              <c:showSerName val="0"/>
              <c:showPercent val="0"/>
              <c:showBubbleSize val="0"/>
            </c:dLbl>
            <c:dLbl>
              <c:idx val="15"/>
              <c:tx>
                <c:rich>
                  <a:bodyPr/>
                  <a:lstStyle/>
                  <a:p>
                    <a:r>
                      <a:t>100.0%</a:t>
                    </a:r>
                  </a:p>
                </c:rich>
              </c:tx>
              <c:txPr>
                <a:bodyPr/>
                <a:lstStyle/>
                <a:p>
                  <a:pPr>
                    <a:defRPr sz="400"/>
                  </a:pPr>
                </a:p>
              </c:txPr>
              <c:dLblPos val="inEnd"/>
              <c:showLegendKey val="0"/>
              <c:showVal val="1"/>
              <c:showCatName val="0"/>
              <c:showSerName val="0"/>
              <c:showPercent val="0"/>
              <c:showBubbleSize val="0"/>
            </c:dLbl>
            <c:dLbl>
              <c:idx val="16"/>
              <c:tx>
                <c:rich>
                  <a:bodyPr/>
                  <a:lstStyle/>
                  <a:p>
                    <a:r>
                      <a:t>80.0%</a:t>
                    </a:r>
                  </a:p>
                </c:rich>
              </c:tx>
              <c:txPr>
                <a:bodyPr/>
                <a:lstStyle/>
                <a:p>
                  <a:pPr>
                    <a:defRPr sz="400"/>
                  </a:pPr>
                </a:p>
              </c:txPr>
              <c:dLblPos val="inEnd"/>
              <c:showLegendKey val="0"/>
              <c:showVal val="1"/>
              <c:showCatName val="0"/>
              <c:showSerName val="0"/>
              <c:showPercent val="0"/>
              <c:showBubbleSize val="0"/>
            </c:dLbl>
            <c:dLbl>
              <c:idx val="17"/>
              <c:tx>
                <c:rich>
                  <a:bodyPr/>
                  <a:lstStyle/>
                  <a:p>
                    <a:r>
                      <a:t>80.0%</a:t>
                    </a:r>
                  </a:p>
                </c:rich>
              </c:tx>
              <c:txPr>
                <a:bodyPr/>
                <a:lstStyle/>
                <a:p>
                  <a:pPr>
                    <a:defRPr sz="400"/>
                  </a:pPr>
                </a:p>
              </c:txPr>
              <c:dLblPos val="inEnd"/>
              <c:showLegendKey val="0"/>
              <c:showVal val="1"/>
              <c:showCatName val="0"/>
              <c:showSerName val="0"/>
              <c:showPercent val="0"/>
              <c:showBubbleSize val="0"/>
            </c:dLbl>
            <c:dLbl>
              <c:idx val="18"/>
              <c:tx>
                <c:rich>
                  <a:bodyPr/>
                  <a:lstStyle/>
                  <a:p>
                    <a:r>
                      <a:t>98.3%</a:t>
                    </a:r>
                  </a:p>
                </c:rich>
              </c:tx>
              <c:txPr>
                <a:bodyPr/>
                <a:lstStyle/>
                <a:p>
                  <a:pPr>
                    <a:defRPr sz="400"/>
                  </a:pPr>
                </a:p>
              </c:txPr>
              <c:dLblPos val="inEnd"/>
              <c:showLegendKey val="0"/>
              <c:showVal val="1"/>
              <c:showCatName val="0"/>
              <c:showSerName val="0"/>
              <c:showPercent val="0"/>
              <c:showBubbleSize val="0"/>
            </c:dLbl>
            <c:dLbl>
              <c:idx val="19"/>
              <c:tx>
                <c:rich>
                  <a:bodyPr/>
                  <a:lstStyle/>
                  <a:p>
                    <a:r>
                      <a:t>55.0%</a:t>
                    </a:r>
                  </a:p>
                </c:rich>
              </c:tx>
              <c:txPr>
                <a:bodyPr/>
                <a:lstStyle/>
                <a:p>
                  <a:pPr>
                    <a:defRPr sz="400"/>
                  </a:pPr>
                </a:p>
              </c:txPr>
              <c:dLblPos val="inEnd"/>
              <c:showLegendKey val="0"/>
              <c:showVal val="1"/>
              <c:showCatName val="0"/>
              <c:showSerName val="0"/>
              <c:showPercent val="0"/>
              <c:showBubbleSize val="0"/>
            </c:dLbl>
            <c:dLbl>
              <c:idx val="20"/>
              <c:tx>
                <c:rich>
                  <a:bodyPr/>
                  <a:lstStyle/>
                  <a:p>
                    <a:r>
                      <a:t>100.0%</a:t>
                    </a:r>
                  </a:p>
                </c:rich>
              </c:tx>
              <c:txPr>
                <a:bodyPr/>
                <a:lstStyle/>
                <a:p>
                  <a:pPr>
                    <a:defRPr sz="400"/>
                  </a:pPr>
                </a:p>
              </c:txPr>
              <c:dLblPos val="inEnd"/>
              <c:showLegendKey val="0"/>
              <c:showVal val="1"/>
              <c:showCatName val="0"/>
              <c:showSerName val="0"/>
              <c:showPercent val="0"/>
              <c:showBubbleSize val="0"/>
            </c:dLbl>
            <c:dLbl>
              <c:idx val="21"/>
              <c:tx>
                <c:rich>
                  <a:bodyPr/>
                  <a:lstStyle/>
                  <a:p>
                    <a:r>
                      <a:t>100.0%</a:t>
                    </a:r>
                  </a:p>
                </c:rich>
              </c:tx>
              <c:txPr>
                <a:bodyPr/>
                <a:lstStyle/>
                <a:p>
                  <a:pPr>
                    <a:defRPr sz="400"/>
                  </a:pPr>
                </a:p>
              </c:txPr>
              <c:dLblPos val="inEnd"/>
              <c:showLegendKey val="0"/>
              <c:showVal val="1"/>
              <c:showCatName val="0"/>
              <c:showSerName val="0"/>
              <c:showPercent val="0"/>
              <c:showBubbleSize val="0"/>
            </c:dLbl>
            <c:dLbl>
              <c:idx val="22"/>
              <c:tx>
                <c:rich>
                  <a:bodyPr/>
                  <a:lstStyle/>
                  <a:p>
                    <a:r>
                      <a:t>100.0%</a:t>
                    </a:r>
                  </a:p>
                </c:rich>
              </c:tx>
              <c:txPr>
                <a:bodyPr/>
                <a:lstStyle/>
                <a:p>
                  <a:pPr>
                    <a:defRPr sz="400"/>
                  </a:pPr>
                </a:p>
              </c:txPr>
              <c:dLblPos val="inEnd"/>
              <c:showLegendKey val="0"/>
              <c:showVal val="1"/>
              <c:showCatName val="0"/>
              <c:showSerName val="0"/>
              <c:showPercent val="0"/>
              <c:showBubbleSize val="0"/>
            </c:dLbl>
            <c:dLbl>
              <c:idx val="23"/>
              <c:tx>
                <c:rich>
                  <a:bodyPr/>
                  <a:lstStyle/>
                  <a:p>
                    <a:r>
                      <a:t>100.0%</a:t>
                    </a:r>
                  </a:p>
                </c:rich>
              </c:tx>
              <c:txPr>
                <a:bodyPr/>
                <a:lstStyle/>
                <a:p>
                  <a:pPr>
                    <a:defRPr sz="400"/>
                  </a:pPr>
                </a:p>
              </c:txPr>
              <c:dLblPos val="inEnd"/>
              <c:showLegendKey val="0"/>
              <c:showVal val="1"/>
              <c:showCatName val="0"/>
              <c:showSerName val="0"/>
              <c:showPercent val="0"/>
              <c:showBubbleSize val="0"/>
            </c:dLbl>
            <c:dLbl>
              <c:idx val="24"/>
              <c:tx>
                <c:rich>
                  <a:bodyPr/>
                  <a:lstStyle/>
                  <a:p>
                    <a:r>
                      <a:t>100.0%</a:t>
                    </a:r>
                  </a:p>
                </c:rich>
              </c:tx>
              <c:txPr>
                <a:bodyPr/>
                <a:lstStyle/>
                <a:p>
                  <a:pPr>
                    <a:defRPr sz="400"/>
                  </a:pPr>
                </a:p>
              </c:txPr>
              <c:dLblPos val="inEnd"/>
              <c:showLegendKey val="0"/>
              <c:showVal val="1"/>
              <c:showCatName val="0"/>
              <c:showSerName val="0"/>
              <c:showPercent val="0"/>
              <c:showBubbleSize val="0"/>
            </c:dLbl>
            <c:dLbl>
              <c:idx val="25"/>
              <c:tx>
                <c:rich>
                  <a:bodyPr/>
                  <a:lstStyle/>
                  <a:p>
                    <a:r>
                      <a:t>60.0%</a:t>
                    </a:r>
                  </a:p>
                </c:rich>
              </c:tx>
              <c:txPr>
                <a:bodyPr/>
                <a:lstStyle/>
                <a:p>
                  <a:pPr>
                    <a:defRPr sz="400"/>
                  </a:pPr>
                </a:p>
              </c:txPr>
              <c:dLblPos val="inEnd"/>
              <c:showLegendKey val="0"/>
              <c:showVal val="1"/>
              <c:showCatName val="0"/>
              <c:showSerName val="0"/>
              <c:showPercent val="0"/>
              <c:showBubbleSize val="0"/>
            </c:dLbl>
            <c:dLbl>
              <c:idx val="26"/>
              <c:tx>
                <c:rich>
                  <a:bodyPr/>
                  <a:lstStyle/>
                  <a:p>
                    <a:r>
                      <a:t>50.0%</a:t>
                    </a:r>
                  </a:p>
                </c:rich>
              </c:tx>
              <c:txPr>
                <a:bodyPr/>
                <a:lstStyle/>
                <a:p>
                  <a:pPr>
                    <a:defRPr sz="400"/>
                  </a:pPr>
                </a:p>
              </c:txPr>
              <c:dLblPos val="inEnd"/>
              <c:showLegendKey val="0"/>
              <c:showVal val="1"/>
              <c:showCatName val="0"/>
              <c:showSerName val="0"/>
              <c:showPercent val="0"/>
              <c:showBubbleSize val="0"/>
            </c:dLbl>
            <c:dLbl>
              <c:idx val="27"/>
              <c:tx>
                <c:rich>
                  <a:bodyPr/>
                  <a:lstStyle/>
                  <a:p>
                    <a:r>
                      <a:t>0.0%</a:t>
                    </a:r>
                  </a:p>
                </c:rich>
              </c:tx>
              <c:txPr>
                <a:bodyPr/>
                <a:lstStyle/>
                <a:p>
                  <a:pPr>
                    <a:defRPr sz="400">
                      <a:solidFill>
                        <a:srgbClr val="FFFFFF"/>
                      </a:solidFill>
                    </a:defRPr>
                  </a:pPr>
                </a:p>
              </c:txPr>
              <c:dLblPos val="inEnd"/>
              <c:showLegendKey val="0"/>
              <c:showVal val="1"/>
              <c:showCatName val="0"/>
              <c:showSerName val="0"/>
              <c:showPercent val="0"/>
              <c:showBubbleSize val="0"/>
            </c:dLbl>
            <c:dLbl>
              <c:idx val="28"/>
              <c:tx>
                <c:rich>
                  <a:bodyPr/>
                  <a:lstStyle/>
                  <a:p>
                    <a:r>
                      <a:t>20.0%</a:t>
                    </a:r>
                  </a:p>
                </c:rich>
              </c:tx>
              <c:txPr>
                <a:bodyPr/>
                <a:lstStyle/>
                <a:p>
                  <a:pPr>
                    <a:defRPr sz="400"/>
                  </a:pPr>
                </a:p>
              </c:txPr>
              <c:dLblPos val="inEnd"/>
              <c:showLegendKey val="0"/>
              <c:showVal val="1"/>
              <c:showCatName val="0"/>
              <c:showSerName val="0"/>
              <c:showPercent val="0"/>
              <c:showBubbleSize val="0"/>
            </c:dLbl>
            <c:dLbl>
              <c:idx val="29"/>
              <c:tx>
                <c:rich>
                  <a:bodyPr/>
                  <a:lstStyle/>
                  <a:p>
                    <a:r>
                      <a:t>20.0%</a:t>
                    </a:r>
                  </a:p>
                </c:rich>
              </c:tx>
              <c:txPr>
                <a:bodyPr/>
                <a:lstStyle/>
                <a:p>
                  <a:pPr>
                    <a:defRPr sz="400"/>
                  </a:pPr>
                </a:p>
              </c:txPr>
              <c:dLblPos val="inEnd"/>
              <c:showLegendKey val="0"/>
              <c:showVal val="1"/>
              <c:showCatName val="0"/>
              <c:showSerName val="0"/>
              <c:showPercent val="0"/>
              <c:showBubbleSize val="0"/>
            </c:dLbl>
            <c:dLbl>
              <c:idx val="30"/>
              <c:tx>
                <c:rich>
                  <a:bodyPr/>
                  <a:lstStyle/>
                  <a:p>
                    <a:r>
                      <a:t>100.0%</a:t>
                    </a:r>
                  </a:p>
                </c:rich>
              </c:tx>
              <c:txPr>
                <a:bodyPr/>
                <a:lstStyle/>
                <a:p>
                  <a:pPr>
                    <a:defRPr sz="400"/>
                  </a:pPr>
                </a:p>
              </c:txPr>
              <c:dLblPos val="inEnd"/>
              <c:showLegendKey val="0"/>
              <c:showVal val="1"/>
              <c:showCatName val="0"/>
              <c:showSerName val="0"/>
              <c:showPercent val="0"/>
              <c:showBubbleSize val="0"/>
            </c:dLbl>
            <c:dLbl>
              <c:idx val="31"/>
              <c:tx>
                <c:rich>
                  <a:bodyPr/>
                  <a:lstStyle/>
                  <a:p>
                    <a:r>
                      <a:t>89.2%</a:t>
                    </a:r>
                  </a:p>
                </c:rich>
              </c:tx>
              <c:txPr>
                <a:bodyPr/>
                <a:lstStyle/>
                <a:p>
                  <a:pPr>
                    <a:defRPr sz="400"/>
                  </a:pPr>
                </a:p>
              </c:txPr>
              <c:dLblPos val="inEnd"/>
              <c:showLegendKey val="0"/>
              <c:showVal val="1"/>
              <c:showCatName val="0"/>
              <c:showSerName val="0"/>
              <c:showPercent val="0"/>
              <c:showBubbleSize val="0"/>
            </c:dLbl>
            <c:dLbl>
              <c:idx val="32"/>
              <c:tx>
                <c:rich>
                  <a:bodyPr/>
                  <a:lstStyle/>
                  <a:p>
                    <a:r>
                      <a:t>28.3%</a:t>
                    </a:r>
                  </a:p>
                </c:rich>
              </c:tx>
              <c:txPr>
                <a:bodyPr/>
                <a:lstStyle/>
                <a:p>
                  <a:pPr>
                    <a:defRPr sz="400"/>
                  </a:pPr>
                </a:p>
              </c:txPr>
              <c:dLblPos val="inEnd"/>
              <c:showLegendKey val="0"/>
              <c:showVal val="1"/>
              <c:showCatName val="0"/>
              <c:showSerName val="0"/>
              <c:showPercent val="0"/>
              <c:showBubbleSize val="0"/>
            </c:dLbl>
            <c:dLbl>
              <c:idx val="33"/>
              <c:tx>
                <c:rich>
                  <a:bodyPr/>
                  <a:lstStyle/>
                  <a:p>
                    <a:r>
                      <a:t>89.2%</a:t>
                    </a:r>
                  </a:p>
                </c:rich>
              </c:tx>
              <c:txPr>
                <a:bodyPr/>
                <a:lstStyle/>
                <a:p>
                  <a:pPr>
                    <a:defRPr sz="400"/>
                  </a:pPr>
                </a:p>
              </c:txPr>
              <c:dLblPos val="inEnd"/>
              <c:showLegendKey val="0"/>
              <c:showVal val="1"/>
              <c:showCatName val="0"/>
              <c:showSerName val="0"/>
              <c:showPercent val="0"/>
              <c:showBubbleSize val="0"/>
            </c:dLbl>
            <c:dLbl>
              <c:idx val="34"/>
              <c:tx>
                <c:rich>
                  <a:bodyPr/>
                  <a:lstStyle/>
                  <a:p>
                    <a:r>
                      <a:t>80.0%</a:t>
                    </a:r>
                  </a:p>
                </c:rich>
              </c:tx>
              <c:txPr>
                <a:bodyPr/>
                <a:lstStyle/>
                <a:p>
                  <a:pPr>
                    <a:defRPr sz="400"/>
                  </a:pPr>
                </a:p>
              </c:txPr>
              <c:dLblPos val="inEnd"/>
              <c:showLegendKey val="0"/>
              <c:showVal val="1"/>
              <c:showCatName val="0"/>
              <c:showSerName val="0"/>
              <c:showPercent val="0"/>
              <c:showBubbleSize val="0"/>
            </c:dLbl>
            <c:showLegendKey val="0"/>
            <c:showVal val="0"/>
            <c:showCatName val="0"/>
            <c:showSerName val="0"/>
            <c:showPercent val="0"/>
            <c:showBubbleSize val="0"/>
            <c:showLeaderLines val="1"/>
          </c:dLbls>
          <c:cat>
            <c:strRef>
              <c:f>Sheet1!$A$2:$A$36</c:f>
              <c:strCache>
                <c:ptCount val="35"/>
                <c:pt idx="0">
                  <c:v>Industri</c:v>
                </c:pt>
                <c:pt idx="1">
                  <c:v>sli_care@sunlife.com</c:v>
                </c:pt>
                <c:pt idx="2">
                  <c:v>mandiricare@bankmandiri.co.id </c:v>
                </c:pt>
                <c:pt idx="3">
                  <c:v>lancar@car.co.id</c:v>
                </c:pt>
                <c:pt idx="4">
                  <c:v>info@bankmuamalat.co.id</c:v>
                </c:pt>
                <c:pt idx="5">
                  <c:v>id.customer@aia.com</c:v>
                </c:pt>
                <c:pt idx="6">
                  <c:v>hellodanamon@danamon.co.id</c:v>
                </c:pt>
                <c:pt idx="7">
                  <c:v>halobca@bca.co.id</c:v>
                </c:pt>
                <c:pt idx="8">
                  <c:v>customercare@maybank.co.id</c:v>
                </c:pt>
                <c:pt idx="9">
                  <c:v>customercare@commbank.co.id</c:v>
                </c:pt>
                <c:pt idx="10">
                  <c:v>customer_service@asuransiastra.com</c:v>
                </c:pt>
                <c:pt idx="11">
                  <c:v>customer@mnclife.com </c:v>
                </c:pt>
                <c:pt idx="12">
                  <c:v>customer@axa-mandiri.co.id</c:v>
                </c:pt>
                <c:pt idx="13">
                  <c:v>customer@axa-financial.co.id</c:v>
                </c:pt>
                <c:pt idx="14">
                  <c:v>customer.idn@prudential.co.id</c:v>
                </c:pt>
                <c:pt idx="15">
                  <c:v>customer-service@avrist.com</c:v>
                </c:pt>
                <c:pt idx="16">
                  <c:v>cust-aca@aca.co.id</c:v>
                </c:pt>
                <c:pt idx="17">
                  <c:v>cs@oto.co.id</c:v>
                </c:pt>
                <c:pt idx="18">
                  <c:v>commcenter@commlife.co.id</c:v>
                </c:pt>
                <c:pt idx="19">
                  <c:v>care@sequislife.com</c:v>
                </c:pt>
                <c:pt idx="20">
                  <c:v>care@permatabank.co.id </c:v>
                </c:pt>
                <c:pt idx="21">
                  <c:v>care@bni-life.co.id</c:v>
                </c:pt>
                <c:pt idx="22">
                  <c:v>care@bhinnekalife.com</c:v>
                </c:pt>
                <c:pt idx="23">
                  <c:v>care@banksinarmas.com</c:v>
                </c:pt>
                <c:pt idx="24">
                  <c:v>callbri@bri.co.id</c:v>
                </c:pt>
                <c:pt idx="25">
                  <c:v>btncontactcenter@btn.co.id</c:v>
                </c:pt>
                <c:pt idx="26">
                  <c:v>bnicall@bni.co.id</c:v>
                </c:pt>
                <c:pt idx="27">
                  <c:v>bafcs@bussan.co.id</c:v>
                </c:pt>
                <c:pt idx="28">
                  <c:v>asuransi@jiwasraya.co.id</c:v>
                </c:pt>
                <c:pt idx="29">
                  <c:v>adiracare@asuransiadira.co.id</c:v>
                </c:pt>
                <c:pt idx="30">
                  <c:v>SIAP@cigna.com</c:v>
                </c:pt>
                <c:pt idx="31">
                  <c:v>Helo@astralife.co.id</c:v>
                </c:pt>
                <c:pt idx="32">
                  <c:v>Customer_Service_Id@manulife.com</c:v>
                </c:pt>
                <c:pt idx="33">
                  <c:v>Contactus@allianz.co.id</c:v>
                </c:pt>
                <c:pt idx="34">
                  <c:v>14041@cimbniaga.co.id </c:v>
                </c:pt>
              </c:strCache>
            </c:strRef>
          </c:cat>
          <c:val>
            <c:numRef>
              <c:f>Sheet1!$B$2:$B$36</c:f>
              <c:numCache>
                <c:formatCode>#,0"%"</c:formatCode>
                <c:ptCount val="35"/>
                <c:pt idx="0">
                  <c:v>80.5</c:v>
                </c:pt>
                <c:pt idx="1">
                  <c:v>100.0</c:v>
                </c:pt>
                <c:pt idx="2">
                  <c:v>100.0</c:v>
                </c:pt>
                <c:pt idx="3">
                  <c:v>80.0</c:v>
                </c:pt>
                <c:pt idx="4">
                  <c:v>100.0</c:v>
                </c:pt>
                <c:pt idx="5">
                  <c:v>46.7</c:v>
                </c:pt>
                <c:pt idx="6">
                  <c:v>80.0</c:v>
                </c:pt>
                <c:pt idx="7">
                  <c:v>100.0</c:v>
                </c:pt>
                <c:pt idx="8">
                  <c:v>80.0</c:v>
                </c:pt>
                <c:pt idx="9">
                  <c:v>100.0</c:v>
                </c:pt>
                <c:pt idx="10">
                  <c:v>100.0</c:v>
                </c:pt>
                <c:pt idx="11">
                  <c:v>100.0</c:v>
                </c:pt>
                <c:pt idx="12">
                  <c:v>100.0</c:v>
                </c:pt>
                <c:pt idx="13">
                  <c:v>100.0</c:v>
                </c:pt>
                <c:pt idx="14">
                  <c:v>100.0</c:v>
                </c:pt>
                <c:pt idx="15">
                  <c:v>100.0</c:v>
                </c:pt>
                <c:pt idx="16">
                  <c:v>80.0</c:v>
                </c:pt>
                <c:pt idx="17">
                  <c:v>80.0</c:v>
                </c:pt>
                <c:pt idx="18">
                  <c:v>98.3</c:v>
                </c:pt>
                <c:pt idx="19">
                  <c:v>55.0</c:v>
                </c:pt>
                <c:pt idx="20">
                  <c:v>100.0</c:v>
                </c:pt>
                <c:pt idx="21">
                  <c:v>100.0</c:v>
                </c:pt>
                <c:pt idx="22">
                  <c:v>100.0</c:v>
                </c:pt>
                <c:pt idx="23">
                  <c:v>100.0</c:v>
                </c:pt>
                <c:pt idx="24">
                  <c:v>100.0</c:v>
                </c:pt>
                <c:pt idx="25">
                  <c:v>60.0</c:v>
                </c:pt>
                <c:pt idx="26">
                  <c:v>50.0</c:v>
                </c:pt>
                <c:pt idx="27">
                  <c:v>0.0</c:v>
                </c:pt>
                <c:pt idx="28">
                  <c:v>20.0</c:v>
                </c:pt>
                <c:pt idx="29">
                  <c:v>20.0</c:v>
                </c:pt>
                <c:pt idx="30">
                  <c:v>100.0</c:v>
                </c:pt>
                <c:pt idx="31">
                  <c:v>89.2</c:v>
                </c:pt>
                <c:pt idx="32">
                  <c:v>28.3</c:v>
                </c:pt>
                <c:pt idx="33">
                  <c:v>89.2</c:v>
                </c:pt>
                <c:pt idx="34">
                  <c:v>80.0</c:v>
                </c:pt>
              </c:numCache>
            </c:numRef>
          </c:val>
        </c:ser>
        <c:gapWidth val="30"/>
        <c:axId val="-2068027336"/>
        <c:axId val="-2113994440"/>
      </c:barChart>
      <c:catAx>
        <c:axId val="-2068027336"/>
        <c:scaling>
          <c:orientation val="minMax"/>
        </c:scaling>
        <c:delete val="0"/>
        <c:axPos val="l"/>
        <c:majorTickMark val="out"/>
        <c:minorTickMark val="none"/>
        <c:tickLblPos val="nextTo"/>
        <c:txPr>
          <a:bodyPr/>
          <a:lstStyle/>
          <a:p>
            <a:pPr>
              <a:defRPr sz="400"/>
            </a:pPr>
          </a:p>
        </c:txPr>
        <c:crossAx val="-2113994440"/>
        <c:crosses val="autoZero"/>
        <c:auto val="1"/>
        <c:lblAlgn val="ctr"/>
        <c:lblOffset val="100"/>
        <c:noMultiLvlLbl val="0"/>
      </c:catAx>
      <c:valAx>
        <c:axId val="-2113994440"/>
        <c:scaling>
          <c:max val="100.0"/>
          <c:min val="0.0"/>
        </c:scaling>
        <c:delete val="0"/>
        <c:axPos val="b"/>
        <c:majorTickMark val="out"/>
        <c:minorTickMark val="none"/>
        <c:tickLblPos val="nextTo"/>
        <c:txPr>
          <a:bodyPr/>
          <a:lstStyle/>
          <a:p>
            <a:pPr>
              <a:defRPr sz="1000"/>
            </a:pPr>
          </a:p>
        </c:txPr>
        <c:crossAx val="-2068027336"/>
        <c:crosses val="autoZero"/>
        <c:majorUnit val="20.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 Id="rId3"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 Id="rId3"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 Id="rId3" Type="http://schemas.openxmlformats.org/officeDocument/2006/relationships/image" Target="../media/image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 Id="rId3" Type="http://schemas.openxmlformats.org/officeDocument/2006/relationships/image" Target="../media/image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 Id="rId3" Type="http://schemas.openxmlformats.org/officeDocument/2006/relationships/image" Target="../media/image3.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logo.png"/>
          <p:cNvPicPr>
            <a:picLocks noChangeAspect="1"/>
          </p:cNvPicPr>
          <p:nvPr/>
        </p:nvPicPr>
        <p:blipFill>
          <a:blip r:embed="rId2"/>
          <a:stretch>
            <a:fillRect/>
          </a:stretch>
        </p:blipFill>
        <p:spPr>
          <a:xfrm>
            <a:off x="228600" y="228600"/>
            <a:ext cx="2286000" cy="2057400"/>
          </a:xfrm>
          <a:prstGeom prst="rect">
            <a:avLst/>
          </a:prstGeom>
        </p:spPr>
      </p:pic>
      <p:sp>
        <p:nvSpPr>
          <p:cNvPr id="3" name="Rectangle 2"/>
          <p:cNvSpPr/>
          <p:nvPr/>
        </p:nvSpPr>
        <p:spPr>
          <a:xfrm>
            <a:off x="2971800" y="228600"/>
            <a:ext cx="5943600" cy="2057400"/>
          </a:xfrm>
          <a:prstGeom prst="rect">
            <a:avLst/>
          </a:prstGeom>
          <a:solidFill>
            <a:srgbClr val="CC69FF"/>
          </a:solidFill>
          <a:ln w="38100">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000" b="1">
                <a:solidFill>
                  <a:srgbClr val="000000"/>
                </a:solidFill>
              </a:defRPr>
            </a:pPr>
            <a:r>
              <a:t>LAPORAN AKHIR</a:t>
            </a:r>
            <a:br/>
            <a:r>
              <a:t>EMAIL SERVICE EXCELENCE INDEX 2021</a:t>
            </a:r>
            <a:br/>
            <a:r>
              <a:t>PERIODE PEMANTAUAN</a:t>
            </a:r>
            <a:br/>
            <a:r>
              <a:t>JANUARI - MARET 2021</a:t>
            </a:r>
          </a:p>
        </p:txBody>
      </p:sp>
      <p:graphicFrame>
        <p:nvGraphicFramePr>
          <p:cNvPr id="4" name="Table 3"/>
          <p:cNvGraphicFramePr>
            <a:graphicFrameLocks noGrp="1"/>
          </p:cNvGraphicFramePr>
          <p:nvPr/>
        </p:nvGraphicFramePr>
        <p:xfrm>
          <a:off x="228600" y="2514600"/>
          <a:ext cx="8686800" cy="1828800"/>
        </p:xfrm>
        <a:graphic>
          <a:graphicData uri="http://schemas.openxmlformats.org/drawingml/2006/table">
            <a:tbl>
              <a:tblPr firstRow="1" bandRow="1">
                <a:tableStyleId>{0505E3EF-67EA-436B-97B2-0124C06EBD24}</a:tableStyleId>
              </a:tblPr>
              <a:tblGrid>
                <a:gridCol w="1828800"/>
                <a:gridCol w="457200"/>
                <a:gridCol w="6400800"/>
              </a:tblGrid>
              <a:tr h="457200">
                <a:tc>
                  <a:txBody>
                    <a:bodyPr/>
                    <a:lstStyle/>
                    <a:p>
                      <a:pPr algn="l">
                        <a:defRPr sz="2000" b="1">
                          <a:solidFill>
                            <a:srgbClr val="000000"/>
                          </a:solidFill>
                        </a:defRPr>
                      </a:pPr>
                      <a:r>
                        <a:t>No.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Tipe Laporan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r h="457200">
                <a:tc>
                  <a:txBody>
                    <a:bodyPr/>
                    <a:lstStyle/>
                    <a:p>
                      <a:pPr algn="l">
                        <a:defRPr sz="2000" b="1">
                          <a:solidFill>
                            <a:srgbClr val="000000"/>
                          </a:solidFill>
                        </a:defRPr>
                      </a:pPr>
                      <a:r>
                        <a:t>Nama Client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c>
                  <a:txBody>
                    <a:bodyPr/>
                    <a:lstStyle/>
                    <a:p>
                      <a:pPr algn="l">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E7E7E7"/>
                    </a:solidFill>
                  </a:tcPr>
                </a:tc>
              </a:tr>
              <a:tr h="457200">
                <a:tc>
                  <a:txBody>
                    <a:bodyPr/>
                    <a:lstStyle/>
                    <a:p>
                      <a:pPr>
                        <a:defRPr sz="2000" b="1">
                          <a:solidFill>
                            <a:srgbClr val="000000"/>
                          </a:solidFill>
                        </a:defRPr>
                      </a:pPr>
                      <a:r>
                        <a:t>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lgn="ctr">
                        <a:defRPr sz="2000" b="1">
                          <a:solidFill>
                            <a:srgbClr val="000000"/>
                          </a:solidFill>
                        </a:defRPr>
                      </a:pPr>
                      <a:r>
                        <a: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c>
                  <a:txBody>
                    <a:bodyPr/>
                    <a:lstStyle/>
                    <a:p>
                      <a:pPr>
                        <a:defRPr sz="2000" b="1">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CBCBCB"/>
                    </a:solidFill>
                  </a:tcPr>
                </a:tc>
              </a:tr>
            </a:tbl>
          </a:graphicData>
        </a:graphic>
      </p:graphicFrame>
      <p:sp>
        <p:nvSpPr>
          <p:cNvPr id="5" name="TextBox 4"/>
          <p:cNvSpPr txBox="1"/>
          <p:nvPr/>
        </p:nvSpPr>
        <p:spPr>
          <a:xfrm>
            <a:off x="3794760" y="4572000"/>
            <a:ext cx="2743200" cy="914400"/>
          </a:xfrm>
          <a:prstGeom prst="rect">
            <a:avLst/>
          </a:prstGeom>
          <a:noFill/>
        </p:spPr>
        <p:txBody>
          <a:bodyPr wrap="none">
            <a:spAutoFit/>
          </a:bodyPr>
          <a:lstStyle/>
          <a:p>
            <a:pPr>
              <a:defRPr b="1" sz="1800"/>
            </a:pPr>
            <a:r>
              <a:t>Dilaporkan olah:</a:t>
            </a:r>
          </a:p>
        </p:txBody>
      </p:sp>
      <p:pic>
        <p:nvPicPr>
          <p:cNvPr id="6" name="Picture 5" descr="halaman awal.png"/>
          <p:cNvPicPr>
            <a:picLocks noChangeAspect="1"/>
          </p:cNvPicPr>
          <p:nvPr/>
        </p:nvPicPr>
        <p:blipFill>
          <a:blip r:embed="rId3"/>
          <a:stretch>
            <a:fillRect/>
          </a:stretch>
        </p:blipFill>
        <p:spPr>
          <a:xfrm>
            <a:off x="3429000" y="4800600"/>
            <a:ext cx="2514600" cy="1143000"/>
          </a:xfrm>
          <a:prstGeom prst="rect">
            <a:avLst/>
          </a:prstGeom>
        </p:spPr>
      </p:pic>
      <p:sp>
        <p:nvSpPr>
          <p:cNvPr id="7" name="TextBox 6"/>
          <p:cNvSpPr txBox="1"/>
          <p:nvPr/>
        </p:nvSpPr>
        <p:spPr>
          <a:xfrm>
            <a:off x="228600" y="6172200"/>
            <a:ext cx="8686800" cy="457200"/>
          </a:xfrm>
          <a:prstGeom prst="rect">
            <a:avLst/>
          </a:prstGeom>
          <a:noFill/>
        </p:spPr>
        <p:txBody>
          <a:bodyPr wrap="none">
            <a:spAutoFit/>
          </a:bodyPr>
          <a:lstStyle/>
          <a:p>
            <a:pPr algn="ctr">
              <a:defRPr b="1" sz="1000"/>
            </a:pPr>
            <a:r>
              <a:t>All rights reserved.  No part of this publication may be reproduced, stored in a retrieval system, or transmitted in any form </a:t>
            </a:r>
            <a:br/>
            <a:r>
              <a:t>or by anymeans, electronic, mechanical, photocopying, recording, or otherwise, </a:t>
            </a:r>
            <a:br/>
            <a:r>
              <a:t>without prior written permission of The CARRE - Center for Customer Satisfaction and Loyalty.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Feasibility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9 dari 72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10 dari 72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11 dari 72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12 dari 72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13 dari 72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Feasibility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46.8%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76.7%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14 dari 72</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Feasibility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mudah diingat (max 10 digit)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15 dari 72</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Accessibility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16 dari 72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17 dari 72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18 dari 72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926080" y="1828800"/>
            <a:ext cx="2743200" cy="2743200"/>
          </a:xfrm>
          <a:prstGeom prst="rect">
            <a:avLst/>
          </a:prstGeom>
          <a:noFill/>
        </p:spPr>
        <p:txBody>
          <a:bodyPr wrap="none">
            <a:spAutoFit/>
          </a:bodyPr>
          <a:lstStyle/>
          <a:p>
            <a:pPr>
              <a:defRPr b="1" sz="2400"/>
            </a:pPr>
            <a:r>
              <a:t>Monitoring dikelola olah:</a:t>
            </a:r>
          </a:p>
        </p:txBody>
      </p:sp>
      <p:pic>
        <p:nvPicPr>
          <p:cNvPr id="3" name="Picture 2" descr="halaman awal.png"/>
          <p:cNvPicPr>
            <a:picLocks noChangeAspect="1"/>
          </p:cNvPicPr>
          <p:nvPr/>
        </p:nvPicPr>
        <p:blipFill>
          <a:blip r:embed="rId2"/>
          <a:stretch>
            <a:fillRect/>
          </a:stretch>
        </p:blipFill>
        <p:spPr>
          <a:xfrm>
            <a:off x="2057400" y="2286000"/>
            <a:ext cx="5029200" cy="2423160"/>
          </a:xfrm>
          <a:prstGeom prst="rect">
            <a:avLst/>
          </a:prstGeom>
        </p:spPr>
      </p:pic>
      <p:pic>
        <p:nvPicPr>
          <p:cNvPr id="4" name="Picture 3" descr="COMMBANK.jp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1 dari 72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Accessibility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19 dari 72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ENABLING</a:t>
            </a:r>
            <a:br/>
            <a:r>
              <a:t>KPI Availability</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20 dari 72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21 dari 72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ENABLING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22 dari 72</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Availability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tidak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48.5%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70.4%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23 dari 72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ENJOYING</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24 dari 72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ENJOYING</a:t>
            </a:r>
            <a:br/>
            <a:r>
              <a:t>KPI System &amp; Procedure</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25 dari 72</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26 dari 72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27 dari 72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28 dari 72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DAFTAR ISI</a:t>
            </a:r>
          </a:p>
        </p:txBody>
      </p:sp>
      <p:graphicFrame>
        <p:nvGraphicFramePr>
          <p:cNvPr id="3" name="Table 2"/>
          <p:cNvGraphicFramePr>
            <a:graphicFrameLocks noGrp="1"/>
          </p:cNvGraphicFramePr>
          <p:nvPr/>
        </p:nvGraphicFramePr>
        <p:xfrm>
          <a:off x="457200" y="685800"/>
          <a:ext cx="8229600" cy="4572000"/>
        </p:xfrm>
        <a:graphic>
          <a:graphicData uri="http://schemas.openxmlformats.org/drawingml/2006/table">
            <a:tbl>
              <a:tblPr firstRow="1" bandRow="1">
                <a:tableStyleId>{5C22544A-7EE6-4342-B048-85BDC9FD1C3A}</a:tableStyleId>
              </a:tblPr>
              <a:tblGrid>
                <a:gridCol w="914400"/>
                <a:gridCol w="7315200"/>
              </a:tblGrid>
              <a:tr h="653142">
                <a:tc>
                  <a:txBody>
                    <a:bodyPr/>
                    <a:lstStyle/>
                    <a:p>
                      <a:pPr algn="ctr">
                        <a:defRPr sz="2000">
                          <a:solidFill>
                            <a:srgbClr val="000000"/>
                          </a:solidFill>
                        </a:defRPr>
                      </a:pPr>
                      <a:r>
                        <a:t>No</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2000">
                          <a:solidFill>
                            <a:srgbClr val="000000"/>
                          </a:solidFill>
                        </a:defRPr>
                      </a:pPr>
                      <a:r>
                        <a:t>Bagian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53142">
                <a:tc>
                  <a:txBody>
                    <a:bodyPr/>
                    <a:lstStyle/>
                    <a:p>
                      <a:pPr algn="ctr">
                        <a:defRPr>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Frame Work ESEI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2">
                <a:tc>
                  <a:txBody>
                    <a:bodyPr/>
                    <a:lstStyle/>
                    <a:p>
                      <a:pPr algn="ctr">
                        <a:defRPr>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Definisi Dimensi dan KPI ESEI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653142">
                <a:tc>
                  <a:txBody>
                    <a:bodyPr/>
                    <a:lstStyle/>
                    <a:p>
                      <a:pPr algn="ctr">
                        <a:defRPr>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Kinerja Dimensi Enabling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2">
                <a:tc>
                  <a:txBody>
                    <a:bodyPr/>
                    <a:lstStyle/>
                    <a:p>
                      <a:pPr algn="ctr">
                        <a:defRPr>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Kinerja Dimensi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653142">
                <a:tc>
                  <a:txBody>
                    <a:bodyPr/>
                    <a:lstStyle/>
                    <a:p>
                      <a:pPr algn="ctr">
                        <a:defRPr>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c>
                  <a:txBody>
                    <a:bodyPr/>
                    <a:lstStyle/>
                    <a:p>
                      <a:pPr>
                        <a:defRPr>
                          <a:solidFill>
                            <a:srgbClr val="000000"/>
                          </a:solidFill>
                        </a:defRPr>
                      </a:pPr>
                      <a:r>
                        <a:t>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53148">
                <a:tc>
                  <a:txBody>
                    <a:bodyPr/>
                    <a:lstStyle/>
                    <a:p>
                      <a:pPr algn="ctr">
                        <a:defRPr>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defRPr>
                          <a:solidFill>
                            <a:srgbClr val="000000"/>
                          </a:solidFill>
                        </a:defRPr>
                      </a:pPr>
                      <a:r>
                        <a:t>Area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 dari 72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29 dari 72</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30 dari 72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524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524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524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524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524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31 dari 72</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69.1%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32 dari 72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80.5%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33 dari 72</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Di dalam Email balasan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73.5%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34 dari 72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69.6%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77.3%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35 dari 72</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80.5%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45.2%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balasan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32.4%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54.4%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36 dari 72</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Standard Consistency</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7432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isi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87.8%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77.3%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58.2%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7432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37 dari 72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38 dari 72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857500"/>
            <a:ext cx="8229600" cy="1828800"/>
          </a:xfrm>
          <a:prstGeom prst="rect">
            <a:avLst/>
          </a:prstGeom>
          <a:noFill/>
        </p:spPr>
        <p:txBody>
          <a:bodyPr wrap="none">
            <a:spAutoFit/>
          </a:bodyPr>
          <a:lstStyle/>
          <a:p>
            <a:pPr algn="ctr">
              <a:defRPr b="1" sz="3000"/>
            </a:pPr>
            <a:r>
              <a:t>FRAME WORK DAN</a:t>
            </a:r>
            <a:br/>
            <a:r>
              <a:t>DEFINISI DIMENSI DAN KPI</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 dari 72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39 dari 72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Service Level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Berapa hari kerja email balasan diterima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Berapa hari kerja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2286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40 dari 72</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28600"/>
            <a:ext cx="5486400" cy="2286000"/>
          </a:xfrm>
          <a:prstGeom prst="rect">
            <a:avLst/>
          </a:prstGeom>
          <a:noFill/>
        </p:spPr>
        <p:txBody>
          <a:bodyPr wrap="none">
            <a:spAutoFit/>
          </a:bodyPr>
          <a:lstStyle/>
          <a:p>
            <a:pPr algn="ctr">
              <a:defRPr b="1" sz="1600"/>
            </a:pPr>
            <a:r>
              <a:t>Grafik Kinerja Bulanan Dimensi ENJOYING</a:t>
            </a:r>
            <a:br/>
            <a:r>
              <a:t>KPI People</a:t>
            </a:r>
            <a:br/>
            <a:r>
              <a:t>customercare@commbank.co.id</a:t>
            </a:r>
          </a:p>
        </p:txBody>
      </p:sp>
      <p:sp>
        <p:nvSpPr>
          <p:cNvPr id="3" name="Rectangle 2"/>
          <p:cNvSpPr/>
          <p:nvPr/>
        </p:nvSpPr>
        <p:spPr>
          <a:xfrm>
            <a:off x="457200" y="1371600"/>
            <a:ext cx="8229600" cy="4343400"/>
          </a:xfrm>
          <a:prstGeom prst="rect">
            <a:avLst/>
          </a:prstGeom>
          <a:solidFill>
            <a:srgbClr val="9BBB59"/>
          </a:solidFill>
          <a:ln w="635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1234440" y="1755648"/>
            <a:ext cx="6611112" cy="33375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5" name="Chart 4"/>
          <p:cNvGraphicFramePr>
            <a:graphicFrameLocks noGrp="1"/>
          </p:cNvGraphicFramePr>
          <p:nvPr/>
        </p:nvGraphicFramePr>
        <p:xfrm>
          <a:off x="685800" y="1600200"/>
          <a:ext cx="7315200" cy="3886200"/>
        </p:xfrm>
        <a:graphic>
          <a:graphicData uri="http://schemas.openxmlformats.org/drawingml/2006/chart">
            <c:chart xmlns:c="http://schemas.openxmlformats.org/drawingml/2006/chart" r:id="rId2"/>
          </a:graphicData>
        </a:graphic>
      </p:graphicFrame>
      <p:pic>
        <p:nvPicPr>
          <p:cNvPr id="6" name="Picture 5" descr="COMMBANK.jpg"/>
          <p:cNvPicPr>
            <a:picLocks noChangeAspect="1"/>
          </p:cNvPicPr>
          <p:nvPr/>
        </p:nvPicPr>
        <p:blipFill>
          <a:blip r:embed="rId3"/>
          <a:stretch>
            <a:fillRect/>
          </a:stretch>
        </p:blipFill>
        <p:spPr>
          <a:xfrm>
            <a:off x="4023360" y="6492240"/>
            <a:ext cx="1143000" cy="320040"/>
          </a:xfrm>
          <a:prstGeom prst="rect">
            <a:avLst/>
          </a:prstGeom>
        </p:spPr>
      </p:pic>
      <p:sp>
        <p:nvSpPr>
          <p:cNvPr id="7" name="TextBox 6"/>
          <p:cNvSpPr txBox="1"/>
          <p:nvPr/>
        </p:nvSpPr>
        <p:spPr>
          <a:xfrm>
            <a:off x="7543800" y="6492240"/>
            <a:ext cx="1371600" cy="228600"/>
          </a:xfrm>
          <a:prstGeom prst="rect">
            <a:avLst/>
          </a:prstGeom>
          <a:noFill/>
        </p:spPr>
        <p:txBody>
          <a:bodyPr wrap="none">
            <a:spAutoFit/>
          </a:bodyPr>
          <a:lstStyle/>
          <a:p>
            <a:pPr algn="ctr">
              <a:defRPr b="1" sz="1000"/>
            </a:pPr>
            <a:r>
              <a:t>Halaman 41 dari 72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bahasa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42 dari 72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bahasa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43 dari 72</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44 dari 72</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7145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7145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45 dari 72</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46 dari 72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143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143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143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143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143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47 dari 72</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bahasa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48 dari 72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FRAME WORK ESEI</a:t>
            </a:r>
          </a:p>
        </p:txBody>
      </p:sp>
      <p:pic>
        <p:nvPicPr>
          <p:cNvPr id="3" name="Picture 2" descr="framework email.jpeg"/>
          <p:cNvPicPr>
            <a:picLocks noChangeAspect="1"/>
          </p:cNvPicPr>
          <p:nvPr/>
        </p:nvPicPr>
        <p:blipFill>
          <a:blip r:embed="rId2"/>
          <a:stretch>
            <a:fillRect/>
          </a:stretch>
        </p:blipFill>
        <p:spPr>
          <a:xfrm>
            <a:off x="457200" y="777240"/>
            <a:ext cx="8229600" cy="5257800"/>
          </a:xfrm>
          <a:prstGeom prst="rect">
            <a:avLst/>
          </a:prstGeom>
        </p:spPr>
      </p:pic>
      <p:pic>
        <p:nvPicPr>
          <p:cNvPr id="4" name="Picture 3" descr="COMMBANK.jpg"/>
          <p:cNvPicPr>
            <a:picLocks noChangeAspect="1"/>
          </p:cNvPicPr>
          <p:nvPr/>
        </p:nvPicPr>
        <p:blipFill>
          <a:blip r:embed="rId3"/>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4 dari 72</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49 dari 72</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50 dari 72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98.7%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51 dari 72</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menggunakan etika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58.2%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52 dari 72</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2286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menggunakan Magic Word (terima kasih, tolong atau 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jargon (Berbahasa teknis)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bahasa Service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98.9%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53 dari 72</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Soft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3429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dengan sabar dan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85.2%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92.1%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342900">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54 dari 72</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Januari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Februari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Maret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April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Mei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Juni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87.5%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92.5%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94.1%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96.6%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55 dari 72</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Tabel Kinerja Bulanan KPI dan Atribut Dalam</a:t>
            </a:r>
            <a:br/>
            <a:r>
              <a:t>Dimensi ENJOYING</a:t>
            </a:r>
            <a:br/>
            <a:r>
              <a:t>customercare@commbank.co.id</a:t>
            </a:r>
          </a:p>
        </p:txBody>
      </p:sp>
      <p:graphicFrame>
        <p:nvGraphicFramePr>
          <p:cNvPr id="3" name="Table 2"/>
          <p:cNvGraphicFramePr>
            <a:graphicFrameLocks noGrp="1"/>
          </p:cNvGraphicFramePr>
          <p:nvPr/>
        </p:nvGraphicFramePr>
        <p:xfrm>
          <a:off x="228600" y="1371600"/>
          <a:ext cx="8686800" cy="1371600"/>
        </p:xfrm>
        <a:graphic>
          <a:graphicData uri="http://schemas.openxmlformats.org/drawingml/2006/table">
            <a:tbl>
              <a:tblPr firstRow="1" bandRow="1">
                <a:tableStyleId>{5C22544A-7EE6-4342-B048-85BDC9FD1C3A}</a:tableStyleId>
              </a:tblPr>
              <a:tblGrid>
                <a:gridCol w="228600"/>
                <a:gridCol w="2971800"/>
                <a:gridCol w="914400"/>
                <a:gridCol w="914400"/>
                <a:gridCol w="914400"/>
                <a:gridCol w="914400"/>
                <a:gridCol w="914400"/>
                <a:gridCol w="9144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Juli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Agustus</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September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Oktober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November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Desember</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56 dari 72</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Chart 1"/>
          <p:cNvGraphicFramePr>
            <a:graphicFrameLocks noGrp="1"/>
          </p:cNvGraphicFramePr>
          <p:nvPr/>
        </p:nvGraphicFramePr>
        <p:xfrm>
          <a:off x="457200" y="1051560"/>
          <a:ext cx="8229600" cy="3200400"/>
        </p:xfrm>
        <a:graphic>
          <a:graphicData uri="http://schemas.openxmlformats.org/drawingml/2006/chart">
            <c:chart xmlns:c="http://schemas.openxmlformats.org/drawingml/2006/chart" r:id="rId2"/>
          </a:graphicData>
        </a:graphic>
      </p:graphicFrame>
      <p:sp>
        <p:nvSpPr>
          <p:cNvPr id="3" name="TextBox 2"/>
          <p:cNvSpPr txBox="1"/>
          <p:nvPr/>
        </p:nvSpPr>
        <p:spPr>
          <a:xfrm>
            <a:off x="457200" y="228600"/>
            <a:ext cx="8229600" cy="2743200"/>
          </a:xfrm>
          <a:prstGeom prst="rect">
            <a:avLst/>
          </a:prstGeom>
          <a:noFill/>
        </p:spPr>
        <p:txBody>
          <a:bodyPr wrap="none">
            <a:spAutoFit/>
          </a:bodyPr>
          <a:lstStyle/>
          <a:p>
            <a:pPr algn="ctr">
              <a:defRPr b="1" sz="1600"/>
            </a:pPr>
            <a:r>
              <a:t>Grafik dan Tabel Perbandingan Kinerja customercare@commbank.co.id &amp; Brand Lainnya</a:t>
            </a:r>
            <a:br/>
            <a:r>
              <a:t>Hasil Pemantauan Januari - Maret 2021</a:t>
            </a:r>
            <a:br/>
            <a:r>
              <a:t>Untuk KPI dan Atribut Hard Skill</a:t>
            </a:r>
          </a:p>
        </p:txBody>
      </p:sp>
      <p:graphicFrame>
        <p:nvGraphicFramePr>
          <p:cNvPr id="4" name="Table 3"/>
          <p:cNvGraphicFramePr>
            <a:graphicFrameLocks noGrp="1"/>
          </p:cNvGraphicFramePr>
          <p:nvPr/>
        </p:nvGraphicFramePr>
        <p:xfrm>
          <a:off x="228600" y="4206240"/>
          <a:ext cx="8686800" cy="1371600"/>
        </p:xfrm>
        <a:graphic>
          <a:graphicData uri="http://schemas.openxmlformats.org/drawingml/2006/table">
            <a:tbl>
              <a:tblPr firstRow="1" bandRow="1">
                <a:tableStyleId>{5C22544A-7EE6-4342-B048-85BDC9FD1C3A}</a:tableStyleId>
              </a:tblPr>
              <a:tblGrid>
                <a:gridCol w="228600"/>
                <a:gridCol w="5715000"/>
                <a:gridCol w="1371600"/>
                <a:gridCol w="1371600"/>
              </a:tblGrid>
              <a:tr h="195942">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Rata-rata Industri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95942">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jawaban tidak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52.0%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53.8%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95942">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69.2%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95942">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95.1%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66.5%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r h="195948">
                <a:tc>
                  <a:txBody>
                    <a:bodyPr/>
                    <a:lstStyle/>
                    <a:p>
                      <a:pPr algn="l">
                        <a:defRPr sz="1000">
                          <a:solidFill>
                            <a:srgbClr val="000000"/>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l">
                        <a:defRPr sz="1000">
                          <a:solidFill>
                            <a:srgbClr val="000000"/>
                          </a:solidFill>
                        </a:defRPr>
                      </a:pPr>
                      <a:r>
                        <a:t>n Sample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c>
                  <a:txBody>
                    <a:bodyPr/>
                    <a:lstStyle/>
                    <a:p>
                      <a:pPr algn="ctr">
                        <a:defRPr sz="1000">
                          <a:solidFill>
                            <a:srgbClr val="000000"/>
                          </a:solidFill>
                        </a:defRPr>
                      </a:pPr>
                      <a:r>
                        <a:t>816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FF"/>
                    </a:solidFill>
                  </a:tcPr>
                </a:tc>
              </a:tr>
            </a:tbl>
          </a:graphicData>
        </a:graphic>
      </p:graphicFrame>
      <p:pic>
        <p:nvPicPr>
          <p:cNvPr id="5" name="Picture 4" descr="COMMBANK.jpg"/>
          <p:cNvPicPr>
            <a:picLocks noChangeAspect="1"/>
          </p:cNvPicPr>
          <p:nvPr/>
        </p:nvPicPr>
        <p:blipFill>
          <a:blip r:embed="rId3"/>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57 dari 72</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ENGAGEMENT INDEX</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58 dari 72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ENABLING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tersedianya layanan Email Customer Service bagi pelanggan pengguna Email. Perusahaan Customer Centric membuat pelanggan mampu dan mau menggunakan layanan Email secara tersistem.</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FEASIBILITY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komunikasi suatu alamat Email Customer Service Serta kemudahan untuk menghafal dan menggunakan alamat Email tersebut.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5" name="Table 4"/>
          <p:cNvGraphicFramePr>
            <a:graphicFrameLocks noGrp="1"/>
          </p:cNvGraphicFramePr>
          <p:nvPr/>
        </p:nvGraphicFramePr>
        <p:xfrm>
          <a:off x="457200" y="3108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kemudahan untuk mengakses alamat Email, tidak adanya kesulitan dalam mengirimkan email ke Customer Service untuk minta dilayani ditandai oleh adanya tindak lanjut.</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6" name="Table 5"/>
          <p:cNvGraphicFramePr>
            <a:graphicFrameLocks noGrp="1"/>
          </p:cNvGraphicFramePr>
          <p:nvPr/>
        </p:nvGraphicFramePr>
        <p:xfrm>
          <a:off x="457200" y="438912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AVAIBILITY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Mengukur tingkat Consistency ketersediaan layanan Email Customer Service termasuk Realibility layanan Email Customer Service yang disediakan.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7" name="Picture 6" descr="COMMBANK.jpg"/>
          <p:cNvPicPr>
            <a:picLocks noChangeAspect="1"/>
          </p:cNvPicPr>
          <p:nvPr/>
        </p:nvPicPr>
        <p:blipFill>
          <a:blip r:embed="rId2"/>
          <a:stretch>
            <a:fillRect/>
          </a:stretch>
        </p:blipFill>
        <p:spPr>
          <a:xfrm>
            <a:off x="4023360" y="6492240"/>
            <a:ext cx="1143000" cy="320040"/>
          </a:xfrm>
          <a:prstGeom prst="rect">
            <a:avLst/>
          </a:prstGeom>
        </p:spPr>
      </p:pic>
      <p:sp>
        <p:nvSpPr>
          <p:cNvPr id="8" name="TextBox 7"/>
          <p:cNvSpPr txBox="1"/>
          <p:nvPr/>
        </p:nvSpPr>
        <p:spPr>
          <a:xfrm>
            <a:off x="7543800" y="6492240"/>
            <a:ext cx="1371600" cy="228600"/>
          </a:xfrm>
          <a:prstGeom prst="rect">
            <a:avLst/>
          </a:prstGeom>
          <a:noFill/>
        </p:spPr>
        <p:txBody>
          <a:bodyPr wrap="none">
            <a:spAutoFit/>
          </a:bodyPr>
          <a:lstStyle/>
          <a:p>
            <a:pPr algn="ctr">
              <a:defRPr b="1" sz="1000"/>
            </a:pPr>
            <a:r>
              <a:t>Halaman 5 dari 72</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ENGAGEMENT INDEX</a:t>
            </a:r>
            <a:br/>
            <a:r>
              <a:t>Hasil Pemantauan Januari - Maret 2021</a:t>
            </a:r>
          </a:p>
        </p:txBody>
      </p:sp>
      <p:graphicFrame>
        <p:nvGraphicFramePr>
          <p:cNvPr id="3" name="Table 2"/>
          <p:cNvGraphicFramePr>
            <a:graphicFrameLocks noGrp="1"/>
          </p:cNvGraphicFramePr>
          <p:nvPr/>
        </p:nvGraphicFramePr>
        <p:xfrm>
          <a:off x="228600" y="1143000"/>
          <a:ext cx="8686800" cy="4572000"/>
        </p:xfrm>
        <a:graphic>
          <a:graphicData uri="http://schemas.openxmlformats.org/drawingml/2006/table">
            <a:tbl>
              <a:tblPr firstRow="1" bandRow="1">
                <a:tableStyleId>{5C22544A-7EE6-4342-B048-85BDC9FD1C3A}</a:tableStyleId>
              </a:tblPr>
              <a:tblGrid>
                <a:gridCol w="457200"/>
                <a:gridCol w="6858000"/>
                <a:gridCol w="1371600"/>
              </a:tblGrid>
              <a:tr h="285750">
                <a:tc gridSpan="2">
                  <a:txBody>
                    <a:bodyPr/>
                    <a:lstStyle/>
                    <a:p>
                      <a:pPr algn="ctr">
                        <a:defRPr sz="1100">
                          <a:solidFill>
                            <a:srgbClr val="000000"/>
                          </a:solidFill>
                        </a:defRPr>
                      </a:pPr>
                      <a:r>
                        <a:t>ATRIBUT ENGAGEMENT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customercare@commbank.co.id</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857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dikomunikasikan kepada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pembuka yang lengkap - Di dalam Email balasan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pembuka yang lengkap - 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dikirimkan oleh pelanggan diberikan identifikasi khusus berupa nomer pelanggan atau 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 - Dalam bagian akhir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mempunyai bagian penutup yang lengkap - Di dalam Email balasan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mempunyai bagian penutup yang lengkap - Di dalam Email balasan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secara profesional (tidak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11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dalam menjelaskan produk/jasa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89.6%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ctr">
                        <a:defRPr sz="1000">
                          <a:solidFill>
                            <a:srgbClr val="000000"/>
                          </a:solidFill>
                        </a:defRPr>
                      </a:pPr>
                      <a:r>
                        <a:t>13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dalam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97.9%</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85750">
                <a:tc>
                  <a:txBody>
                    <a:bodyPr/>
                    <a:lstStyle/>
                    <a:p>
                      <a:pPr algn="ctr">
                        <a:defRPr sz="1000">
                          <a:solidFill>
                            <a:srgbClr val="000000"/>
                          </a:solidFill>
                        </a:defRPr>
                      </a:pPr>
                      <a:r>
                        <a:t>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memberi solusi atas permasalahan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94.2%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85750">
                <a:tc>
                  <a:txBody>
                    <a:bodyPr/>
                    <a:lstStyle/>
                    <a:p>
                      <a:pPr algn="l">
                        <a:defRPr sz="1000" b="1">
                          <a:solidFill>
                            <a:srgbClr val="FFFFFF"/>
                          </a:solidFill>
                        </a:defRPr>
                      </a:pP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l">
                        <a:defRPr sz="1000" b="1">
                          <a:solidFill>
                            <a:srgbClr val="FFFFFF"/>
                          </a:solidFill>
                        </a:defRPr>
                      </a:pPr>
                      <a:r>
                        <a:t>TOTAL SCORE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c>
                  <a:txBody>
                    <a:bodyPr/>
                    <a:lstStyle/>
                    <a:p>
                      <a:pPr algn="ctr">
                        <a:defRPr sz="1000" b="1">
                          <a:solidFill>
                            <a:srgbClr val="FFFFFF"/>
                          </a:solidFill>
                        </a:defRPr>
                      </a:pPr>
                      <a:r>
                        <a:t>90.3%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0000"/>
                    </a:solidFill>
                  </a:tcPr>
                </a:tc>
              </a:tr>
            </a:tbl>
          </a:graphicData>
        </a:graphic>
      </p:graphicFrame>
      <p:sp>
        <p:nvSpPr>
          <p:cNvPr id="4" name="TextBox 3"/>
          <p:cNvSpPr txBox="1"/>
          <p:nvPr/>
        </p:nvSpPr>
        <p:spPr>
          <a:xfrm>
            <a:off x="7543800" y="6492240"/>
            <a:ext cx="1371600" cy="228600"/>
          </a:xfrm>
          <a:prstGeom prst="rect">
            <a:avLst/>
          </a:prstGeom>
          <a:noFill/>
        </p:spPr>
        <p:txBody>
          <a:bodyPr wrap="none">
            <a:spAutoFit/>
          </a:bodyPr>
          <a:lstStyle/>
          <a:p>
            <a:pPr algn="ctr">
              <a:defRPr b="1" sz="1000"/>
            </a:pPr>
            <a:r>
              <a:t>Halaman 59 dari 72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AREA PERBAIKAN</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60 dari 72</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ACCESSIBILITY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Email balasan yang dikirimkan dalam waktu kurang dari 1 minggu (bukan automatic reply)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0.090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61 dari 72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AVAILABILITY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 Bounch (pentalan, mental)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tidak mencantumkan nama Customer Service Officer yang membuatnya pada bagian penutup</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mencantumkan Logo Perusahaan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62 dari 72</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FEASIBILITY 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tidak Dikomunikasikan kepada pelanggan di website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tidak Dikomunikasikan kepada pelanggan di brosur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tidak Dikomunikasikan kepada pelanggan di kantor cabang (WIC)</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Alamat Email tidak Dikomunikasikan kepada pelanggan di call center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63 dari 72</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1430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FEASIBILITY 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6858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Alamat Email tidak mudah diingat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64 dari 72</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HARD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Jawaban email dialihkan ke tenaga pemasaran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Kualitas CSO belum mampu menjelaskan produk/jasa yang sangat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0.315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Kualitas CSO yang belum mampu menyakinkan bahwa produk/jasa yang ditawarkan sesuai dengan kebutuhan/kondisi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belum memberikan solusi atas permasalahan dengan tuntas</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24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0.076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1.814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65 dari 72</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 - ETIKA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Etika yang Baik - Email tidak menggunakan jenis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Etika yang Baik - Email tidak menggunakan ukuran font yang mudah dibaca</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Etika yang Baik - Email tidak menggunakan warna hitam</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Etika yang Baik - Email tidak menggunakan bahasa Indonesia yang baik dengan bahasa tulisan bukan dengan bahasa perkataan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Etika yang Baik - Email tidak memakai penggunaan tanda baca yang baik</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66 dari 72</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 - BAHASA SERVICE YANG BAIK</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Bahasa Service yang Baik - CSO memerintah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Bahasa Service yang Baik - CSO menyalahkan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Bahasa Service yang Baik - CSO menyudutkan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Bahasa Service yang Baik - CSO menggunakan kata tetapi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Bahasa Service yang Baik - CSO menggunakan kata "sudah aturan perusahaan atau kami sudah prosedur"</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67 dari 72</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5735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SOFT SKILL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17145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ditulis tidak secara profesional (copy paste dari suatu dokumen)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0.063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menyebutkan nama pelanggan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menyebutkan bapak/ibu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tidak menggunakan Magic Word (Terima Kasih, Tolong/mohon, Maaf) pada beberapa kesempatan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tidak menggunakan bahasa yang dimengerti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171450">
                <a:tc>
                  <a:txBody>
                    <a:bodyPr/>
                    <a:lstStyle/>
                    <a:p>
                      <a:pPr algn="ctr">
                        <a:defRPr sz="1000">
                          <a:solidFill>
                            <a:srgbClr val="000000"/>
                          </a:solidFill>
                        </a:defRPr>
                      </a:pPr>
                      <a:r>
                        <a:t>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CSO menggunakan jargon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171450">
                <a:tc>
                  <a:txBody>
                    <a:bodyPr/>
                    <a:lstStyle/>
                    <a:p>
                      <a:pPr algn="ctr">
                        <a:defRPr sz="1000">
                          <a:solidFill>
                            <a:srgbClr val="000000"/>
                          </a:solidFill>
                        </a:defRPr>
                      </a:pPr>
                      <a:r>
                        <a:t>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CSO berkomunikasi tidak sabar dan tidak ramah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0.017</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68 dari 72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total dari beberapa kumpulan indikator yang mengukur kenyamanan pelanggan dalam menggunakan layanan Email Customer Service perusahaan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96596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SYSTEM &amp; PROCEDURE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1. Indikator yang mengukur adanya system, konsistensi system serta kemudahan dan kekonsistenan dalam menyajikan kemudahan bagi pelanggan pengguna Email Customer Service.</a:t>
                      </a:r>
                    </a:p>
                    <a:p>
                      <a:pPr algn="just">
                        <a:defRPr sz="1600"/>
                      </a:pPr>
                      <a:r>
                        <a:t>2. Evaluasi juga dilakukan terhadap parameter ada tidaknya, efektif tidaknya sistem record dan retrieving data untuk layanan bertingkat.</a:t>
                      </a:r>
                    </a:p>
                    <a:p>
                      <a:pPr algn="just">
                        <a:defRPr sz="1600"/>
                      </a:pPr>
                      <a:r>
                        <a:t>3. Keberadaan sistem menindak lanjuti (follow up) permintaan pelanggan dalam Email Customer Service menjadi permasalahan.</a:t>
                      </a:r>
                    </a:p>
                    <a:p>
                      <a:pPr algn="just">
                        <a:defRPr sz="1600"/>
                      </a:pPr>
                      <a:r>
                        <a:t>4. Kunci ketuntasan dalam pelayanan Email Customer Service yang juga merupakan indikator dipantau dalam riset ini.</a:t>
                      </a:r>
                    </a:p>
                    <a:p>
                      <a:pPr algn="just">
                        <a:defRPr sz="1600"/>
                      </a:pPr>
                      <a:r>
                        <a:t>5. Dalam System and Procedure juga diukur service level yakni kecepatan dan keakurasian dan konsistensi pelayanan Email Customer Service lewat pintu Email.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5" name="Picture 4" descr="COMMBANK.jpg"/>
          <p:cNvPicPr>
            <a:picLocks noChangeAspect="1"/>
          </p:cNvPicPr>
          <p:nvPr/>
        </p:nvPicPr>
        <p:blipFill>
          <a:blip r:embed="rId2"/>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6 dari 72</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4859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LEVEL</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3429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ada email balasan yang diterima dalam 1 hari setelah email enquiry dikirimkan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0.056</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3429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Tidak ada 1 email balasan untuk bisa menuntaskan pertanyaan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3429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Penjelasan yang diberikan oleh CSO tidak sesuai dengan sumber informasi lainnya (Accuracy)</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69 dari 72</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 - BAGIAN PEMBUKA</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Pembuka - Di dalam Email balasan tidak menyebutkan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Pembuka - Di dalam Email balasan tidak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Pembuka - Di dalam Email balasan tidak menyebutkan nama layanan email customer service</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Pembuka - Di dalam Email balasan tidak memperkenalkan nama diri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Pembuka - Di dalam Email balasan tidak mengkonfirmasikan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0.048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70 dari 72</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60020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 - BAGIAN PENUTUP</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2860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Penutup - Di dalam Email balasan tidak meyebutkan nama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Penutup - Di dalam Email balasan tidak mengucapkan terima kasih</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Penutup - Di dalam Email balasan tidak menawarkan bantuan lebih lanjut</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2860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Penutup - Di dalam Email balasan tidak menyebutkan saluran informasi lebih lanjut yang dapat dihubungi</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28600">
                <a:tc>
                  <a:txBody>
                    <a:bodyPr/>
                    <a:lstStyle/>
                    <a:p>
                      <a:pPr algn="ctr">
                        <a:defRPr sz="1000">
                          <a:solidFill>
                            <a:srgbClr val="000000"/>
                          </a:solidFill>
                        </a:defRPr>
                      </a:pPr>
                      <a:r>
                        <a:t>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Bagian Penutup - Dalam bagian akhir, tidak mengundang terus menggunakan email jika ada masalah lain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71 dari 72</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lgn="ctr">
              <a:defRPr b="1" sz="1600"/>
            </a:pPr>
            <a:r>
              <a:t>AREA PERBAIKAN</a:t>
            </a:r>
            <a:br/>
            <a:r>
              <a:t>Hasil Pemantauan Januari - Maret 2021</a:t>
            </a:r>
          </a:p>
        </p:txBody>
      </p:sp>
      <p:graphicFrame>
        <p:nvGraphicFramePr>
          <p:cNvPr id="3" name="Table 2"/>
          <p:cNvGraphicFramePr>
            <a:graphicFrameLocks noGrp="1"/>
          </p:cNvGraphicFramePr>
          <p:nvPr/>
        </p:nvGraphicFramePr>
        <p:xfrm>
          <a:off x="228600" y="1143000"/>
          <a:ext cx="8732520" cy="1554480"/>
        </p:xfrm>
        <a:graphic>
          <a:graphicData uri="http://schemas.openxmlformats.org/drawingml/2006/table">
            <a:tbl>
              <a:tblPr firstRow="1" bandRow="1">
                <a:tableStyleId>{5C22544A-7EE6-4342-B048-85BDC9FD1C3A}</a:tableStyleId>
              </a:tblPr>
              <a:tblGrid>
                <a:gridCol w="365760"/>
                <a:gridCol w="3429000"/>
                <a:gridCol w="1645920"/>
                <a:gridCol w="1645920"/>
                <a:gridCol w="1645920"/>
              </a:tblGrid>
              <a:tr h="457200">
                <a:tc gridSpan="2">
                  <a:txBody>
                    <a:bodyPr/>
                    <a:lstStyle/>
                    <a:p>
                      <a:pPr algn="ctr">
                        <a:defRPr sz="1100">
                          <a:solidFill>
                            <a:srgbClr val="000000"/>
                          </a:solidFill>
                        </a:defRPr>
                      </a:pPr>
                      <a:r>
                        <a:t>ATRIBUT SERVICE STANDARD CONSISTENCY</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hMerge="1">
                  <a:txBody>
                    <a:bodyPr/>
                    <a:lstStyle/>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Frekuensi Perbaikan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Impact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c>
                  <a:txBody>
                    <a:bodyPr/>
                    <a:lstStyle/>
                    <a:p>
                      <a:pPr algn="ctr">
                        <a:defRPr sz="1100">
                          <a:solidFill>
                            <a:srgbClr val="000000"/>
                          </a:solidFill>
                        </a:defRPr>
                      </a:pPr>
                      <a:r>
                        <a:t>Priority Index</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9BBB59"/>
                    </a:solidFill>
                  </a:tcPr>
                </a:tc>
              </a:tr>
              <a:tr h="274320">
                <a:tc>
                  <a:txBody>
                    <a:bodyPr/>
                    <a:lstStyle/>
                    <a:p>
                      <a:pPr algn="ctr">
                        <a:defRPr sz="1000">
                          <a:solidFill>
                            <a:srgbClr val="000000"/>
                          </a:solidFill>
                        </a:defRPr>
                      </a:pPr>
                      <a:r>
                        <a:t>1</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Tidak mengkonfirmasi tanggal pengiriman email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2</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Email balasan tidak mencantumkan tanggal menjawab</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0.035</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r h="274320">
                <a:tc>
                  <a:txBody>
                    <a:bodyPr/>
                    <a:lstStyle/>
                    <a:p>
                      <a:pPr algn="ctr">
                        <a:defRPr sz="1000">
                          <a:solidFill>
                            <a:srgbClr val="000000"/>
                          </a:solidFill>
                        </a:defRPr>
                      </a:pPr>
                      <a:r>
                        <a:t>3</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l">
                        <a:defRPr sz="1000">
                          <a:solidFill>
                            <a:srgbClr val="000000"/>
                          </a:solidFill>
                        </a:defRPr>
                      </a:pPr>
                      <a:r>
                        <a:t>Email yang dikirimkan oleh pelanggan tidak diberikan identifikasi khusus berupa nomer pelanggan/kasus, dll</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0.014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274320">
                <a:tc>
                  <a:txBody>
                    <a:bodyPr/>
                    <a:lstStyle/>
                    <a:p>
                      <a:pPr algn="ctr">
                        <a:defRPr sz="1000">
                          <a:solidFill>
                            <a:srgbClr val="000000"/>
                          </a:solidFill>
                        </a:defRPr>
                      </a:pPr>
                      <a:r>
                        <a:t>4</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l">
                        <a:defRPr sz="1000">
                          <a:solidFill>
                            <a:srgbClr val="000000"/>
                          </a:solidFill>
                        </a:defRPr>
                      </a:pPr>
                      <a:r>
                        <a:t>Bagian isi tidak mempunyai ide pokok yang konsisten dengan hal yang ditanyakan oleh pelanggan</a:t>
                      </a:r>
                    </a:p>
                  </a:txBody>
                  <a:tcP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0.028</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c>
                  <a:txBody>
                    <a:bodyPr/>
                    <a:lstStyle/>
                    <a:p>
                      <a:pPr algn="ctr">
                        <a:defRPr sz="1000">
                          <a:solidFill>
                            <a:srgbClr val="000000"/>
                          </a:solidFill>
                        </a:defRPr>
                      </a:pPr>
                      <a:r>
                        <a:t>0.000</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72 dari 72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28600"/>
            <a:ext cx="8229600" cy="2743200"/>
          </a:xfrm>
          <a:prstGeom prst="rect">
            <a:avLst/>
          </a:prstGeom>
          <a:noFill/>
        </p:spPr>
        <p:txBody>
          <a:bodyPr wrap="none">
            <a:spAutoFit/>
          </a:bodyPr>
          <a:lstStyle/>
          <a:p>
            <a:pPr>
              <a:defRPr b="1" sz="2500"/>
            </a:pPr>
            <a:r>
              <a:t>DEFINISI DIMENSI DAN KPI ECSEI</a:t>
            </a:r>
          </a:p>
        </p:txBody>
      </p:sp>
      <p:graphicFrame>
        <p:nvGraphicFramePr>
          <p:cNvPr id="3" name="Table 2"/>
          <p:cNvGraphicFramePr>
            <a:graphicFrameLocks noGrp="1"/>
          </p:cNvGraphicFramePr>
          <p:nvPr/>
        </p:nvGraphicFramePr>
        <p:xfrm>
          <a:off x="457200" y="685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DIMENSI : ENJOYING</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8000"/>
                    </a:solidFill>
                  </a:tcPr>
                </a:tc>
              </a:tr>
              <a:tr h="685800">
                <a:tc>
                  <a:txBody>
                    <a:bodyPr/>
                    <a:lstStyle/>
                    <a:p>
                      <a:pPr algn="just">
                        <a:defRPr sz="1600">
                          <a:solidFill>
                            <a:srgbClr val="000000"/>
                          </a:solidFill>
                        </a:defRPr>
                      </a:pPr>
                      <a:r>
                        <a:t>Mengukur kinerja total dari beberapa kumpulan indikator yang mengukur kenyamanan pelanggan dalam menggunakan layanan Email Customer Service perusahaan.</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graphicFrame>
        <p:nvGraphicFramePr>
          <p:cNvPr id="4" name="Table 3"/>
          <p:cNvGraphicFramePr>
            <a:graphicFrameLocks noGrp="1"/>
          </p:cNvGraphicFramePr>
          <p:nvPr/>
        </p:nvGraphicFramePr>
        <p:xfrm>
          <a:off x="457200" y="1828800"/>
          <a:ext cx="8229600" cy="914400"/>
        </p:xfrm>
        <a:graphic>
          <a:graphicData uri="http://schemas.openxmlformats.org/drawingml/2006/table">
            <a:tbl>
              <a:tblPr firstRow="1" bandRow="1">
                <a:tableStyleId>{5C22544A-7EE6-4342-B048-85BDC9FD1C3A}</a:tableStyleId>
              </a:tblPr>
              <a:tblGrid>
                <a:gridCol w="8229600"/>
              </a:tblGrid>
              <a:tr h="228600">
                <a:tc>
                  <a:txBody>
                    <a:bodyPr/>
                    <a:lstStyle/>
                    <a:p>
                      <a:pPr algn="ctr">
                        <a:defRPr>
                          <a:solidFill>
                            <a:srgbClr val="000000"/>
                          </a:solidFill>
                        </a:defRPr>
                      </a:pPr>
                      <a:r>
                        <a:t>KPI : PEOPLE</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00"/>
                    </a:solidFill>
                  </a:tcPr>
                </a:tc>
              </a:tr>
              <a:tr h="685800">
                <a:tc>
                  <a:txBody>
                    <a:bodyPr/>
                    <a:lstStyle/>
                    <a:p>
                      <a:pPr algn="just">
                        <a:defRPr sz="1600">
                          <a:solidFill>
                            <a:srgbClr val="000000"/>
                          </a:solidFill>
                        </a:defRPr>
                      </a:pPr>
                      <a:r>
                        <a:t>1. Berbicara soal people maka Soft Skill (Courtesy, greeting, smiling pitch and mood) menjadi faktor penting dalam Email Customer Service sekalipun dalam bentuk komunikasi tertulis. Hal ini dipantau secara detail dalam Riset CCSEI.</a:t>
                      </a:r>
                    </a:p>
                    <a:p>
                      <a:pPr algn="just">
                        <a:defRPr sz="1600"/>
                      </a:pPr>
                      <a:r>
                        <a:t>2. Hard Skill adalah kemampuan Knowledge dan kemampuan memberikan solusi kepada pelanggan merupakan nilai tambah yang membedakan suatu Email Customer Service dengan yang lainnya. Disamping soal akurasi dalam berkomunikasi dalam menyampaikan solusi.</a:t>
                      </a:r>
                    </a:p>
                  </a:txBody>
                  <a:tcPr anchor="ctr">
                    <a:lnT w="12700" cap="flat" cmpd="sng" algn="ctr">
                      <a:solidFill>
                        <a:srgbClr val="000000"/>
                      </a:solidFill>
                      <a:prstDash val="solid"/>
                    </a:lnT>
                    <a:lnB w="12700" cap="flat" cmpd="sng" algn="ctr">
                      <a:solidFill>
                        <a:srgbClr val="000000"/>
                      </a:solidFill>
                      <a:prstDash val="solid"/>
                      <a:round/>
                      <a:headEnd type="none" w="med" len="med"/>
                      <a:tailEnd type="none" w="med" len="med"/>
                    </a:lnB>
                    <a:lnR w="12700" cap="flat" cmpd="sng" algn="ctr">
                      <a:solidFill>
                        <a:srgbClr val="000000"/>
                      </a:solidFill>
                      <a:prstDash val="solid"/>
                    </a:lnR>
                    <a:lnL w="12700" cap="flat" cmpd="sng" algn="ctr">
                      <a:solidFill>
                        <a:srgbClr val="000000"/>
                      </a:solidFill>
                      <a:prstDash val="solid"/>
                    </a:lnL>
                    <a:solidFill>
                      <a:srgbClr val="FFFF99"/>
                    </a:solidFill>
                  </a:tcPr>
                </a:tc>
              </a:tr>
            </a:tbl>
          </a:graphicData>
        </a:graphic>
      </p:graphicFrame>
      <p:pic>
        <p:nvPicPr>
          <p:cNvPr id="5" name="Picture 4" descr="COMMBANK.jpg"/>
          <p:cNvPicPr>
            <a:picLocks noChangeAspect="1"/>
          </p:cNvPicPr>
          <p:nvPr/>
        </p:nvPicPr>
        <p:blipFill>
          <a:blip r:embed="rId2"/>
          <a:stretch>
            <a:fillRect/>
          </a:stretch>
        </p:blipFill>
        <p:spPr>
          <a:xfrm>
            <a:off x="4023360" y="6492240"/>
            <a:ext cx="1143000" cy="320040"/>
          </a:xfrm>
          <a:prstGeom prst="rect">
            <a:avLst/>
          </a:prstGeom>
        </p:spPr>
      </p:pic>
      <p:sp>
        <p:nvSpPr>
          <p:cNvPr id="6" name="TextBox 5"/>
          <p:cNvSpPr txBox="1"/>
          <p:nvPr/>
        </p:nvSpPr>
        <p:spPr>
          <a:xfrm>
            <a:off x="7543800" y="6492240"/>
            <a:ext cx="1371600" cy="228600"/>
          </a:xfrm>
          <a:prstGeom prst="rect">
            <a:avLst/>
          </a:prstGeom>
          <a:noFill/>
        </p:spPr>
        <p:txBody>
          <a:bodyPr wrap="none">
            <a:spAutoFit/>
          </a:bodyPr>
          <a:lstStyle/>
          <a:p>
            <a:pPr algn="ctr">
              <a:defRPr b="1" sz="1000"/>
            </a:pPr>
            <a:r>
              <a:t>Halaman 7 dari 72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2514600"/>
            <a:ext cx="8229600" cy="1828800"/>
          </a:xfrm>
          <a:prstGeom prst="roundRect">
            <a:avLst/>
          </a:prstGeom>
          <a:solidFill>
            <a:srgbClr val="7F7F7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3108960"/>
            <a:ext cx="8229600" cy="1828800"/>
          </a:xfrm>
          <a:prstGeom prst="rect">
            <a:avLst/>
          </a:prstGeom>
          <a:noFill/>
        </p:spPr>
        <p:txBody>
          <a:bodyPr wrap="none">
            <a:spAutoFit/>
          </a:bodyPr>
          <a:lstStyle/>
          <a:p>
            <a:pPr algn="ctr">
              <a:defRPr b="1" sz="3000"/>
            </a:pPr>
            <a:r>
              <a:t>KINERJA DIMENSI ENABLING</a:t>
            </a:r>
          </a:p>
        </p:txBody>
      </p:sp>
      <p:pic>
        <p:nvPicPr>
          <p:cNvPr id="4" name="Picture 3" descr="COMMBANK.jpg"/>
          <p:cNvPicPr>
            <a:picLocks noChangeAspect="1"/>
          </p:cNvPicPr>
          <p:nvPr/>
        </p:nvPicPr>
        <p:blipFill>
          <a:blip r:embed="rId2"/>
          <a:stretch>
            <a:fillRect/>
          </a:stretch>
        </p:blipFill>
        <p:spPr>
          <a:xfrm>
            <a:off x="4023360" y="6492240"/>
            <a:ext cx="1143000" cy="320040"/>
          </a:xfrm>
          <a:prstGeom prst="rect">
            <a:avLst/>
          </a:prstGeom>
        </p:spPr>
      </p:pic>
      <p:sp>
        <p:nvSpPr>
          <p:cNvPr id="5" name="TextBox 4"/>
          <p:cNvSpPr txBox="1"/>
          <p:nvPr/>
        </p:nvSpPr>
        <p:spPr>
          <a:xfrm>
            <a:off x="7543800" y="6492240"/>
            <a:ext cx="1371600" cy="228600"/>
          </a:xfrm>
          <a:prstGeom prst="rect">
            <a:avLst/>
          </a:prstGeom>
          <a:noFill/>
        </p:spPr>
        <p:txBody>
          <a:bodyPr wrap="none">
            <a:spAutoFit/>
          </a:bodyPr>
          <a:lstStyle/>
          <a:p>
            <a:pPr algn="ctr">
              <a:defRPr b="1" sz="1000"/>
            </a:pPr>
            <a:r>
              <a:t>Halaman 8 dari 72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