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80.5%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46.7%</a:t>
                    </a:r>
                  </a:p>
                </c:rich>
              </c:tx>
              <c:txPr>
                <a:bodyPr/>
                <a:lstStyle/>
                <a:p>
                  <a:pPr>
                    <a:defRPr sz="400"/>
                  </a:pPr>
                </a:p>
              </c:txPr>
              <c:dLblPos val="inEnd"/>
              <c:showLegendKey val="0"/>
              <c:showVal val="1"/>
              <c:showCatName val="0"/>
              <c:showSerName val="0"/>
              <c:showPercent val="0"/>
              <c:showBubbleSize val="0"/>
            </c:dLbl>
            <c:dLbl>
              <c:idx val="6"/>
              <c:tx>
                <c:rich>
                  <a:bodyPr/>
                  <a:lstStyle/>
                  <a:p>
                    <a:r>
                      <a:t>80.0%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80.0%</a:t>
                    </a:r>
                  </a:p>
                </c:rich>
              </c:tx>
              <c:txPr>
                <a:bodyPr/>
                <a:lstStyle/>
                <a:p>
                  <a:pPr>
                    <a:defRPr sz="400"/>
                  </a:pPr>
                </a:p>
              </c:txPr>
              <c:dLblPos val="inEnd"/>
              <c:showLegendKey val="0"/>
              <c:showVal val="1"/>
              <c:showCatName val="0"/>
              <c:showSerName val="0"/>
              <c:showPercent val="0"/>
              <c:showBubbleSize val="0"/>
            </c:dLbl>
            <c:dLbl>
              <c:idx val="18"/>
              <c:tx>
                <c:rich>
                  <a:bodyPr/>
                  <a:lstStyle/>
                  <a:p>
                    <a:r>
                      <a:t>98.3%</a:t>
                    </a:r>
                  </a:p>
                </c:rich>
              </c:tx>
              <c:txPr>
                <a:bodyPr/>
                <a:lstStyle/>
                <a:p>
                  <a:pPr>
                    <a:defRPr sz="400"/>
                  </a:pPr>
                </a:p>
              </c:txPr>
              <c:dLblPos val="inEnd"/>
              <c:showLegendKey val="0"/>
              <c:showVal val="1"/>
              <c:showCatName val="0"/>
              <c:showSerName val="0"/>
              <c:showPercent val="0"/>
              <c:showBubbleSize val="0"/>
            </c:dLbl>
            <c:dLbl>
              <c:idx val="19"/>
              <c:tx>
                <c:rich>
                  <a:bodyPr/>
                  <a:lstStyle/>
                  <a:p>
                    <a:r>
                      <a:t>55.0%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60.0%</a:t>
                    </a:r>
                  </a:p>
                </c:rich>
              </c:tx>
              <c:txPr>
                <a:bodyPr/>
                <a:lstStyle/>
                <a:p>
                  <a:pPr>
                    <a:defRPr sz="400"/>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20.0%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89.2%</a:t>
                    </a:r>
                  </a:p>
                </c:rich>
              </c:tx>
              <c:txPr>
                <a:bodyPr/>
                <a:lstStyle/>
                <a:p>
                  <a:pPr>
                    <a:defRPr sz="400"/>
                  </a:pPr>
                </a:p>
              </c:txPr>
              <c:dLblPos val="inEnd"/>
              <c:showLegendKey val="0"/>
              <c:showVal val="1"/>
              <c:showCatName val="0"/>
              <c:showSerName val="0"/>
              <c:showPercent val="0"/>
              <c:showBubbleSize val="0"/>
            </c:dLbl>
            <c:dLbl>
              <c:idx val="32"/>
              <c:tx>
                <c:rich>
                  <a:bodyPr/>
                  <a:lstStyle/>
                  <a:p>
                    <a:r>
                      <a:t>28.3%</a:t>
                    </a:r>
                  </a:p>
                </c:rich>
              </c:tx>
              <c:txPr>
                <a:bodyPr/>
                <a:lstStyle/>
                <a:p>
                  <a:pPr>
                    <a:defRPr sz="400"/>
                  </a:pPr>
                </a:p>
              </c:txPr>
              <c:dLblPos val="inEnd"/>
              <c:showLegendKey val="0"/>
              <c:showVal val="1"/>
              <c:showCatName val="0"/>
              <c:showSerName val="0"/>
              <c:showPercent val="0"/>
              <c:showBubbleSize val="0"/>
            </c:dLbl>
            <c:dLbl>
              <c:idx val="33"/>
              <c:tx>
                <c:rich>
                  <a:bodyPr/>
                  <a:lstStyle/>
                  <a:p>
                    <a:r>
                      <a:t>89.2%</a:t>
                    </a:r>
                  </a:p>
                </c:rich>
              </c:tx>
              <c:txPr>
                <a:bodyPr/>
                <a:lstStyle/>
                <a:p>
                  <a:pPr>
                    <a:defRPr sz="400"/>
                  </a:pPr>
                </a:p>
              </c:txPr>
              <c:dLblPos val="inEnd"/>
              <c:showLegendKey val="0"/>
              <c:showVal val="1"/>
              <c:showCatName val="0"/>
              <c:showSerName val="0"/>
              <c:showPercent val="0"/>
              <c:showBubbleSize val="0"/>
            </c:dLbl>
            <c:dLbl>
              <c:idx val="34"/>
              <c:tx>
                <c:rich>
                  <a:bodyPr/>
                  <a:lstStyle/>
                  <a:p>
                    <a:r>
                      <a:t>80.0%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80.5</c:v>
                </c:pt>
                <c:pt idx="1">
                  <c:v>100.0</c:v>
                </c:pt>
                <c:pt idx="2">
                  <c:v>100.0</c:v>
                </c:pt>
                <c:pt idx="3">
                  <c:v>80.0</c:v>
                </c:pt>
                <c:pt idx="4">
                  <c:v>100.0</c:v>
                </c:pt>
                <c:pt idx="5">
                  <c:v>46.7</c:v>
                </c:pt>
                <c:pt idx="6">
                  <c:v>80.0</c:v>
                </c:pt>
                <c:pt idx="7">
                  <c:v>100.0</c:v>
                </c:pt>
                <c:pt idx="8">
                  <c:v>80.0</c:v>
                </c:pt>
                <c:pt idx="9">
                  <c:v>100.0</c:v>
                </c:pt>
                <c:pt idx="10">
                  <c:v>100.0</c:v>
                </c:pt>
                <c:pt idx="11">
                  <c:v>100.0</c:v>
                </c:pt>
                <c:pt idx="12">
                  <c:v>100.0</c:v>
                </c:pt>
                <c:pt idx="13">
                  <c:v>100.0</c:v>
                </c:pt>
                <c:pt idx="14">
                  <c:v>100.0</c:v>
                </c:pt>
                <c:pt idx="15">
                  <c:v>100.0</c:v>
                </c:pt>
                <c:pt idx="16">
                  <c:v>80.0</c:v>
                </c:pt>
                <c:pt idx="17">
                  <c:v>80.0</c:v>
                </c:pt>
                <c:pt idx="18">
                  <c:v>98.3</c:v>
                </c:pt>
                <c:pt idx="19">
                  <c:v>55.0</c:v>
                </c:pt>
                <c:pt idx="20">
                  <c:v>100.0</c:v>
                </c:pt>
                <c:pt idx="21">
                  <c:v>100.0</c:v>
                </c:pt>
                <c:pt idx="22">
                  <c:v>100.0</c:v>
                </c:pt>
                <c:pt idx="23">
                  <c:v>100.0</c:v>
                </c:pt>
                <c:pt idx="24">
                  <c:v>100.0</c:v>
                </c:pt>
                <c:pt idx="25">
                  <c:v>60.0</c:v>
                </c:pt>
                <c:pt idx="26">
                  <c:v>50.0</c:v>
                </c:pt>
                <c:pt idx="27">
                  <c:v>0.0</c:v>
                </c:pt>
                <c:pt idx="28">
                  <c:v>20.0</c:v>
                </c:pt>
                <c:pt idx="29">
                  <c:v>20.0</c:v>
                </c:pt>
                <c:pt idx="30">
                  <c:v>100.0</c:v>
                </c:pt>
                <c:pt idx="31">
                  <c:v>89.2</c:v>
                </c:pt>
                <c:pt idx="32">
                  <c:v>28.3</c:v>
                </c:pt>
                <c:pt idx="33">
                  <c:v>89.2</c:v>
                </c:pt>
                <c:pt idx="34">
                  <c:v>80.0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45.2%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87.5%</a:t>
                    </a:r>
                  </a:p>
                </c:rich>
              </c:tx>
              <c:txPr>
                <a:bodyPr/>
                <a:lstStyle/>
                <a:p>
                  <a:pPr>
                    <a:defRPr sz="400"/>
                  </a:pPr>
                </a:p>
              </c:txPr>
              <c:dLblPos val="inEnd"/>
              <c:showLegendKey val="0"/>
              <c:showVal val="1"/>
              <c:showCatName val="0"/>
              <c:showSerName val="0"/>
              <c:showPercent val="0"/>
              <c:showBubbleSize val="0"/>
            </c:dLbl>
            <c:dLbl>
              <c:idx val="1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45.2</c:v>
                </c:pt>
                <c:pt idx="1">
                  <c:v>100.0</c:v>
                </c:pt>
                <c:pt idx="2">
                  <c:v>100.0</c:v>
                </c:pt>
                <c:pt idx="3">
                  <c:v>0.0</c:v>
                </c:pt>
                <c:pt idx="4">
                  <c:v>100.0</c:v>
                </c:pt>
                <c:pt idx="5">
                  <c:v>0.0</c:v>
                </c:pt>
                <c:pt idx="6">
                  <c:v>0.0</c:v>
                </c:pt>
                <c:pt idx="7">
                  <c:v>100.0</c:v>
                </c:pt>
                <c:pt idx="8">
                  <c:v>100.0</c:v>
                </c:pt>
                <c:pt idx="9">
                  <c:v>100.0</c:v>
                </c:pt>
                <c:pt idx="10">
                  <c:v>100.0</c:v>
                </c:pt>
                <c:pt idx="11">
                  <c:v>100.0</c:v>
                </c:pt>
                <c:pt idx="12">
                  <c:v>0.0</c:v>
                </c:pt>
                <c:pt idx="13">
                  <c:v>0.0</c:v>
                </c:pt>
                <c:pt idx="14">
                  <c:v>0.0</c:v>
                </c:pt>
                <c:pt idx="15">
                  <c:v>87.5</c:v>
                </c:pt>
                <c:pt idx="16">
                  <c:v>0.0</c:v>
                </c:pt>
                <c:pt idx="17">
                  <c:v>0.0</c:v>
                </c:pt>
                <c:pt idx="18">
                  <c:v>100.0</c:v>
                </c:pt>
                <c:pt idx="19">
                  <c:v>0.0</c:v>
                </c:pt>
                <c:pt idx="20">
                  <c:v>100.0</c:v>
                </c:pt>
                <c:pt idx="21">
                  <c:v>100.0</c:v>
                </c:pt>
                <c:pt idx="22">
                  <c:v>100.0</c:v>
                </c:pt>
                <c:pt idx="23">
                  <c:v>0.0</c:v>
                </c:pt>
                <c:pt idx="24">
                  <c:v>0.0</c:v>
                </c:pt>
                <c:pt idx="25">
                  <c:v>0.0</c:v>
                </c:pt>
                <c:pt idx="26">
                  <c:v>50.0</c:v>
                </c:pt>
                <c:pt idx="27">
                  <c:v>0.0</c:v>
                </c:pt>
                <c:pt idx="28">
                  <c:v>0.0</c:v>
                </c:pt>
                <c:pt idx="29">
                  <c:v>0.0</c:v>
                </c:pt>
                <c:pt idx="30">
                  <c:v>100.0</c:v>
                </c:pt>
                <c:pt idx="31">
                  <c:v>100.0</c:v>
                </c:pt>
                <c:pt idx="32">
                  <c:v>0.0</c:v>
                </c:pt>
                <c:pt idx="33">
                  <c:v>0.0</c:v>
                </c:pt>
                <c:pt idx="34">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45.2%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87.5%</a:t>
                    </a:r>
                  </a:p>
                </c:rich>
              </c:tx>
              <c:txPr>
                <a:bodyPr/>
                <a:lstStyle/>
                <a:p>
                  <a:pPr>
                    <a:defRPr sz="400"/>
                  </a:pPr>
                </a:p>
              </c:txPr>
              <c:dLblPos val="inEnd"/>
              <c:showLegendKey val="0"/>
              <c:showVal val="1"/>
              <c:showCatName val="0"/>
              <c:showSerName val="0"/>
              <c:showPercent val="0"/>
              <c:showBubbleSize val="0"/>
            </c:dLbl>
            <c:dLbl>
              <c:idx val="1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45.2</c:v>
                </c:pt>
                <c:pt idx="1">
                  <c:v>100.0</c:v>
                </c:pt>
                <c:pt idx="2">
                  <c:v>100.0</c:v>
                </c:pt>
                <c:pt idx="3">
                  <c:v>0.0</c:v>
                </c:pt>
                <c:pt idx="4">
                  <c:v>100.0</c:v>
                </c:pt>
                <c:pt idx="5">
                  <c:v>0.0</c:v>
                </c:pt>
                <c:pt idx="6">
                  <c:v>0.0</c:v>
                </c:pt>
                <c:pt idx="7">
                  <c:v>100.0</c:v>
                </c:pt>
                <c:pt idx="8">
                  <c:v>100.0</c:v>
                </c:pt>
                <c:pt idx="9">
                  <c:v>100.0</c:v>
                </c:pt>
                <c:pt idx="10">
                  <c:v>100.0</c:v>
                </c:pt>
                <c:pt idx="11">
                  <c:v>100.0</c:v>
                </c:pt>
                <c:pt idx="12">
                  <c:v>0.0</c:v>
                </c:pt>
                <c:pt idx="13">
                  <c:v>0.0</c:v>
                </c:pt>
                <c:pt idx="14">
                  <c:v>0.0</c:v>
                </c:pt>
                <c:pt idx="15">
                  <c:v>87.5</c:v>
                </c:pt>
                <c:pt idx="16">
                  <c:v>0.0</c:v>
                </c:pt>
                <c:pt idx="17">
                  <c:v>0.0</c:v>
                </c:pt>
                <c:pt idx="18">
                  <c:v>100.0</c:v>
                </c:pt>
                <c:pt idx="19">
                  <c:v>0.0</c:v>
                </c:pt>
                <c:pt idx="20">
                  <c:v>100.0</c:v>
                </c:pt>
                <c:pt idx="21">
                  <c:v>100.0</c:v>
                </c:pt>
                <c:pt idx="22">
                  <c:v>100.0</c:v>
                </c:pt>
                <c:pt idx="23">
                  <c:v>0.0</c:v>
                </c:pt>
                <c:pt idx="24">
                  <c:v>0.0</c:v>
                </c:pt>
                <c:pt idx="25">
                  <c:v>0.0</c:v>
                </c:pt>
                <c:pt idx="26">
                  <c:v>50.0</c:v>
                </c:pt>
                <c:pt idx="27">
                  <c:v>0.0</c:v>
                </c:pt>
                <c:pt idx="28">
                  <c:v>0.0</c:v>
                </c:pt>
                <c:pt idx="29">
                  <c:v>0.0</c:v>
                </c:pt>
                <c:pt idx="30">
                  <c:v>100.0</c:v>
                </c:pt>
                <c:pt idx="31">
                  <c:v>100.0</c:v>
                </c:pt>
                <c:pt idx="32">
                  <c:v>0.0</c:v>
                </c:pt>
                <c:pt idx="33">
                  <c:v>0.0</c:v>
                </c:pt>
                <c:pt idx="34">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58.2%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34.3%</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28.7%</a:t>
                    </a:r>
                  </a:p>
                </c:rich>
              </c:tx>
              <c:txPr>
                <a:bodyPr/>
                <a:lstStyle/>
                <a:p>
                  <a:pPr>
                    <a:defRPr sz="400"/>
                  </a:pPr>
                </a:p>
              </c:txPr>
              <c:dLblPos val="inEnd"/>
              <c:showLegendKey val="0"/>
              <c:showVal val="1"/>
              <c:showCatName val="0"/>
              <c:showSerName val="0"/>
              <c:showPercent val="0"/>
              <c:showBubbleSize val="0"/>
            </c:dLbl>
            <c:dLbl>
              <c:idx val="6"/>
              <c:tx>
                <c:rich>
                  <a:bodyPr/>
                  <a:lstStyle/>
                  <a:p>
                    <a:r>
                      <a:t>38.0%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73.0%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99.7%</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50.0%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18.0%</a:t>
                    </a:r>
                  </a:p>
                </c:rich>
              </c:tx>
              <c:txPr>
                <a:bodyPr/>
                <a:lstStyle/>
                <a:p>
                  <a:pPr>
                    <a:defRPr sz="400"/>
                  </a:pPr>
                </a:p>
              </c:txPr>
              <c:dLblPos val="inEnd"/>
              <c:showLegendKey val="0"/>
              <c:showVal val="1"/>
              <c:showCatName val="0"/>
              <c:showSerName val="0"/>
              <c:showPercent val="0"/>
              <c:showBubbleSize val="0"/>
            </c:dLbl>
            <c:dLbl>
              <c:idx val="15"/>
              <c:tx>
                <c:rich>
                  <a:bodyPr/>
                  <a:lstStyle/>
                  <a:p>
                    <a:r>
                      <a:t>96.9%</a:t>
                    </a:r>
                  </a:p>
                </c:rich>
              </c:tx>
              <c:txPr>
                <a:bodyPr/>
                <a:lstStyle/>
                <a:p>
                  <a:pPr>
                    <a:defRPr sz="400"/>
                  </a:pPr>
                </a:p>
              </c:txPr>
              <c:dLblPos val="inEnd"/>
              <c:showLegendKey val="0"/>
              <c:showVal val="1"/>
              <c:showCatName val="0"/>
              <c:showSerName val="0"/>
              <c:showPercent val="0"/>
              <c:showBubbleSize val="0"/>
            </c:dLbl>
            <c:dLbl>
              <c:idx val="16"/>
              <c:tx>
                <c:rich>
                  <a:bodyPr/>
                  <a:lstStyle/>
                  <a:p>
                    <a:r>
                      <a:t>14.0%</a:t>
                    </a:r>
                  </a:p>
                </c:rich>
              </c:tx>
              <c:txPr>
                <a:bodyPr/>
                <a:lstStyle/>
                <a:p>
                  <a:pPr>
                    <a:defRPr sz="400"/>
                  </a:pPr>
                </a:p>
              </c:txPr>
              <c:dLblPos val="inEnd"/>
              <c:showLegendKey val="0"/>
              <c:showVal val="1"/>
              <c:showCatName val="0"/>
              <c:showSerName val="0"/>
              <c:showPercent val="0"/>
              <c:showBubbleSize val="0"/>
            </c:dLbl>
            <c:dLbl>
              <c:idx val="17"/>
              <c:tx>
                <c:rich>
                  <a:bodyPr/>
                  <a:lstStyle/>
                  <a:p>
                    <a:r>
                      <a:t>16.0%</a:t>
                    </a:r>
                  </a:p>
                </c:rich>
              </c:tx>
              <c:txPr>
                <a:bodyPr/>
                <a:lstStyle/>
                <a:p>
                  <a:pPr>
                    <a:defRPr sz="400"/>
                  </a:pPr>
                </a:p>
              </c:txPr>
              <c:dLblPos val="inEnd"/>
              <c:showLegendKey val="0"/>
              <c:showVal val="1"/>
              <c:showCatName val="0"/>
              <c:showSerName val="0"/>
              <c:showPercent val="0"/>
              <c:showBubbleSize val="0"/>
            </c:dLbl>
            <c:dLbl>
              <c:idx val="18"/>
              <c:tx>
                <c:rich>
                  <a:bodyPr/>
                  <a:lstStyle/>
                  <a:p>
                    <a:r>
                      <a:t>99.7%</a:t>
                    </a:r>
                  </a:p>
                </c:rich>
              </c:tx>
              <c:txPr>
                <a:bodyPr/>
                <a:lstStyle/>
                <a:p>
                  <a:pPr>
                    <a:defRPr sz="400"/>
                  </a:pPr>
                </a:p>
              </c:txPr>
              <c:dLblPos val="inEnd"/>
              <c:showLegendKey val="0"/>
              <c:showVal val="1"/>
              <c:showCatName val="0"/>
              <c:showSerName val="0"/>
              <c:showPercent val="0"/>
              <c:showBubbleSize val="0"/>
            </c:dLbl>
            <c:dLbl>
              <c:idx val="19"/>
              <c:tx>
                <c:rich>
                  <a:bodyPr/>
                  <a:lstStyle/>
                  <a:p>
                    <a:r>
                      <a:t>31.5%</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40.0%</a:t>
                    </a:r>
                  </a:p>
                </c:rich>
              </c:tx>
              <c:txPr>
                <a:bodyPr/>
                <a:lstStyle/>
                <a:p>
                  <a:pPr>
                    <a:defRPr sz="400"/>
                  </a:pPr>
                </a:p>
              </c:txPr>
              <c:dLblPos val="inEnd"/>
              <c:showLegendKey val="0"/>
              <c:showVal val="1"/>
              <c:showCatName val="0"/>
              <c:showSerName val="0"/>
              <c:showPercent val="0"/>
              <c:showBubbleSize val="0"/>
            </c:dLbl>
            <c:dLbl>
              <c:idx val="24"/>
              <c:tx>
                <c:rich>
                  <a:bodyPr/>
                  <a:lstStyle/>
                  <a:p>
                    <a:r>
                      <a:t>38.0%</a:t>
                    </a:r>
                  </a:p>
                </c:rich>
              </c:tx>
              <c:txPr>
                <a:bodyPr/>
                <a:lstStyle/>
                <a:p>
                  <a:pPr>
                    <a:defRPr sz="400"/>
                  </a:pPr>
                </a:p>
              </c:txPr>
              <c:dLblPos val="inEnd"/>
              <c:showLegendKey val="0"/>
              <c:showVal val="1"/>
              <c:showCatName val="0"/>
              <c:showSerName val="0"/>
              <c:showPercent val="0"/>
              <c:showBubbleSize val="0"/>
            </c:dLbl>
            <c:dLbl>
              <c:idx val="25"/>
              <c:tx>
                <c:rich>
                  <a:bodyPr/>
                  <a:lstStyle/>
                  <a:p>
                    <a:r>
                      <a:t>30.0%</a:t>
                    </a:r>
                  </a:p>
                </c:rich>
              </c:tx>
              <c:txPr>
                <a:bodyPr/>
                <a:lstStyle/>
                <a:p>
                  <a:pPr>
                    <a:defRPr sz="400"/>
                  </a:pPr>
                </a:p>
              </c:txPr>
              <c:dLblPos val="inEnd"/>
              <c:showLegendKey val="0"/>
              <c:showVal val="1"/>
              <c:showCatName val="0"/>
              <c:showSerName val="0"/>
              <c:showPercent val="0"/>
              <c:showBubbleSize val="0"/>
            </c:dLbl>
            <c:dLbl>
              <c:idx val="26"/>
              <c:tx>
                <c:rich>
                  <a:bodyPr/>
                  <a:lstStyle/>
                  <a:p>
                    <a:r>
                      <a:t>47.5%</a:t>
                    </a:r>
                  </a:p>
                </c:rich>
              </c:tx>
              <c:txPr>
                <a:bodyPr/>
                <a:lstStyle/>
                <a:p>
                  <a:pPr>
                    <a:defRPr sz="400"/>
                  </a:pPr>
                </a:p>
              </c:txPr>
              <c:dLblPos val="inEnd"/>
              <c:showLegendKey val="0"/>
              <c:showVal val="1"/>
              <c:showCatName val="0"/>
              <c:showSerName val="0"/>
              <c:showPercent val="0"/>
              <c:showBubbleSize val="0"/>
            </c:dLbl>
            <c:dLbl>
              <c:idx val="27"/>
              <c:tx>
                <c:rich>
                  <a:bodyPr/>
                  <a:lstStyle/>
                  <a:p>
                    <a:r>
                      <a:t>14.7%</a:t>
                    </a:r>
                  </a:p>
                </c:rich>
              </c:tx>
              <c:txPr>
                <a:bodyPr/>
                <a:lstStyle/>
                <a:p>
                  <a:pPr>
                    <a:defRPr sz="400"/>
                  </a:pPr>
                </a:p>
              </c:txPr>
              <c:dLblPos val="inEnd"/>
              <c:showLegendKey val="0"/>
              <c:showVal val="1"/>
              <c:showCatName val="0"/>
              <c:showSerName val="0"/>
              <c:showPercent val="0"/>
              <c:showBubbleSize val="0"/>
            </c:dLbl>
            <c:dLbl>
              <c:idx val="28"/>
              <c:tx>
                <c:rich>
                  <a:bodyPr/>
                  <a:lstStyle/>
                  <a:p>
                    <a:r>
                      <a:t>24.7%</a:t>
                    </a:r>
                  </a:p>
                </c:rich>
              </c:tx>
              <c:txPr>
                <a:bodyPr/>
                <a:lstStyle/>
                <a:p>
                  <a:pPr>
                    <a:defRPr sz="400"/>
                  </a:pPr>
                </a:p>
              </c:txPr>
              <c:dLblPos val="inEnd"/>
              <c:showLegendKey val="0"/>
              <c:showVal val="1"/>
              <c:showCatName val="0"/>
              <c:showSerName val="0"/>
              <c:showPercent val="0"/>
              <c:showBubbleSize val="0"/>
            </c:dLbl>
            <c:dLbl>
              <c:idx val="29"/>
              <c:tx>
                <c:rich>
                  <a:bodyPr/>
                  <a:lstStyle/>
                  <a:p>
                    <a:r>
                      <a:t>24.0%</a:t>
                    </a:r>
                  </a:p>
                </c:rich>
              </c:tx>
              <c:txPr>
                <a:bodyPr/>
                <a:lstStyle/>
                <a:p>
                  <a:pPr>
                    <a:defRPr sz="400"/>
                  </a:pPr>
                </a:p>
              </c:txPr>
              <c:dLblPos val="inEnd"/>
              <c:showLegendKey val="0"/>
              <c:showVal val="1"/>
              <c:showCatName val="0"/>
              <c:showSerName val="0"/>
              <c:showPercent val="0"/>
              <c:showBubbleSize val="0"/>
            </c:dLbl>
            <c:dLbl>
              <c:idx val="30"/>
              <c:tx>
                <c:rich>
                  <a:bodyPr/>
                  <a:lstStyle/>
                  <a:p>
                    <a:r>
                      <a:t>50.3%</a:t>
                    </a:r>
                  </a:p>
                </c:rich>
              </c:tx>
              <c:txPr>
                <a:bodyPr/>
                <a:lstStyle/>
                <a:p>
                  <a:pPr>
                    <a:defRPr sz="400"/>
                  </a:pPr>
                </a:p>
              </c:txPr>
              <c:dLblPos val="inEnd"/>
              <c:showLegendKey val="0"/>
              <c:showVal val="1"/>
              <c:showCatName val="0"/>
              <c:showSerName val="0"/>
              <c:showPercent val="0"/>
              <c:showBubbleSize val="0"/>
            </c:dLbl>
            <c:dLbl>
              <c:idx val="31"/>
              <c:tx>
                <c:rich>
                  <a:bodyPr/>
                  <a:lstStyle/>
                  <a:p>
                    <a:r>
                      <a:t>63.9%</a:t>
                    </a:r>
                  </a:p>
                </c:rich>
              </c:tx>
              <c:txPr>
                <a:bodyPr/>
                <a:lstStyle/>
                <a:p>
                  <a:pPr>
                    <a:defRPr sz="400"/>
                  </a:pPr>
                </a:p>
              </c:txPr>
              <c:dLblPos val="inEnd"/>
              <c:showLegendKey val="0"/>
              <c:showVal val="1"/>
              <c:showCatName val="0"/>
              <c:showSerName val="0"/>
              <c:showPercent val="0"/>
              <c:showBubbleSize val="0"/>
            </c:dLbl>
            <c:dLbl>
              <c:idx val="32"/>
              <c:tx>
                <c:rich>
                  <a:bodyPr/>
                  <a:lstStyle/>
                  <a:p>
                    <a:r>
                      <a:t>30.8%</a:t>
                    </a:r>
                  </a:p>
                </c:rich>
              </c:tx>
              <c:txPr>
                <a:bodyPr/>
                <a:lstStyle/>
                <a:p>
                  <a:pPr>
                    <a:defRPr sz="400"/>
                  </a:pPr>
                </a:p>
              </c:txPr>
              <c:dLblPos val="inEnd"/>
              <c:showLegendKey val="0"/>
              <c:showVal val="1"/>
              <c:showCatName val="0"/>
              <c:showSerName val="0"/>
              <c:showPercent val="0"/>
              <c:showBubbleSize val="0"/>
            </c:dLbl>
            <c:dLbl>
              <c:idx val="33"/>
              <c:tx>
                <c:rich>
                  <a:bodyPr/>
                  <a:lstStyle/>
                  <a:p>
                    <a:r>
                      <a:t>48.9%</a:t>
                    </a:r>
                  </a:p>
                </c:rich>
              </c:tx>
              <c:txPr>
                <a:bodyPr/>
                <a:lstStyle/>
                <a:p>
                  <a:pPr>
                    <a:defRPr sz="400"/>
                  </a:pPr>
                </a:p>
              </c:txPr>
              <c:dLblPos val="inEnd"/>
              <c:showLegendKey val="0"/>
              <c:showVal val="1"/>
              <c:showCatName val="0"/>
              <c:showSerName val="0"/>
              <c:showPercent val="0"/>
              <c:showBubbleSize val="0"/>
            </c:dLbl>
            <c:dLbl>
              <c:idx val="34"/>
              <c:tx>
                <c:rich>
                  <a:bodyPr/>
                  <a:lstStyle/>
                  <a:p>
                    <a:r>
                      <a:t>40.0%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58.2</c:v>
                </c:pt>
                <c:pt idx="1">
                  <c:v>100.0</c:v>
                </c:pt>
                <c:pt idx="2">
                  <c:v>100.0</c:v>
                </c:pt>
                <c:pt idx="3">
                  <c:v>34.3</c:v>
                </c:pt>
                <c:pt idx="4">
                  <c:v>75.0</c:v>
                </c:pt>
                <c:pt idx="5">
                  <c:v>28.7</c:v>
                </c:pt>
                <c:pt idx="6">
                  <c:v>38.0</c:v>
                </c:pt>
                <c:pt idx="7">
                  <c:v>100.0</c:v>
                </c:pt>
                <c:pt idx="8">
                  <c:v>73.0</c:v>
                </c:pt>
                <c:pt idx="9">
                  <c:v>100.0</c:v>
                </c:pt>
                <c:pt idx="10">
                  <c:v>99.7</c:v>
                </c:pt>
                <c:pt idx="11">
                  <c:v>100.0</c:v>
                </c:pt>
                <c:pt idx="12">
                  <c:v>50.0</c:v>
                </c:pt>
                <c:pt idx="13">
                  <c:v>50.0</c:v>
                </c:pt>
                <c:pt idx="14">
                  <c:v>18.0</c:v>
                </c:pt>
                <c:pt idx="15">
                  <c:v>96.9</c:v>
                </c:pt>
                <c:pt idx="16">
                  <c:v>14.0</c:v>
                </c:pt>
                <c:pt idx="17">
                  <c:v>16.0</c:v>
                </c:pt>
                <c:pt idx="18">
                  <c:v>99.7</c:v>
                </c:pt>
                <c:pt idx="19">
                  <c:v>31.5</c:v>
                </c:pt>
                <c:pt idx="20">
                  <c:v>100.0</c:v>
                </c:pt>
                <c:pt idx="21">
                  <c:v>100.0</c:v>
                </c:pt>
                <c:pt idx="22">
                  <c:v>100.0</c:v>
                </c:pt>
                <c:pt idx="23">
                  <c:v>40.0</c:v>
                </c:pt>
                <c:pt idx="24">
                  <c:v>38.0</c:v>
                </c:pt>
                <c:pt idx="25">
                  <c:v>30.0</c:v>
                </c:pt>
                <c:pt idx="26">
                  <c:v>47.5</c:v>
                </c:pt>
                <c:pt idx="27">
                  <c:v>14.7</c:v>
                </c:pt>
                <c:pt idx="28">
                  <c:v>24.7</c:v>
                </c:pt>
                <c:pt idx="29">
                  <c:v>24.0</c:v>
                </c:pt>
                <c:pt idx="30">
                  <c:v>50.3</c:v>
                </c:pt>
                <c:pt idx="31">
                  <c:v>63.9</c:v>
                </c:pt>
                <c:pt idx="32">
                  <c:v>30.8</c:v>
                </c:pt>
                <c:pt idx="33">
                  <c:v>48.9</c:v>
                </c:pt>
                <c:pt idx="34">
                  <c:v>40.0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58.2%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34.3%</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28.7%</a:t>
                    </a:r>
                  </a:p>
                </c:rich>
              </c:tx>
              <c:txPr>
                <a:bodyPr/>
                <a:lstStyle/>
                <a:p>
                  <a:pPr>
                    <a:defRPr sz="400"/>
                  </a:pPr>
                </a:p>
              </c:txPr>
              <c:dLblPos val="inEnd"/>
              <c:showLegendKey val="0"/>
              <c:showVal val="1"/>
              <c:showCatName val="0"/>
              <c:showSerName val="0"/>
              <c:showPercent val="0"/>
              <c:showBubbleSize val="0"/>
            </c:dLbl>
            <c:dLbl>
              <c:idx val="6"/>
              <c:tx>
                <c:rich>
                  <a:bodyPr/>
                  <a:lstStyle/>
                  <a:p>
                    <a:r>
                      <a:t>38.0%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73.0%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99.7%</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50.0%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18.0%</a:t>
                    </a:r>
                  </a:p>
                </c:rich>
              </c:tx>
              <c:txPr>
                <a:bodyPr/>
                <a:lstStyle/>
                <a:p>
                  <a:pPr>
                    <a:defRPr sz="400"/>
                  </a:pPr>
                </a:p>
              </c:txPr>
              <c:dLblPos val="inEnd"/>
              <c:showLegendKey val="0"/>
              <c:showVal val="1"/>
              <c:showCatName val="0"/>
              <c:showSerName val="0"/>
              <c:showPercent val="0"/>
              <c:showBubbleSize val="0"/>
            </c:dLbl>
            <c:dLbl>
              <c:idx val="15"/>
              <c:tx>
                <c:rich>
                  <a:bodyPr/>
                  <a:lstStyle/>
                  <a:p>
                    <a:r>
                      <a:t>96.9%</a:t>
                    </a:r>
                  </a:p>
                </c:rich>
              </c:tx>
              <c:txPr>
                <a:bodyPr/>
                <a:lstStyle/>
                <a:p>
                  <a:pPr>
                    <a:defRPr sz="400"/>
                  </a:pPr>
                </a:p>
              </c:txPr>
              <c:dLblPos val="inEnd"/>
              <c:showLegendKey val="0"/>
              <c:showVal val="1"/>
              <c:showCatName val="0"/>
              <c:showSerName val="0"/>
              <c:showPercent val="0"/>
              <c:showBubbleSize val="0"/>
            </c:dLbl>
            <c:dLbl>
              <c:idx val="16"/>
              <c:tx>
                <c:rich>
                  <a:bodyPr/>
                  <a:lstStyle/>
                  <a:p>
                    <a:r>
                      <a:t>14.0%</a:t>
                    </a:r>
                  </a:p>
                </c:rich>
              </c:tx>
              <c:txPr>
                <a:bodyPr/>
                <a:lstStyle/>
                <a:p>
                  <a:pPr>
                    <a:defRPr sz="400"/>
                  </a:pPr>
                </a:p>
              </c:txPr>
              <c:dLblPos val="inEnd"/>
              <c:showLegendKey val="0"/>
              <c:showVal val="1"/>
              <c:showCatName val="0"/>
              <c:showSerName val="0"/>
              <c:showPercent val="0"/>
              <c:showBubbleSize val="0"/>
            </c:dLbl>
            <c:dLbl>
              <c:idx val="17"/>
              <c:tx>
                <c:rich>
                  <a:bodyPr/>
                  <a:lstStyle/>
                  <a:p>
                    <a:r>
                      <a:t>16.0%</a:t>
                    </a:r>
                  </a:p>
                </c:rich>
              </c:tx>
              <c:txPr>
                <a:bodyPr/>
                <a:lstStyle/>
                <a:p>
                  <a:pPr>
                    <a:defRPr sz="400"/>
                  </a:pPr>
                </a:p>
              </c:txPr>
              <c:dLblPos val="inEnd"/>
              <c:showLegendKey val="0"/>
              <c:showVal val="1"/>
              <c:showCatName val="0"/>
              <c:showSerName val="0"/>
              <c:showPercent val="0"/>
              <c:showBubbleSize val="0"/>
            </c:dLbl>
            <c:dLbl>
              <c:idx val="18"/>
              <c:tx>
                <c:rich>
                  <a:bodyPr/>
                  <a:lstStyle/>
                  <a:p>
                    <a:r>
                      <a:t>99.7%</a:t>
                    </a:r>
                  </a:p>
                </c:rich>
              </c:tx>
              <c:txPr>
                <a:bodyPr/>
                <a:lstStyle/>
                <a:p>
                  <a:pPr>
                    <a:defRPr sz="400"/>
                  </a:pPr>
                </a:p>
              </c:txPr>
              <c:dLblPos val="inEnd"/>
              <c:showLegendKey val="0"/>
              <c:showVal val="1"/>
              <c:showCatName val="0"/>
              <c:showSerName val="0"/>
              <c:showPercent val="0"/>
              <c:showBubbleSize val="0"/>
            </c:dLbl>
            <c:dLbl>
              <c:idx val="19"/>
              <c:tx>
                <c:rich>
                  <a:bodyPr/>
                  <a:lstStyle/>
                  <a:p>
                    <a:r>
                      <a:t>31.5%</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40.0%</a:t>
                    </a:r>
                  </a:p>
                </c:rich>
              </c:tx>
              <c:txPr>
                <a:bodyPr/>
                <a:lstStyle/>
                <a:p>
                  <a:pPr>
                    <a:defRPr sz="400"/>
                  </a:pPr>
                </a:p>
              </c:txPr>
              <c:dLblPos val="inEnd"/>
              <c:showLegendKey val="0"/>
              <c:showVal val="1"/>
              <c:showCatName val="0"/>
              <c:showSerName val="0"/>
              <c:showPercent val="0"/>
              <c:showBubbleSize val="0"/>
            </c:dLbl>
            <c:dLbl>
              <c:idx val="24"/>
              <c:tx>
                <c:rich>
                  <a:bodyPr/>
                  <a:lstStyle/>
                  <a:p>
                    <a:r>
                      <a:t>38.0%</a:t>
                    </a:r>
                  </a:p>
                </c:rich>
              </c:tx>
              <c:txPr>
                <a:bodyPr/>
                <a:lstStyle/>
                <a:p>
                  <a:pPr>
                    <a:defRPr sz="400"/>
                  </a:pPr>
                </a:p>
              </c:txPr>
              <c:dLblPos val="inEnd"/>
              <c:showLegendKey val="0"/>
              <c:showVal val="1"/>
              <c:showCatName val="0"/>
              <c:showSerName val="0"/>
              <c:showPercent val="0"/>
              <c:showBubbleSize val="0"/>
            </c:dLbl>
            <c:dLbl>
              <c:idx val="25"/>
              <c:tx>
                <c:rich>
                  <a:bodyPr/>
                  <a:lstStyle/>
                  <a:p>
                    <a:r>
                      <a:t>30.0%</a:t>
                    </a:r>
                  </a:p>
                </c:rich>
              </c:tx>
              <c:txPr>
                <a:bodyPr/>
                <a:lstStyle/>
                <a:p>
                  <a:pPr>
                    <a:defRPr sz="400"/>
                  </a:pPr>
                </a:p>
              </c:txPr>
              <c:dLblPos val="inEnd"/>
              <c:showLegendKey val="0"/>
              <c:showVal val="1"/>
              <c:showCatName val="0"/>
              <c:showSerName val="0"/>
              <c:showPercent val="0"/>
              <c:showBubbleSize val="0"/>
            </c:dLbl>
            <c:dLbl>
              <c:idx val="26"/>
              <c:tx>
                <c:rich>
                  <a:bodyPr/>
                  <a:lstStyle/>
                  <a:p>
                    <a:r>
                      <a:t>47.5%</a:t>
                    </a:r>
                  </a:p>
                </c:rich>
              </c:tx>
              <c:txPr>
                <a:bodyPr/>
                <a:lstStyle/>
                <a:p>
                  <a:pPr>
                    <a:defRPr sz="400"/>
                  </a:pPr>
                </a:p>
              </c:txPr>
              <c:dLblPos val="inEnd"/>
              <c:showLegendKey val="0"/>
              <c:showVal val="1"/>
              <c:showCatName val="0"/>
              <c:showSerName val="0"/>
              <c:showPercent val="0"/>
              <c:showBubbleSize val="0"/>
            </c:dLbl>
            <c:dLbl>
              <c:idx val="27"/>
              <c:tx>
                <c:rich>
                  <a:bodyPr/>
                  <a:lstStyle/>
                  <a:p>
                    <a:r>
                      <a:t>14.7%</a:t>
                    </a:r>
                  </a:p>
                </c:rich>
              </c:tx>
              <c:txPr>
                <a:bodyPr/>
                <a:lstStyle/>
                <a:p>
                  <a:pPr>
                    <a:defRPr sz="400"/>
                  </a:pPr>
                </a:p>
              </c:txPr>
              <c:dLblPos val="inEnd"/>
              <c:showLegendKey val="0"/>
              <c:showVal val="1"/>
              <c:showCatName val="0"/>
              <c:showSerName val="0"/>
              <c:showPercent val="0"/>
              <c:showBubbleSize val="0"/>
            </c:dLbl>
            <c:dLbl>
              <c:idx val="28"/>
              <c:tx>
                <c:rich>
                  <a:bodyPr/>
                  <a:lstStyle/>
                  <a:p>
                    <a:r>
                      <a:t>24.7%</a:t>
                    </a:r>
                  </a:p>
                </c:rich>
              </c:tx>
              <c:txPr>
                <a:bodyPr/>
                <a:lstStyle/>
                <a:p>
                  <a:pPr>
                    <a:defRPr sz="400"/>
                  </a:pPr>
                </a:p>
              </c:txPr>
              <c:dLblPos val="inEnd"/>
              <c:showLegendKey val="0"/>
              <c:showVal val="1"/>
              <c:showCatName val="0"/>
              <c:showSerName val="0"/>
              <c:showPercent val="0"/>
              <c:showBubbleSize val="0"/>
            </c:dLbl>
            <c:dLbl>
              <c:idx val="29"/>
              <c:tx>
                <c:rich>
                  <a:bodyPr/>
                  <a:lstStyle/>
                  <a:p>
                    <a:r>
                      <a:t>24.0%</a:t>
                    </a:r>
                  </a:p>
                </c:rich>
              </c:tx>
              <c:txPr>
                <a:bodyPr/>
                <a:lstStyle/>
                <a:p>
                  <a:pPr>
                    <a:defRPr sz="400"/>
                  </a:pPr>
                </a:p>
              </c:txPr>
              <c:dLblPos val="inEnd"/>
              <c:showLegendKey val="0"/>
              <c:showVal val="1"/>
              <c:showCatName val="0"/>
              <c:showSerName val="0"/>
              <c:showPercent val="0"/>
              <c:showBubbleSize val="0"/>
            </c:dLbl>
            <c:dLbl>
              <c:idx val="30"/>
              <c:tx>
                <c:rich>
                  <a:bodyPr/>
                  <a:lstStyle/>
                  <a:p>
                    <a:r>
                      <a:t>50.3%</a:t>
                    </a:r>
                  </a:p>
                </c:rich>
              </c:tx>
              <c:txPr>
                <a:bodyPr/>
                <a:lstStyle/>
                <a:p>
                  <a:pPr>
                    <a:defRPr sz="400"/>
                  </a:pPr>
                </a:p>
              </c:txPr>
              <c:dLblPos val="inEnd"/>
              <c:showLegendKey val="0"/>
              <c:showVal val="1"/>
              <c:showCatName val="0"/>
              <c:showSerName val="0"/>
              <c:showPercent val="0"/>
              <c:showBubbleSize val="0"/>
            </c:dLbl>
            <c:dLbl>
              <c:idx val="31"/>
              <c:tx>
                <c:rich>
                  <a:bodyPr/>
                  <a:lstStyle/>
                  <a:p>
                    <a:r>
                      <a:t>63.9%</a:t>
                    </a:r>
                  </a:p>
                </c:rich>
              </c:tx>
              <c:txPr>
                <a:bodyPr/>
                <a:lstStyle/>
                <a:p>
                  <a:pPr>
                    <a:defRPr sz="400"/>
                  </a:pPr>
                </a:p>
              </c:txPr>
              <c:dLblPos val="inEnd"/>
              <c:showLegendKey val="0"/>
              <c:showVal val="1"/>
              <c:showCatName val="0"/>
              <c:showSerName val="0"/>
              <c:showPercent val="0"/>
              <c:showBubbleSize val="0"/>
            </c:dLbl>
            <c:dLbl>
              <c:idx val="32"/>
              <c:tx>
                <c:rich>
                  <a:bodyPr/>
                  <a:lstStyle/>
                  <a:p>
                    <a:r>
                      <a:t>30.8%</a:t>
                    </a:r>
                  </a:p>
                </c:rich>
              </c:tx>
              <c:txPr>
                <a:bodyPr/>
                <a:lstStyle/>
                <a:p>
                  <a:pPr>
                    <a:defRPr sz="400"/>
                  </a:pPr>
                </a:p>
              </c:txPr>
              <c:dLblPos val="inEnd"/>
              <c:showLegendKey val="0"/>
              <c:showVal val="1"/>
              <c:showCatName val="0"/>
              <c:showSerName val="0"/>
              <c:showPercent val="0"/>
              <c:showBubbleSize val="0"/>
            </c:dLbl>
            <c:dLbl>
              <c:idx val="33"/>
              <c:tx>
                <c:rich>
                  <a:bodyPr/>
                  <a:lstStyle/>
                  <a:p>
                    <a:r>
                      <a:t>48.9%</a:t>
                    </a:r>
                  </a:p>
                </c:rich>
              </c:tx>
              <c:txPr>
                <a:bodyPr/>
                <a:lstStyle/>
                <a:p>
                  <a:pPr>
                    <a:defRPr sz="400"/>
                  </a:pPr>
                </a:p>
              </c:txPr>
              <c:dLblPos val="inEnd"/>
              <c:showLegendKey val="0"/>
              <c:showVal val="1"/>
              <c:showCatName val="0"/>
              <c:showSerName val="0"/>
              <c:showPercent val="0"/>
              <c:showBubbleSize val="0"/>
            </c:dLbl>
            <c:dLbl>
              <c:idx val="34"/>
              <c:tx>
                <c:rich>
                  <a:bodyPr/>
                  <a:lstStyle/>
                  <a:p>
                    <a:r>
                      <a:t>40.0%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58.2</c:v>
                </c:pt>
                <c:pt idx="1">
                  <c:v>100.0</c:v>
                </c:pt>
                <c:pt idx="2">
                  <c:v>100.0</c:v>
                </c:pt>
                <c:pt idx="3">
                  <c:v>34.3</c:v>
                </c:pt>
                <c:pt idx="4">
                  <c:v>75.0</c:v>
                </c:pt>
                <c:pt idx="5">
                  <c:v>28.7</c:v>
                </c:pt>
                <c:pt idx="6">
                  <c:v>38.0</c:v>
                </c:pt>
                <c:pt idx="7">
                  <c:v>100.0</c:v>
                </c:pt>
                <c:pt idx="8">
                  <c:v>73.0</c:v>
                </c:pt>
                <c:pt idx="9">
                  <c:v>100.0</c:v>
                </c:pt>
                <c:pt idx="10">
                  <c:v>99.7</c:v>
                </c:pt>
                <c:pt idx="11">
                  <c:v>100.0</c:v>
                </c:pt>
                <c:pt idx="12">
                  <c:v>50.0</c:v>
                </c:pt>
                <c:pt idx="13">
                  <c:v>50.0</c:v>
                </c:pt>
                <c:pt idx="14">
                  <c:v>18.0</c:v>
                </c:pt>
                <c:pt idx="15">
                  <c:v>96.9</c:v>
                </c:pt>
                <c:pt idx="16">
                  <c:v>14.0</c:v>
                </c:pt>
                <c:pt idx="17">
                  <c:v>16.0</c:v>
                </c:pt>
                <c:pt idx="18">
                  <c:v>99.7</c:v>
                </c:pt>
                <c:pt idx="19">
                  <c:v>31.5</c:v>
                </c:pt>
                <c:pt idx="20">
                  <c:v>100.0</c:v>
                </c:pt>
                <c:pt idx="21">
                  <c:v>100.0</c:v>
                </c:pt>
                <c:pt idx="22">
                  <c:v>100.0</c:v>
                </c:pt>
                <c:pt idx="23">
                  <c:v>40.0</c:v>
                </c:pt>
                <c:pt idx="24">
                  <c:v>38.0</c:v>
                </c:pt>
                <c:pt idx="25">
                  <c:v>30.0</c:v>
                </c:pt>
                <c:pt idx="26">
                  <c:v>47.5</c:v>
                </c:pt>
                <c:pt idx="27">
                  <c:v>14.7</c:v>
                </c:pt>
                <c:pt idx="28">
                  <c:v>24.7</c:v>
                </c:pt>
                <c:pt idx="29">
                  <c:v>24.0</c:v>
                </c:pt>
                <c:pt idx="30">
                  <c:v>50.3</c:v>
                </c:pt>
                <c:pt idx="31">
                  <c:v>63.9</c:v>
                </c:pt>
                <c:pt idx="32">
                  <c:v>30.8</c:v>
                </c:pt>
                <c:pt idx="33">
                  <c:v>48.9</c:v>
                </c:pt>
                <c:pt idx="34">
                  <c:v>40.0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94.2%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88.3%</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95.7%</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48.0%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96.0%</a:t>
                    </a:r>
                  </a:p>
                </c:rich>
              </c:tx>
              <c:txPr>
                <a:bodyPr/>
                <a:lstStyle/>
                <a:p>
                  <a:pPr>
                    <a:defRPr sz="400"/>
                  </a:pPr>
                </a:p>
              </c:txPr>
              <c:dLblPos val="inEnd"/>
              <c:showLegendKey val="0"/>
              <c:showVal val="1"/>
              <c:showCatName val="0"/>
              <c:showSerName val="0"/>
              <c:showPercent val="0"/>
              <c:showBubbleSize val="0"/>
            </c:dLbl>
            <c:dLbl>
              <c:idx val="20"/>
              <c:tx>
                <c:rich>
                  <a:bodyPr/>
                  <a:lstStyle/>
                  <a:p>
                    <a:r>
                      <a:t>99.7%</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96.7%</a:t>
                    </a:r>
                  </a:p>
                </c:rich>
              </c:tx>
              <c:txPr>
                <a:bodyPr/>
                <a:lstStyle/>
                <a:p>
                  <a:pPr>
                    <a:defRPr sz="400"/>
                  </a:pPr>
                </a:p>
              </c:txPr>
              <c:dLblPos val="inEnd"/>
              <c:showLegendKey val="0"/>
              <c:showVal val="1"/>
              <c:showCatName val="0"/>
              <c:showSerName val="0"/>
              <c:showPercent val="0"/>
              <c:showBubbleSize val="0"/>
            </c:dLbl>
            <c:dLbl>
              <c:idx val="23"/>
              <c:tx>
                <c:rich>
                  <a:bodyPr/>
                  <a:lstStyle/>
                  <a:p>
                    <a:r>
                      <a:t>97.3%</a:t>
                    </a:r>
                  </a:p>
                </c:rich>
              </c:tx>
              <c:txPr>
                <a:bodyPr/>
                <a:lstStyle/>
                <a:p>
                  <a:pPr>
                    <a:defRPr sz="400"/>
                  </a:pPr>
                </a:p>
              </c:txPr>
              <c:dLblPos val="inEnd"/>
              <c:showLegendKey val="0"/>
              <c:showVal val="1"/>
              <c:showCatName val="0"/>
              <c:showSerName val="0"/>
              <c:showPercent val="0"/>
              <c:showBubbleSize val="0"/>
            </c:dLbl>
            <c:dLbl>
              <c:idx val="24"/>
              <c:tx>
                <c:rich>
                  <a:bodyPr/>
                  <a:lstStyle/>
                  <a:p>
                    <a:r>
                      <a:t>96.0%</a:t>
                    </a:r>
                  </a:p>
                </c:rich>
              </c:tx>
              <c:txPr>
                <a:bodyPr/>
                <a:lstStyle/>
                <a:p>
                  <a:pPr>
                    <a:defRPr sz="400"/>
                  </a:pPr>
                </a:p>
              </c:txPr>
              <c:dLblPos val="inEnd"/>
              <c:showLegendKey val="0"/>
              <c:showVal val="1"/>
              <c:showCatName val="0"/>
              <c:showSerName val="0"/>
              <c:showPercent val="0"/>
              <c:showBubbleSize val="0"/>
            </c:dLbl>
            <c:dLbl>
              <c:idx val="25"/>
              <c:tx>
                <c:rich>
                  <a:bodyPr/>
                  <a:lstStyle/>
                  <a:p>
                    <a:r>
                      <a:t>71.3%</a:t>
                    </a:r>
                  </a:p>
                </c:rich>
              </c:tx>
              <c:txPr>
                <a:bodyPr/>
                <a:lstStyle/>
                <a:p>
                  <a:pPr>
                    <a:defRPr sz="400"/>
                  </a:pPr>
                </a:p>
              </c:txPr>
              <c:dLblPos val="inEnd"/>
              <c:showLegendKey val="0"/>
              <c:showVal val="1"/>
              <c:showCatName val="0"/>
              <c:showSerName val="0"/>
              <c:showPercent val="0"/>
              <c:showBubbleSize val="0"/>
            </c:dLbl>
            <c:dLbl>
              <c:idx val="26"/>
              <c:tx>
                <c:rich>
                  <a:bodyPr/>
                  <a:lstStyle/>
                  <a:p>
                    <a:r>
                      <a:t>91.3%</a:t>
                    </a:r>
                  </a:p>
                </c:rich>
              </c:tx>
              <c:txPr>
                <a:bodyPr/>
                <a:lstStyle/>
                <a:p>
                  <a:pPr>
                    <a:defRPr sz="400"/>
                  </a:pPr>
                </a:p>
              </c:txPr>
              <c:dLblPos val="inEnd"/>
              <c:showLegendKey val="0"/>
              <c:showVal val="1"/>
              <c:showCatName val="0"/>
              <c:showSerName val="0"/>
              <c:showPercent val="0"/>
              <c:showBubbleSize val="0"/>
            </c:dLbl>
            <c:dLbl>
              <c:idx val="27"/>
              <c:tx>
                <c:rich>
                  <a:bodyPr/>
                  <a:lstStyle/>
                  <a:p>
                    <a:r>
                      <a:t>61.3%</a:t>
                    </a:r>
                  </a:p>
                </c:rich>
              </c:tx>
              <c:txPr>
                <a:bodyPr/>
                <a:lstStyle/>
                <a:p>
                  <a:pPr>
                    <a:defRPr sz="400"/>
                  </a:pPr>
                </a:p>
              </c:txPr>
              <c:dLblPos val="inEnd"/>
              <c:showLegendKey val="0"/>
              <c:showVal val="1"/>
              <c:showCatName val="0"/>
              <c:showSerName val="0"/>
              <c:showPercent val="0"/>
              <c:showBubbleSize val="0"/>
            </c:dLbl>
            <c:dLbl>
              <c:idx val="28"/>
              <c:tx>
                <c:rich>
                  <a:bodyPr/>
                  <a:lstStyle/>
                  <a:p>
                    <a:r>
                      <a:t>97.3%</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64.0%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94.2</c:v>
                </c:pt>
                <c:pt idx="1">
                  <c:v>100.0</c:v>
                </c:pt>
                <c:pt idx="2">
                  <c:v>100.0</c:v>
                </c:pt>
                <c:pt idx="3">
                  <c:v>88.3</c:v>
                </c:pt>
                <c:pt idx="4">
                  <c:v>100.0</c:v>
                </c:pt>
                <c:pt idx="5">
                  <c:v>100.0</c:v>
                </c:pt>
                <c:pt idx="6">
                  <c:v>100.0</c:v>
                </c:pt>
                <c:pt idx="7">
                  <c:v>100.0</c:v>
                </c:pt>
                <c:pt idx="8">
                  <c:v>100.0</c:v>
                </c:pt>
                <c:pt idx="9">
                  <c:v>100.0</c:v>
                </c:pt>
                <c:pt idx="10">
                  <c:v>100.0</c:v>
                </c:pt>
                <c:pt idx="11">
                  <c:v>100.0</c:v>
                </c:pt>
                <c:pt idx="12">
                  <c:v>100.0</c:v>
                </c:pt>
                <c:pt idx="13">
                  <c:v>100.0</c:v>
                </c:pt>
                <c:pt idx="14">
                  <c:v>95.7</c:v>
                </c:pt>
                <c:pt idx="15">
                  <c:v>100.0</c:v>
                </c:pt>
                <c:pt idx="16">
                  <c:v>48.0</c:v>
                </c:pt>
                <c:pt idx="17">
                  <c:v>100.0</c:v>
                </c:pt>
                <c:pt idx="18">
                  <c:v>100.0</c:v>
                </c:pt>
                <c:pt idx="19">
                  <c:v>96.0</c:v>
                </c:pt>
                <c:pt idx="20">
                  <c:v>99.7</c:v>
                </c:pt>
                <c:pt idx="21">
                  <c:v>100.0</c:v>
                </c:pt>
                <c:pt idx="22">
                  <c:v>96.7</c:v>
                </c:pt>
                <c:pt idx="23">
                  <c:v>97.3</c:v>
                </c:pt>
                <c:pt idx="24">
                  <c:v>96.0</c:v>
                </c:pt>
                <c:pt idx="25">
                  <c:v>71.3</c:v>
                </c:pt>
                <c:pt idx="26">
                  <c:v>91.3</c:v>
                </c:pt>
                <c:pt idx="27">
                  <c:v>61.3</c:v>
                </c:pt>
                <c:pt idx="28">
                  <c:v>97.3</c:v>
                </c:pt>
                <c:pt idx="29">
                  <c:v>100.0</c:v>
                </c:pt>
                <c:pt idx="30">
                  <c:v>100.0</c:v>
                </c:pt>
                <c:pt idx="31">
                  <c:v>64.0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96.3%</a:t>
                    </a:r>
                  </a:p>
                </c:rich>
              </c:tx>
              <c:txPr>
                <a:bodyPr/>
                <a:lstStyle/>
                <a:p>
                  <a:pPr>
                    <a:defRPr sz="1200"/>
                  </a:pPr>
                </a:p>
              </c:txPr>
              <c:dLblPos val="b"/>
              <c:showLegendKey val="0"/>
              <c:showVal val="1"/>
              <c:showCatName val="0"/>
              <c:showSerName val="0"/>
              <c:showPercent val="0"/>
              <c:showBubbleSize val="0"/>
            </c:dLbl>
            <c:dLbl>
              <c:idx val="1"/>
              <c:tx>
                <c:rich>
                  <a:bodyPr/>
                  <a:lstStyle/>
                  <a:p>
                    <a:r>
                      <a:t>97.2%</a:t>
                    </a:r>
                  </a:p>
                </c:rich>
              </c:tx>
              <c:txPr>
                <a:bodyPr/>
                <a:lstStyle/>
                <a:p>
                  <a:pPr>
                    <a:defRPr sz="1200"/>
                  </a:pPr>
                </a:p>
              </c:txPr>
              <c:dLblPos val="b"/>
              <c:showLegendKey val="0"/>
              <c:showVal val="1"/>
              <c:showCatName val="0"/>
              <c:showSerName val="0"/>
              <c:showPercent val="0"/>
              <c:showBubbleSize val="0"/>
            </c:dLbl>
            <c:dLbl>
              <c:idx val="2"/>
              <c:tx>
                <c:rich>
                  <a:bodyPr/>
                  <a:lstStyle/>
                  <a:p>
                    <a:r>
                      <a:t>97.7%</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96.3</c:v>
                </c:pt>
                <c:pt idx="1">
                  <c:v>97.2</c:v>
                </c:pt>
                <c:pt idx="2">
                  <c:v>97.7</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95.8%</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91.7%</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83.3%</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91.7%</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79.2%</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97.2</c:v>
                </c:pt>
                <c:pt idx="1">
                  <c:v>100.0</c:v>
                </c:pt>
                <c:pt idx="2">
                  <c:v>95.8</c:v>
                </c:pt>
                <c:pt idx="3">
                  <c:v>100.0</c:v>
                </c:pt>
                <c:pt idx="4">
                  <c:v>100.0</c:v>
                </c:pt>
                <c:pt idx="5">
                  <c:v>91.7</c:v>
                </c:pt>
                <c:pt idx="6">
                  <c:v>100.0</c:v>
                </c:pt>
                <c:pt idx="7">
                  <c:v>100.0</c:v>
                </c:pt>
                <c:pt idx="8">
                  <c:v>83.3</c:v>
                </c:pt>
                <c:pt idx="9">
                  <c:v>100.0</c:v>
                </c:pt>
                <c:pt idx="10">
                  <c:v>100.0</c:v>
                </c:pt>
                <c:pt idx="11">
                  <c:v>100.0</c:v>
                </c:pt>
                <c:pt idx="12">
                  <c:v>100.0</c:v>
                </c:pt>
                <c:pt idx="13">
                  <c:v>100.0</c:v>
                </c:pt>
                <c:pt idx="14">
                  <c:v>100.0</c:v>
                </c:pt>
                <c:pt idx="15">
                  <c:v>100.0</c:v>
                </c:pt>
                <c:pt idx="16">
                  <c:v>100.0</c:v>
                </c:pt>
                <c:pt idx="17">
                  <c:v>100.0</c:v>
                </c:pt>
                <c:pt idx="18">
                  <c:v>95.8</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91.7</c:v>
                </c:pt>
                <c:pt idx="33">
                  <c:v>100.0</c:v>
                </c:pt>
                <c:pt idx="34">
                  <c:v>79.2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95.8%</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91.7%</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83.3%</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91.7%</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79.2%</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97.2</c:v>
                </c:pt>
                <c:pt idx="1">
                  <c:v>100.0</c:v>
                </c:pt>
                <c:pt idx="2">
                  <c:v>95.8</c:v>
                </c:pt>
                <c:pt idx="3">
                  <c:v>100.0</c:v>
                </c:pt>
                <c:pt idx="4">
                  <c:v>100.0</c:v>
                </c:pt>
                <c:pt idx="5">
                  <c:v>91.7</c:v>
                </c:pt>
                <c:pt idx="6">
                  <c:v>100.0</c:v>
                </c:pt>
                <c:pt idx="7">
                  <c:v>100.0</c:v>
                </c:pt>
                <c:pt idx="8">
                  <c:v>83.3</c:v>
                </c:pt>
                <c:pt idx="9">
                  <c:v>100.0</c:v>
                </c:pt>
                <c:pt idx="10">
                  <c:v>100.0</c:v>
                </c:pt>
                <c:pt idx="11">
                  <c:v>100.0</c:v>
                </c:pt>
                <c:pt idx="12">
                  <c:v>100.0</c:v>
                </c:pt>
                <c:pt idx="13">
                  <c:v>100.0</c:v>
                </c:pt>
                <c:pt idx="14">
                  <c:v>100.0</c:v>
                </c:pt>
                <c:pt idx="15">
                  <c:v>100.0</c:v>
                </c:pt>
                <c:pt idx="16">
                  <c:v>100.0</c:v>
                </c:pt>
                <c:pt idx="17">
                  <c:v>100.0</c:v>
                </c:pt>
                <c:pt idx="18">
                  <c:v>95.8</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91.7</c:v>
                </c:pt>
                <c:pt idx="33">
                  <c:v>100.0</c:v>
                </c:pt>
                <c:pt idx="34">
                  <c:v>79.2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99.0%</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99.0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76.7%</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50.0%</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43.8%</a:t>
                    </a:r>
                  </a:p>
                </c:rich>
              </c:tx>
              <c:txPr>
                <a:bodyPr/>
                <a:lstStyle/>
                <a:p>
                  <a:pPr>
                    <a:defRPr sz="400"/>
                  </a:pPr>
                </a:p>
              </c:txPr>
              <c:dLblPos val="inEnd"/>
              <c:showLegendKey val="0"/>
              <c:showVal val="1"/>
              <c:showCatName val="0"/>
              <c:showSerName val="0"/>
              <c:showPercent val="0"/>
              <c:showBubbleSize val="0"/>
            </c:dLbl>
            <c:dLbl>
              <c:idx val="6"/>
              <c:tx>
                <c:rich>
                  <a:bodyPr/>
                  <a:lstStyle/>
                  <a:p>
                    <a:r>
                      <a:t>75.0%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75.0%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75.0%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50.0%</a:t>
                    </a:r>
                  </a:p>
                </c:rich>
              </c:tx>
              <c:txPr>
                <a:bodyPr/>
                <a:lstStyle/>
                <a:p>
                  <a:pPr>
                    <a:defRPr sz="400"/>
                  </a:pPr>
                </a:p>
              </c:txPr>
              <c:dLblPos val="inEnd"/>
              <c:showLegendKey val="0"/>
              <c:showVal val="1"/>
              <c:showCatName val="0"/>
              <c:showSerName val="0"/>
              <c:showPercent val="0"/>
              <c:showBubbleSize val="0"/>
            </c:dLbl>
            <c:dLbl>
              <c:idx val="17"/>
              <c:tx>
                <c:rich>
                  <a:bodyPr/>
                  <a:lstStyle/>
                  <a:p>
                    <a:r>
                      <a:t>50.0%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50.0%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75.0%</a:t>
                    </a:r>
                  </a:p>
                </c:rich>
              </c:tx>
              <c:txPr>
                <a:bodyPr/>
                <a:lstStyle/>
                <a:p>
                  <a:pPr>
                    <a:defRPr sz="400"/>
                  </a:pPr>
                </a:p>
              </c:txPr>
              <c:dLblPos val="inEnd"/>
              <c:showLegendKey val="0"/>
              <c:showVal val="1"/>
              <c:showCatName val="0"/>
              <c:showSerName val="0"/>
              <c:showPercent val="0"/>
              <c:showBubbleSize val="0"/>
            </c:dLbl>
            <c:dLbl>
              <c:idx val="25"/>
              <c:tx>
                <c:rich>
                  <a:bodyPr/>
                  <a:lstStyle/>
                  <a:p>
                    <a:r>
                      <a:t>50.0%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50.0%</a:t>
                    </a:r>
                  </a:p>
                </c:rich>
              </c:tx>
              <c:txPr>
                <a:bodyPr/>
                <a:lstStyle/>
                <a:p>
                  <a:pPr>
                    <a:defRPr sz="400"/>
                  </a:pPr>
                </a:p>
              </c:txPr>
              <c:dLblPos val="inEnd"/>
              <c:showLegendKey val="0"/>
              <c:showVal val="1"/>
              <c:showCatName val="0"/>
              <c:showSerName val="0"/>
              <c:showPercent val="0"/>
              <c:showBubbleSize val="0"/>
            </c:dLbl>
            <c:dLbl>
              <c:idx val="28"/>
              <c:tx>
                <c:rich>
                  <a:bodyPr/>
                  <a:lstStyle/>
                  <a:p>
                    <a:r>
                      <a:t>45.8%</a:t>
                    </a:r>
                  </a:p>
                </c:rich>
              </c:tx>
              <c:txPr>
                <a:bodyPr/>
                <a:lstStyle/>
                <a:p>
                  <a:pPr>
                    <a:defRPr sz="400"/>
                  </a:pPr>
                </a:p>
              </c:txPr>
              <c:dLblPos val="inEnd"/>
              <c:showLegendKey val="0"/>
              <c:showVal val="1"/>
              <c:showCatName val="0"/>
              <c:showSerName val="0"/>
              <c:showPercent val="0"/>
              <c:showBubbleSize val="0"/>
            </c:dLbl>
            <c:dLbl>
              <c:idx val="29"/>
              <c:tx>
                <c:rich>
                  <a:bodyPr/>
                  <a:lstStyle/>
                  <a:p>
                    <a:r>
                      <a:t>50.0%</a:t>
                    </a:r>
                  </a:p>
                </c:rich>
              </c:tx>
              <c:txPr>
                <a:bodyPr/>
                <a:lstStyle/>
                <a:p>
                  <a:pPr>
                    <a:defRPr sz="400"/>
                  </a:pPr>
                </a:p>
              </c:txPr>
              <c:dLblPos val="inEnd"/>
              <c:showLegendKey val="0"/>
              <c:showVal val="1"/>
              <c:showCatName val="0"/>
              <c:showSerName val="0"/>
              <c:showPercent val="0"/>
              <c:showBubbleSize val="0"/>
            </c:dLbl>
            <c:dLbl>
              <c:idx val="30"/>
              <c:tx>
                <c:rich>
                  <a:bodyPr/>
                  <a:lstStyle/>
                  <a:p>
                    <a:r>
                      <a:t>75.0%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72.9%</a:t>
                    </a:r>
                  </a:p>
                </c:rich>
              </c:tx>
              <c:txPr>
                <a:bodyPr/>
                <a:lstStyle/>
                <a:p>
                  <a:pPr>
                    <a:defRPr sz="400"/>
                  </a:pPr>
                </a:p>
              </c:txPr>
              <c:dLblPos val="inEnd"/>
              <c:showLegendKey val="0"/>
              <c:showVal val="1"/>
              <c:showCatName val="0"/>
              <c:showSerName val="0"/>
              <c:showPercent val="0"/>
              <c:showBubbleSize val="0"/>
            </c:dLbl>
            <c:dLbl>
              <c:idx val="33"/>
              <c:tx>
                <c:rich>
                  <a:bodyPr/>
                  <a:lstStyle/>
                  <a:p>
                    <a:r>
                      <a:t>50.0%</a:t>
                    </a:r>
                  </a:p>
                </c:rich>
              </c:tx>
              <c:txPr>
                <a:bodyPr/>
                <a:lstStyle/>
                <a:p>
                  <a:pPr>
                    <a:defRPr sz="400"/>
                  </a:pPr>
                </a:p>
              </c:txPr>
              <c:dLblPos val="inEnd"/>
              <c:showLegendKey val="0"/>
              <c:showVal val="1"/>
              <c:showCatName val="0"/>
              <c:showSerName val="0"/>
              <c:showPercent val="0"/>
              <c:showBubbleSize val="0"/>
            </c:dLbl>
            <c:dLbl>
              <c:idx val="34"/>
              <c:tx>
                <c:rich>
                  <a:bodyPr/>
                  <a:lstStyle/>
                  <a:p>
                    <a:r>
                      <a:t>50.0%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76.7</c:v>
                </c:pt>
                <c:pt idx="1">
                  <c:v>100.0</c:v>
                </c:pt>
                <c:pt idx="2">
                  <c:v>100.0</c:v>
                </c:pt>
                <c:pt idx="3">
                  <c:v>50.0</c:v>
                </c:pt>
                <c:pt idx="4">
                  <c:v>75.0</c:v>
                </c:pt>
                <c:pt idx="5">
                  <c:v>43.8</c:v>
                </c:pt>
                <c:pt idx="6">
                  <c:v>75.0</c:v>
                </c:pt>
                <c:pt idx="7">
                  <c:v>100.0</c:v>
                </c:pt>
                <c:pt idx="8">
                  <c:v>100.0</c:v>
                </c:pt>
                <c:pt idx="9">
                  <c:v>100.0</c:v>
                </c:pt>
                <c:pt idx="10">
                  <c:v>100.0</c:v>
                </c:pt>
                <c:pt idx="11">
                  <c:v>100.0</c:v>
                </c:pt>
                <c:pt idx="12">
                  <c:v>75.0</c:v>
                </c:pt>
                <c:pt idx="13">
                  <c:v>50.0</c:v>
                </c:pt>
                <c:pt idx="14">
                  <c:v>75.0</c:v>
                </c:pt>
                <c:pt idx="15">
                  <c:v>100.0</c:v>
                </c:pt>
                <c:pt idx="16">
                  <c:v>50.0</c:v>
                </c:pt>
                <c:pt idx="17">
                  <c:v>50.0</c:v>
                </c:pt>
                <c:pt idx="18">
                  <c:v>95.8</c:v>
                </c:pt>
                <c:pt idx="19">
                  <c:v>50.0</c:v>
                </c:pt>
                <c:pt idx="20">
                  <c:v>100.0</c:v>
                </c:pt>
                <c:pt idx="21">
                  <c:v>100.0</c:v>
                </c:pt>
                <c:pt idx="22">
                  <c:v>100.0</c:v>
                </c:pt>
                <c:pt idx="23">
                  <c:v>100.0</c:v>
                </c:pt>
                <c:pt idx="24">
                  <c:v>75.0</c:v>
                </c:pt>
                <c:pt idx="25">
                  <c:v>50.0</c:v>
                </c:pt>
                <c:pt idx="26">
                  <c:v>100.0</c:v>
                </c:pt>
                <c:pt idx="27">
                  <c:v>50.0</c:v>
                </c:pt>
                <c:pt idx="28">
                  <c:v>45.8</c:v>
                </c:pt>
                <c:pt idx="29">
                  <c:v>50.0</c:v>
                </c:pt>
                <c:pt idx="30">
                  <c:v>75.0</c:v>
                </c:pt>
                <c:pt idx="31">
                  <c:v>100.0</c:v>
                </c:pt>
                <c:pt idx="32">
                  <c:v>72.9</c:v>
                </c:pt>
                <c:pt idx="33">
                  <c:v>50.0</c:v>
                </c:pt>
                <c:pt idx="34">
                  <c:v>50.0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99.0%</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99.0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98.3%</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96.7%</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93.8%</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98.5%</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83.3%</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98.3</c:v>
                </c:pt>
                <c:pt idx="3">
                  <c:v>79.4</c:v>
                </c:pt>
                <c:pt idx="4">
                  <c:v>99.2</c:v>
                </c:pt>
                <c:pt idx="5">
                  <c:v>81.5</c:v>
                </c:pt>
                <c:pt idx="6">
                  <c:v>90.0</c:v>
                </c:pt>
                <c:pt idx="7">
                  <c:v>100.0</c:v>
                </c:pt>
                <c:pt idx="8">
                  <c:v>96.7</c:v>
                </c:pt>
                <c:pt idx="9">
                  <c:v>100.0</c:v>
                </c:pt>
                <c:pt idx="10">
                  <c:v>100.0</c:v>
                </c:pt>
                <c:pt idx="11">
                  <c:v>100.0</c:v>
                </c:pt>
                <c:pt idx="12">
                  <c:v>97.5</c:v>
                </c:pt>
                <c:pt idx="13">
                  <c:v>93.8</c:v>
                </c:pt>
                <c:pt idx="14">
                  <c:v>88.8</c:v>
                </c:pt>
                <c:pt idx="15">
                  <c:v>100.0</c:v>
                </c:pt>
                <c:pt idx="16">
                  <c:v>80.0</c:v>
                </c:pt>
                <c:pt idx="17">
                  <c:v>98.5</c:v>
                </c:pt>
                <c:pt idx="18">
                  <c:v>99.2</c:v>
                </c:pt>
                <c:pt idx="19">
                  <c:v>89.0</c:v>
                </c:pt>
                <c:pt idx="20">
                  <c:v>100.0</c:v>
                </c:pt>
                <c:pt idx="21">
                  <c:v>100.0</c:v>
                </c:pt>
                <c:pt idx="22">
                  <c:v>100.0</c:v>
                </c:pt>
                <c:pt idx="23">
                  <c:v>100.0</c:v>
                </c:pt>
                <c:pt idx="24">
                  <c:v>97.9</c:v>
                </c:pt>
                <c:pt idx="25">
                  <c:v>90.0</c:v>
                </c:pt>
                <c:pt idx="26">
                  <c:v>83.3</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98.3%</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96.7%</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93.8%</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98.5%</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83.3%</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98.3</c:v>
                </c:pt>
                <c:pt idx="3">
                  <c:v>79.4</c:v>
                </c:pt>
                <c:pt idx="4">
                  <c:v>99.2</c:v>
                </c:pt>
                <c:pt idx="5">
                  <c:v>81.5</c:v>
                </c:pt>
                <c:pt idx="6">
                  <c:v>90.0</c:v>
                </c:pt>
                <c:pt idx="7">
                  <c:v>100.0</c:v>
                </c:pt>
                <c:pt idx="8">
                  <c:v>96.7</c:v>
                </c:pt>
                <c:pt idx="9">
                  <c:v>100.0</c:v>
                </c:pt>
                <c:pt idx="10">
                  <c:v>100.0</c:v>
                </c:pt>
                <c:pt idx="11">
                  <c:v>100.0</c:v>
                </c:pt>
                <c:pt idx="12">
                  <c:v>97.5</c:v>
                </c:pt>
                <c:pt idx="13">
                  <c:v>93.8</c:v>
                </c:pt>
                <c:pt idx="14">
                  <c:v>88.8</c:v>
                </c:pt>
                <c:pt idx="15">
                  <c:v>100.0</c:v>
                </c:pt>
                <c:pt idx="16">
                  <c:v>80.0</c:v>
                </c:pt>
                <c:pt idx="17">
                  <c:v>98.5</c:v>
                </c:pt>
                <c:pt idx="18">
                  <c:v>99.2</c:v>
                </c:pt>
                <c:pt idx="19">
                  <c:v>89.0</c:v>
                </c:pt>
                <c:pt idx="20">
                  <c:v>100.0</c:v>
                </c:pt>
                <c:pt idx="21">
                  <c:v>100.0</c:v>
                </c:pt>
                <c:pt idx="22">
                  <c:v>100.0</c:v>
                </c:pt>
                <c:pt idx="23">
                  <c:v>100.0</c:v>
                </c:pt>
                <c:pt idx="24">
                  <c:v>97.9</c:v>
                </c:pt>
                <c:pt idx="25">
                  <c:v>90.0</c:v>
                </c:pt>
                <c:pt idx="26">
                  <c:v>83.3</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98.3%</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96.7%</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93.8%</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98.5%</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83.3%</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98.3</c:v>
                </c:pt>
                <c:pt idx="3">
                  <c:v>79.4</c:v>
                </c:pt>
                <c:pt idx="4">
                  <c:v>99.2</c:v>
                </c:pt>
                <c:pt idx="5">
                  <c:v>81.5</c:v>
                </c:pt>
                <c:pt idx="6">
                  <c:v>90.0</c:v>
                </c:pt>
                <c:pt idx="7">
                  <c:v>100.0</c:v>
                </c:pt>
                <c:pt idx="8">
                  <c:v>96.7</c:v>
                </c:pt>
                <c:pt idx="9">
                  <c:v>100.0</c:v>
                </c:pt>
                <c:pt idx="10">
                  <c:v>100.0</c:v>
                </c:pt>
                <c:pt idx="11">
                  <c:v>100.0</c:v>
                </c:pt>
                <c:pt idx="12">
                  <c:v>97.5</c:v>
                </c:pt>
                <c:pt idx="13">
                  <c:v>93.8</c:v>
                </c:pt>
                <c:pt idx="14">
                  <c:v>88.8</c:v>
                </c:pt>
                <c:pt idx="15">
                  <c:v>100.0</c:v>
                </c:pt>
                <c:pt idx="16">
                  <c:v>80.0</c:v>
                </c:pt>
                <c:pt idx="17">
                  <c:v>98.5</c:v>
                </c:pt>
                <c:pt idx="18">
                  <c:v>99.2</c:v>
                </c:pt>
                <c:pt idx="19">
                  <c:v>89.0</c:v>
                </c:pt>
                <c:pt idx="20">
                  <c:v>100.0</c:v>
                </c:pt>
                <c:pt idx="21">
                  <c:v>100.0</c:v>
                </c:pt>
                <c:pt idx="22">
                  <c:v>100.0</c:v>
                </c:pt>
                <c:pt idx="23">
                  <c:v>100.0</c:v>
                </c:pt>
                <c:pt idx="24">
                  <c:v>97.9</c:v>
                </c:pt>
                <c:pt idx="25">
                  <c:v>90.0</c:v>
                </c:pt>
                <c:pt idx="26">
                  <c:v>83.3</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66.5%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71.6%</a:t>
                    </a:r>
                  </a:p>
                </c:rich>
              </c:tx>
              <c:txPr>
                <a:bodyPr/>
                <a:lstStyle/>
                <a:p>
                  <a:pPr>
                    <a:defRPr sz="400"/>
                  </a:pPr>
                </a:p>
              </c:txPr>
              <c:dLblPos val="inEnd"/>
              <c:showLegendKey val="0"/>
              <c:showVal val="1"/>
              <c:showCatName val="0"/>
              <c:showSerName val="0"/>
              <c:showPercent val="0"/>
              <c:showBubbleSize val="0"/>
            </c:dLbl>
            <c:dLbl>
              <c:idx val="2"/>
              <c:tx>
                <c:rich>
                  <a:bodyPr/>
                  <a:lstStyle/>
                  <a:p>
                    <a:r>
                      <a:t>70.3%</a:t>
                    </a:r>
                  </a:p>
                </c:rich>
              </c:tx>
              <c:txPr>
                <a:bodyPr/>
                <a:lstStyle/>
                <a:p>
                  <a:pPr>
                    <a:defRPr sz="400"/>
                  </a:pPr>
                </a:p>
              </c:txPr>
              <c:dLblPos val="inEnd"/>
              <c:showLegendKey val="0"/>
              <c:showVal val="1"/>
              <c:showCatName val="0"/>
              <c:showSerName val="0"/>
              <c:showPercent val="0"/>
              <c:showBubbleSize val="0"/>
            </c:dLbl>
            <c:dLbl>
              <c:idx val="3"/>
              <c:tx>
                <c:rich>
                  <a:bodyPr/>
                  <a:lstStyle/>
                  <a:p>
                    <a:r>
                      <a:t>52.2%</a:t>
                    </a:r>
                  </a:p>
                </c:rich>
              </c:tx>
              <c:txPr>
                <a:bodyPr/>
                <a:lstStyle/>
                <a:p>
                  <a:pPr>
                    <a:defRPr sz="400"/>
                  </a:pPr>
                </a:p>
              </c:txPr>
              <c:dLblPos val="inEnd"/>
              <c:showLegendKey val="0"/>
              <c:showVal val="1"/>
              <c:showCatName val="0"/>
              <c:showSerName val="0"/>
              <c:showPercent val="0"/>
              <c:showBubbleSize val="0"/>
            </c:dLbl>
            <c:dLbl>
              <c:idx val="4"/>
              <c:tx>
                <c:rich>
                  <a:bodyPr/>
                  <a:lstStyle/>
                  <a:p>
                    <a:r>
                      <a:t>69.5%</a:t>
                    </a:r>
                  </a:p>
                </c:rich>
              </c:tx>
              <c:txPr>
                <a:bodyPr/>
                <a:lstStyle/>
                <a:p>
                  <a:pPr>
                    <a:defRPr sz="400"/>
                  </a:pPr>
                </a:p>
              </c:txPr>
              <c:dLblPos val="inEnd"/>
              <c:showLegendKey val="0"/>
              <c:showVal val="1"/>
              <c:showCatName val="0"/>
              <c:showSerName val="0"/>
              <c:showPercent val="0"/>
              <c:showBubbleSize val="0"/>
            </c:dLbl>
            <c:dLbl>
              <c:idx val="5"/>
              <c:tx>
                <c:rich>
                  <a:bodyPr/>
                  <a:lstStyle/>
                  <a:p>
                    <a:r>
                      <a:t>56.5%</a:t>
                    </a:r>
                  </a:p>
                </c:rich>
              </c:tx>
              <c:txPr>
                <a:bodyPr/>
                <a:lstStyle/>
                <a:p>
                  <a:pPr>
                    <a:defRPr sz="400"/>
                  </a:pPr>
                </a:p>
              </c:txPr>
              <c:dLblPos val="inEnd"/>
              <c:showLegendKey val="0"/>
              <c:showVal val="1"/>
              <c:showCatName val="0"/>
              <c:showSerName val="0"/>
              <c:showPercent val="0"/>
              <c:showBubbleSize val="0"/>
            </c:dLbl>
            <c:dLbl>
              <c:idx val="6"/>
              <c:tx>
                <c:rich>
                  <a:bodyPr/>
                  <a:lstStyle/>
                  <a:p>
                    <a:r>
                      <a:t>69.8%</a:t>
                    </a:r>
                  </a:p>
                </c:rich>
              </c:tx>
              <c:txPr>
                <a:bodyPr/>
                <a:lstStyle/>
                <a:p>
                  <a:pPr>
                    <a:defRPr sz="400"/>
                  </a:pPr>
                </a:p>
              </c:txPr>
              <c:dLblPos val="inEnd"/>
              <c:showLegendKey val="0"/>
              <c:showVal val="1"/>
              <c:showCatName val="0"/>
              <c:showSerName val="0"/>
              <c:showPercent val="0"/>
              <c:showBubbleSize val="0"/>
            </c:dLbl>
            <c:dLbl>
              <c:idx val="7"/>
              <c:tx>
                <c:rich>
                  <a:bodyPr/>
                  <a:lstStyle/>
                  <a:p>
                    <a:r>
                      <a:t>80.4%</a:t>
                    </a:r>
                  </a:p>
                </c:rich>
              </c:tx>
              <c:txPr>
                <a:bodyPr/>
                <a:lstStyle/>
                <a:p>
                  <a:pPr>
                    <a:defRPr sz="400"/>
                  </a:pPr>
                </a:p>
              </c:txPr>
              <c:dLblPos val="inEnd"/>
              <c:showLegendKey val="0"/>
              <c:showVal val="1"/>
              <c:showCatName val="0"/>
              <c:showSerName val="0"/>
              <c:showPercent val="0"/>
              <c:showBubbleSize val="0"/>
            </c:dLbl>
            <c:dLbl>
              <c:idx val="8"/>
              <c:tx>
                <c:rich>
                  <a:bodyPr/>
                  <a:lstStyle/>
                  <a:p>
                    <a:r>
                      <a:t>85.5%</a:t>
                    </a:r>
                  </a:p>
                </c:rich>
              </c:tx>
              <c:txPr>
                <a:bodyPr/>
                <a:lstStyle/>
                <a:p>
                  <a:pPr>
                    <a:defRPr sz="400"/>
                  </a:pPr>
                </a:p>
              </c:txPr>
              <c:dLblPos val="inEnd"/>
              <c:showLegendKey val="0"/>
              <c:showVal val="1"/>
              <c:showCatName val="0"/>
              <c:showSerName val="0"/>
              <c:showPercent val="0"/>
              <c:showBubbleSize val="0"/>
            </c:dLbl>
            <c:dLbl>
              <c:idx val="9"/>
              <c:tx>
                <c:rich>
                  <a:bodyPr/>
                  <a:lstStyle/>
                  <a:p>
                    <a:r>
                      <a:t>95.1%</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65.2%</a:t>
                    </a:r>
                  </a:p>
                </c:rich>
              </c:tx>
              <c:txPr>
                <a:bodyPr/>
                <a:lstStyle/>
                <a:p>
                  <a:pPr>
                    <a:defRPr sz="400"/>
                  </a:pPr>
                </a:p>
              </c:txPr>
              <c:dLblPos val="inEnd"/>
              <c:showLegendKey val="0"/>
              <c:showVal val="1"/>
              <c:showCatName val="0"/>
              <c:showSerName val="0"/>
              <c:showPercent val="0"/>
              <c:showBubbleSize val="0"/>
            </c:dLbl>
            <c:dLbl>
              <c:idx val="11"/>
              <c:tx>
                <c:rich>
                  <a:bodyPr/>
                  <a:lstStyle/>
                  <a:p>
                    <a:r>
                      <a:t>71.6%</a:t>
                    </a:r>
                  </a:p>
                </c:rich>
              </c:tx>
              <c:txPr>
                <a:bodyPr/>
                <a:lstStyle/>
                <a:p>
                  <a:pPr>
                    <a:defRPr sz="400"/>
                  </a:pPr>
                </a:p>
              </c:txPr>
              <c:dLblPos val="inEnd"/>
              <c:showLegendKey val="0"/>
              <c:showVal val="1"/>
              <c:showCatName val="0"/>
              <c:showSerName val="0"/>
              <c:showPercent val="0"/>
              <c:showBubbleSize val="0"/>
            </c:dLbl>
            <c:dLbl>
              <c:idx val="12"/>
              <c:tx>
                <c:rich>
                  <a:bodyPr/>
                  <a:lstStyle/>
                  <a:p>
                    <a:r>
                      <a:t>65.3%</a:t>
                    </a:r>
                  </a:p>
                </c:rich>
              </c:tx>
              <c:txPr>
                <a:bodyPr/>
                <a:lstStyle/>
                <a:p>
                  <a:pPr>
                    <a:defRPr sz="400"/>
                  </a:pPr>
                </a:p>
              </c:txPr>
              <c:dLblPos val="inEnd"/>
              <c:showLegendKey val="0"/>
              <c:showVal val="1"/>
              <c:showCatName val="0"/>
              <c:showSerName val="0"/>
              <c:showPercent val="0"/>
              <c:showBubbleSize val="0"/>
            </c:dLbl>
            <c:dLbl>
              <c:idx val="13"/>
              <c:tx>
                <c:rich>
                  <a:bodyPr/>
                  <a:lstStyle/>
                  <a:p>
                    <a:r>
                      <a:t>68.2%</a:t>
                    </a:r>
                  </a:p>
                </c:rich>
              </c:tx>
              <c:txPr>
                <a:bodyPr/>
                <a:lstStyle/>
                <a:p>
                  <a:pPr>
                    <a:defRPr sz="400"/>
                  </a:pPr>
                </a:p>
              </c:txPr>
              <c:dLblPos val="inEnd"/>
              <c:showLegendKey val="0"/>
              <c:showVal val="1"/>
              <c:showCatName val="0"/>
              <c:showSerName val="0"/>
              <c:showPercent val="0"/>
              <c:showBubbleSize val="0"/>
            </c:dLbl>
            <c:dLbl>
              <c:idx val="14"/>
              <c:tx>
                <c:rich>
                  <a:bodyPr/>
                  <a:lstStyle/>
                  <a:p>
                    <a:r>
                      <a:t>46.8%</a:t>
                    </a:r>
                  </a:p>
                </c:rich>
              </c:tx>
              <c:txPr>
                <a:bodyPr/>
                <a:lstStyle/>
                <a:p>
                  <a:pPr>
                    <a:defRPr sz="400"/>
                  </a:pPr>
                </a:p>
              </c:txPr>
              <c:dLblPos val="inEnd"/>
              <c:showLegendKey val="0"/>
              <c:showVal val="1"/>
              <c:showCatName val="0"/>
              <c:showSerName val="0"/>
              <c:showPercent val="0"/>
              <c:showBubbleSize val="0"/>
            </c:dLbl>
            <c:dLbl>
              <c:idx val="15"/>
              <c:tx>
                <c:rich>
                  <a:bodyPr/>
                  <a:lstStyle/>
                  <a:p>
                    <a:r>
                      <a:t>69.0%</a:t>
                    </a:r>
                  </a:p>
                </c:rich>
              </c:tx>
              <c:txPr>
                <a:bodyPr/>
                <a:lstStyle/>
                <a:p>
                  <a:pPr>
                    <a:defRPr sz="400"/>
                  </a:pPr>
                </a:p>
              </c:txPr>
              <c:dLblPos val="inEnd"/>
              <c:showLegendKey val="0"/>
              <c:showVal val="1"/>
              <c:showCatName val="0"/>
              <c:showSerName val="0"/>
              <c:showPercent val="0"/>
              <c:showBubbleSize val="0"/>
            </c:dLbl>
            <c:dLbl>
              <c:idx val="16"/>
              <c:tx>
                <c:rich>
                  <a:bodyPr/>
                  <a:lstStyle/>
                  <a:p>
                    <a:r>
                      <a:t>44.5%</a:t>
                    </a:r>
                  </a:p>
                </c:rich>
              </c:tx>
              <c:txPr>
                <a:bodyPr/>
                <a:lstStyle/>
                <a:p>
                  <a:pPr>
                    <a:defRPr sz="400"/>
                  </a:pPr>
                </a:p>
              </c:txPr>
              <c:dLblPos val="inEnd"/>
              <c:showLegendKey val="0"/>
              <c:showVal val="1"/>
              <c:showCatName val="0"/>
              <c:showSerName val="0"/>
              <c:showPercent val="0"/>
              <c:showBubbleSize val="0"/>
            </c:dLbl>
            <c:dLbl>
              <c:idx val="17"/>
              <c:tx>
                <c:rich>
                  <a:bodyPr/>
                  <a:lstStyle/>
                  <a:p>
                    <a:r>
                      <a:t>41.6%</a:t>
                    </a:r>
                  </a:p>
                </c:rich>
              </c:tx>
              <c:txPr>
                <a:bodyPr/>
                <a:lstStyle/>
                <a:p>
                  <a:pPr>
                    <a:defRPr sz="400"/>
                  </a:pPr>
                </a:p>
              </c:txPr>
              <c:dLblPos val="inEnd"/>
              <c:showLegendKey val="0"/>
              <c:showVal val="1"/>
              <c:showCatName val="0"/>
              <c:showSerName val="0"/>
              <c:showPercent val="0"/>
              <c:showBubbleSize val="0"/>
            </c:dLbl>
            <c:dLbl>
              <c:idx val="18"/>
              <c:tx>
                <c:rich>
                  <a:bodyPr/>
                  <a:lstStyle/>
                  <a:p>
                    <a:r>
                      <a:t>78.3%</a:t>
                    </a:r>
                  </a:p>
                </c:rich>
              </c:tx>
              <c:txPr>
                <a:bodyPr/>
                <a:lstStyle/>
                <a:p>
                  <a:pPr>
                    <a:defRPr sz="400"/>
                  </a:pPr>
                </a:p>
              </c:txPr>
              <c:dLblPos val="inEnd"/>
              <c:showLegendKey val="0"/>
              <c:showVal val="1"/>
              <c:showCatName val="0"/>
              <c:showSerName val="0"/>
              <c:showPercent val="0"/>
              <c:showBubbleSize val="0"/>
            </c:dLbl>
            <c:dLbl>
              <c:idx val="19"/>
              <c:tx>
                <c:rich>
                  <a:bodyPr/>
                  <a:lstStyle/>
                  <a:p>
                    <a:r>
                      <a:t>84.0%</a:t>
                    </a:r>
                  </a:p>
                </c:rich>
              </c:tx>
              <c:txPr>
                <a:bodyPr/>
                <a:lstStyle/>
                <a:p>
                  <a:pPr>
                    <a:defRPr sz="400"/>
                  </a:pPr>
                </a:p>
              </c:txPr>
              <c:dLblPos val="inEnd"/>
              <c:showLegendKey val="0"/>
              <c:showVal val="1"/>
              <c:showCatName val="0"/>
              <c:showSerName val="0"/>
              <c:showPercent val="0"/>
              <c:showBubbleSize val="0"/>
            </c:dLbl>
            <c:dLbl>
              <c:idx val="20"/>
              <c:tx>
                <c:rich>
                  <a:bodyPr/>
                  <a:lstStyle/>
                  <a:p>
                    <a:r>
                      <a:t>91.0%</a:t>
                    </a:r>
                  </a:p>
                </c:rich>
              </c:tx>
              <c:txPr>
                <a:bodyPr/>
                <a:lstStyle/>
                <a:p>
                  <a:pPr>
                    <a:defRPr sz="400"/>
                  </a:pPr>
                </a:p>
              </c:txPr>
              <c:dLblPos val="inEnd"/>
              <c:showLegendKey val="0"/>
              <c:showVal val="1"/>
              <c:showCatName val="0"/>
              <c:showSerName val="0"/>
              <c:showPercent val="0"/>
              <c:showBubbleSize val="0"/>
            </c:dLbl>
            <c:dLbl>
              <c:idx val="21"/>
              <c:tx>
                <c:rich>
                  <a:bodyPr/>
                  <a:lstStyle/>
                  <a:p>
                    <a:r>
                      <a:t>85.0%</a:t>
                    </a:r>
                  </a:p>
                </c:rich>
              </c:tx>
              <c:txPr>
                <a:bodyPr/>
                <a:lstStyle/>
                <a:p>
                  <a:pPr>
                    <a:defRPr sz="400"/>
                  </a:pPr>
                </a:p>
              </c:txPr>
              <c:dLblPos val="inEnd"/>
              <c:showLegendKey val="0"/>
              <c:showVal val="1"/>
              <c:showCatName val="0"/>
              <c:showSerName val="0"/>
              <c:showPercent val="0"/>
              <c:showBubbleSize val="0"/>
            </c:dLbl>
            <c:dLbl>
              <c:idx val="22"/>
              <c:tx>
                <c:rich>
                  <a:bodyPr/>
                  <a:lstStyle/>
                  <a:p>
                    <a:r>
                      <a:t>79.5%</a:t>
                    </a:r>
                  </a:p>
                </c:rich>
              </c:tx>
              <c:txPr>
                <a:bodyPr/>
                <a:lstStyle/>
                <a:p>
                  <a:pPr>
                    <a:defRPr sz="400"/>
                  </a:pPr>
                </a:p>
              </c:txPr>
              <c:dLblPos val="inEnd"/>
              <c:showLegendKey val="0"/>
              <c:showVal val="1"/>
              <c:showCatName val="0"/>
              <c:showSerName val="0"/>
              <c:showPercent val="0"/>
              <c:showBubbleSize val="0"/>
            </c:dLbl>
            <c:dLbl>
              <c:idx val="23"/>
              <c:tx>
                <c:rich>
                  <a:bodyPr/>
                  <a:lstStyle/>
                  <a:p>
                    <a:r>
                      <a:t>71.6%</a:t>
                    </a:r>
                  </a:p>
                </c:rich>
              </c:tx>
              <c:txPr>
                <a:bodyPr/>
                <a:lstStyle/>
                <a:p>
                  <a:pPr>
                    <a:defRPr sz="400"/>
                  </a:pPr>
                </a:p>
              </c:txPr>
              <c:dLblPos val="inEnd"/>
              <c:showLegendKey val="0"/>
              <c:showVal val="1"/>
              <c:showCatName val="0"/>
              <c:showSerName val="0"/>
              <c:showPercent val="0"/>
              <c:showBubbleSize val="0"/>
            </c:dLbl>
            <c:dLbl>
              <c:idx val="24"/>
              <c:tx>
                <c:rich>
                  <a:bodyPr/>
                  <a:lstStyle/>
                  <a:p>
                    <a:r>
                      <a:t>83.2%</a:t>
                    </a:r>
                  </a:p>
                </c:rich>
              </c:tx>
              <c:txPr>
                <a:bodyPr/>
                <a:lstStyle/>
                <a:p>
                  <a:pPr>
                    <a:defRPr sz="400"/>
                  </a:pPr>
                </a:p>
              </c:txPr>
              <c:dLblPos val="inEnd"/>
              <c:showLegendKey val="0"/>
              <c:showVal val="1"/>
              <c:showCatName val="0"/>
              <c:showSerName val="0"/>
              <c:showPercent val="0"/>
              <c:showBubbleSize val="0"/>
            </c:dLbl>
            <c:dLbl>
              <c:idx val="25"/>
              <c:tx>
                <c:rich>
                  <a:bodyPr/>
                  <a:lstStyle/>
                  <a:p>
                    <a:r>
                      <a:t>53.8%</a:t>
                    </a:r>
                  </a:p>
                </c:rich>
              </c:tx>
              <c:txPr>
                <a:bodyPr/>
                <a:lstStyle/>
                <a:p>
                  <a:pPr>
                    <a:defRPr sz="400"/>
                  </a:pPr>
                </a:p>
              </c:txPr>
              <c:dLblPos val="inEnd"/>
              <c:showLegendKey val="0"/>
              <c:showVal val="1"/>
              <c:showCatName val="0"/>
              <c:showSerName val="0"/>
              <c:showPercent val="0"/>
              <c:showBubbleSize val="0"/>
            </c:dLbl>
            <c:dLbl>
              <c:idx val="26"/>
              <c:tx>
                <c:rich>
                  <a:bodyPr/>
                  <a:lstStyle/>
                  <a:p>
                    <a:r>
                      <a:t>57.6%</a:t>
                    </a:r>
                  </a:p>
                </c:rich>
              </c:tx>
              <c:txPr>
                <a:bodyPr/>
                <a:lstStyle/>
                <a:p>
                  <a:pPr>
                    <a:defRPr sz="400"/>
                  </a:pPr>
                </a:p>
              </c:txPr>
              <c:dLblPos val="inEnd"/>
              <c:showLegendKey val="0"/>
              <c:showVal val="1"/>
              <c:showCatName val="0"/>
              <c:showSerName val="0"/>
              <c:showPercent val="0"/>
              <c:showBubbleSize val="0"/>
            </c:dLbl>
            <c:dLbl>
              <c:idx val="27"/>
              <c:tx>
                <c:rich>
                  <a:bodyPr/>
                  <a:lstStyle/>
                  <a:p>
                    <a:r>
                      <a:t>29.7%</a:t>
                    </a:r>
                  </a:p>
                </c:rich>
              </c:tx>
              <c:txPr>
                <a:bodyPr/>
                <a:lstStyle/>
                <a:p>
                  <a:pPr>
                    <a:defRPr sz="400"/>
                  </a:pPr>
                </a:p>
              </c:txPr>
              <c:dLblPos val="inEnd"/>
              <c:showLegendKey val="0"/>
              <c:showVal val="1"/>
              <c:showCatName val="0"/>
              <c:showSerName val="0"/>
              <c:showPercent val="0"/>
              <c:showBubbleSize val="0"/>
            </c:dLbl>
            <c:dLbl>
              <c:idx val="28"/>
              <c:tx>
                <c:rich>
                  <a:bodyPr/>
                  <a:lstStyle/>
                  <a:p>
                    <a:r>
                      <a:t>56.8%</a:t>
                    </a:r>
                  </a:p>
                </c:rich>
              </c:tx>
              <c:txPr>
                <a:bodyPr/>
                <a:lstStyle/>
                <a:p>
                  <a:pPr>
                    <a:defRPr sz="400"/>
                  </a:pPr>
                </a:p>
              </c:txPr>
              <c:dLblPos val="inEnd"/>
              <c:showLegendKey val="0"/>
              <c:showVal val="1"/>
              <c:showCatName val="0"/>
              <c:showSerName val="0"/>
              <c:showPercent val="0"/>
              <c:showBubbleSize val="0"/>
            </c:dLbl>
            <c:dLbl>
              <c:idx val="29"/>
              <c:tx>
                <c:rich>
                  <a:bodyPr/>
                  <a:lstStyle/>
                  <a:p>
                    <a:r>
                      <a:t>62.2%</a:t>
                    </a:r>
                  </a:p>
                </c:rich>
              </c:tx>
              <c:txPr>
                <a:bodyPr/>
                <a:lstStyle/>
                <a:p>
                  <a:pPr>
                    <a:defRPr sz="400"/>
                  </a:pPr>
                </a:p>
              </c:txPr>
              <c:dLblPos val="inEnd"/>
              <c:showLegendKey val="0"/>
              <c:showVal val="1"/>
              <c:showCatName val="0"/>
              <c:showSerName val="0"/>
              <c:showPercent val="0"/>
              <c:showBubbleSize val="0"/>
            </c:dLbl>
            <c:dLbl>
              <c:idx val="30"/>
              <c:tx>
                <c:rich>
                  <a:bodyPr/>
                  <a:lstStyle/>
                  <a:p>
                    <a:r>
                      <a:t>65.6%</a:t>
                    </a:r>
                  </a:p>
                </c:rich>
              </c:tx>
              <c:txPr>
                <a:bodyPr/>
                <a:lstStyle/>
                <a:p>
                  <a:pPr>
                    <a:defRPr sz="400"/>
                  </a:pPr>
                </a:p>
              </c:txPr>
              <c:dLblPos val="inEnd"/>
              <c:showLegendKey val="0"/>
              <c:showVal val="1"/>
              <c:showCatName val="0"/>
              <c:showSerName val="0"/>
              <c:showPercent val="0"/>
              <c:showBubbleSize val="0"/>
            </c:dLbl>
            <c:dLbl>
              <c:idx val="31"/>
              <c:tx>
                <c:rich>
                  <a:bodyPr/>
                  <a:lstStyle/>
                  <a:p>
                    <a:r>
                      <a:t>44.5%</a:t>
                    </a:r>
                  </a:p>
                </c:rich>
              </c:tx>
              <c:txPr>
                <a:bodyPr/>
                <a:lstStyle/>
                <a:p>
                  <a:pPr>
                    <a:defRPr sz="400"/>
                  </a:pPr>
                </a:p>
              </c:txPr>
              <c:dLblPos val="inEnd"/>
              <c:showLegendKey val="0"/>
              <c:showVal val="1"/>
              <c:showCatName val="0"/>
              <c:showSerName val="0"/>
              <c:showPercent val="0"/>
              <c:showBubbleSize val="0"/>
            </c:dLbl>
            <c:dLbl>
              <c:idx val="32"/>
              <c:tx>
                <c:rich>
                  <a:bodyPr/>
                  <a:lstStyle/>
                  <a:p>
                    <a:r>
                      <a:t>65.6%</a:t>
                    </a:r>
                  </a:p>
                </c:rich>
              </c:tx>
              <c:txPr>
                <a:bodyPr/>
                <a:lstStyle/>
                <a:p>
                  <a:pPr>
                    <a:defRPr sz="400"/>
                  </a:pPr>
                </a:p>
              </c:txPr>
              <c:dLblPos val="inEnd"/>
              <c:showLegendKey val="0"/>
              <c:showVal val="1"/>
              <c:showCatName val="0"/>
              <c:showSerName val="0"/>
              <c:showPercent val="0"/>
              <c:showBubbleSize val="0"/>
            </c:dLbl>
            <c:dLbl>
              <c:idx val="33"/>
              <c:tx>
                <c:rich>
                  <a:bodyPr/>
                  <a:lstStyle/>
                  <a:p>
                    <a:r>
                      <a:t>65.6%</a:t>
                    </a:r>
                  </a:p>
                </c:rich>
              </c:tx>
              <c:txPr>
                <a:bodyPr/>
                <a:lstStyle/>
                <a:p>
                  <a:pPr>
                    <a:defRPr sz="400"/>
                  </a:pPr>
                </a:p>
              </c:txPr>
              <c:dLblPos val="inEnd"/>
              <c:showLegendKey val="0"/>
              <c:showVal val="1"/>
              <c:showCatName val="0"/>
              <c:showSerName val="0"/>
              <c:showPercent val="0"/>
              <c:showBubbleSize val="0"/>
            </c:dLbl>
            <c:dLbl>
              <c:idx val="34"/>
              <c:tx>
                <c:rich>
                  <a:bodyPr/>
                  <a:lstStyle/>
                  <a:p>
                    <a:r>
                      <a:t>63.0%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66.5</c:v>
                </c:pt>
                <c:pt idx="1">
                  <c:v>71.6</c:v>
                </c:pt>
                <c:pt idx="2">
                  <c:v>70.3</c:v>
                </c:pt>
                <c:pt idx="3">
                  <c:v>52.2</c:v>
                </c:pt>
                <c:pt idx="4">
                  <c:v>69.5</c:v>
                </c:pt>
                <c:pt idx="5">
                  <c:v>56.5</c:v>
                </c:pt>
                <c:pt idx="6">
                  <c:v>69.8</c:v>
                </c:pt>
                <c:pt idx="7">
                  <c:v>80.4</c:v>
                </c:pt>
                <c:pt idx="8">
                  <c:v>85.5</c:v>
                </c:pt>
                <c:pt idx="9">
                  <c:v>95.1</c:v>
                </c:pt>
                <c:pt idx="10">
                  <c:v>65.2</c:v>
                </c:pt>
                <c:pt idx="11">
                  <c:v>71.6</c:v>
                </c:pt>
                <c:pt idx="12">
                  <c:v>65.3</c:v>
                </c:pt>
                <c:pt idx="13">
                  <c:v>68.2</c:v>
                </c:pt>
                <c:pt idx="14">
                  <c:v>46.8</c:v>
                </c:pt>
                <c:pt idx="15">
                  <c:v>69.0</c:v>
                </c:pt>
                <c:pt idx="16">
                  <c:v>44.5</c:v>
                </c:pt>
                <c:pt idx="17">
                  <c:v>41.6</c:v>
                </c:pt>
                <c:pt idx="18">
                  <c:v>78.3</c:v>
                </c:pt>
                <c:pt idx="19">
                  <c:v>84.0</c:v>
                </c:pt>
                <c:pt idx="20">
                  <c:v>91.0</c:v>
                </c:pt>
                <c:pt idx="21">
                  <c:v>85.0</c:v>
                </c:pt>
                <c:pt idx="22">
                  <c:v>79.5</c:v>
                </c:pt>
                <c:pt idx="23">
                  <c:v>71.6</c:v>
                </c:pt>
                <c:pt idx="24">
                  <c:v>83.2</c:v>
                </c:pt>
                <c:pt idx="25">
                  <c:v>53.8</c:v>
                </c:pt>
                <c:pt idx="26">
                  <c:v>57.6</c:v>
                </c:pt>
                <c:pt idx="27">
                  <c:v>29.7</c:v>
                </c:pt>
                <c:pt idx="28">
                  <c:v>56.8</c:v>
                </c:pt>
                <c:pt idx="29">
                  <c:v>62.2</c:v>
                </c:pt>
                <c:pt idx="30">
                  <c:v>65.6</c:v>
                </c:pt>
                <c:pt idx="31">
                  <c:v>44.5</c:v>
                </c:pt>
                <c:pt idx="32">
                  <c:v>65.6</c:v>
                </c:pt>
                <c:pt idx="33">
                  <c:v>65.6</c:v>
                </c:pt>
                <c:pt idx="34">
                  <c:v>63.0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76.5%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100.0%</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76.5</c:v>
                </c:pt>
                <c:pt idx="1">
                  <c:v>100.0</c:v>
                </c:pt>
                <c:pt idx="2">
                  <c:v>0.0</c:v>
                </c:pt>
                <c:pt idx="3">
                  <c:v>100.0</c:v>
                </c:pt>
                <c:pt idx="4">
                  <c:v>0.0</c:v>
                </c:pt>
                <c:pt idx="5">
                  <c:v>100.0</c:v>
                </c:pt>
                <c:pt idx="6">
                  <c:v>0.0</c:v>
                </c:pt>
                <c:pt idx="7">
                  <c:v>100.0</c:v>
                </c:pt>
                <c:pt idx="8">
                  <c:v>0.0</c:v>
                </c:pt>
                <c:pt idx="9">
                  <c:v>100.0</c:v>
                </c:pt>
                <c:pt idx="10">
                  <c:v>0.0</c:v>
                </c:pt>
                <c:pt idx="11">
                  <c:v>100.0</c:v>
                </c:pt>
                <c:pt idx="12">
                  <c:v>100.0</c:v>
                </c:pt>
                <c:pt idx="13">
                  <c:v>100.0</c:v>
                </c:pt>
                <c:pt idx="14">
                  <c:v>0.0</c:v>
                </c:pt>
                <c:pt idx="15">
                  <c:v>100.0</c:v>
                </c:pt>
                <c:pt idx="16">
                  <c:v>100.0</c:v>
                </c:pt>
                <c:pt idx="17">
                  <c:v>100.0</c:v>
                </c:pt>
                <c:pt idx="18">
                  <c:v>100.0</c:v>
                </c:pt>
                <c:pt idx="19">
                  <c:v>100.0</c:v>
                </c:pt>
                <c:pt idx="20">
                  <c:v>100.0</c:v>
                </c:pt>
                <c:pt idx="21">
                  <c:v>100.0</c:v>
                </c:pt>
                <c:pt idx="22">
                  <c:v>100.0</c:v>
                </c:pt>
                <c:pt idx="23">
                  <c:v>100.0</c:v>
                </c:pt>
                <c:pt idx="24">
                  <c:v>100.0</c:v>
                </c:pt>
                <c:pt idx="25">
                  <c:v>0.0</c:v>
                </c:pt>
                <c:pt idx="26">
                  <c:v>100.0</c:v>
                </c:pt>
                <c:pt idx="27">
                  <c:v>100.0</c:v>
                </c:pt>
                <c:pt idx="28">
                  <c:v>100.0</c:v>
                </c:pt>
                <c:pt idx="29">
                  <c:v>100.0</c:v>
                </c:pt>
                <c:pt idx="30">
                  <c:v>100.0</c:v>
                </c:pt>
                <c:pt idx="31">
                  <c:v>100.0</c:v>
                </c:pt>
                <c:pt idx="32">
                  <c:v>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97.8%</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91.7%</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91.7%</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66.7%</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83.3%</a:t>
                    </a:r>
                  </a:p>
                </c:rich>
              </c:tx>
              <c:txPr>
                <a:bodyPr/>
                <a:lstStyle/>
                <a:p>
                  <a:pPr>
                    <a:defRPr sz="400"/>
                  </a:pPr>
                </a:p>
              </c:txPr>
              <c:dLblPos val="inEnd"/>
              <c:showLegendKey val="0"/>
              <c:showVal val="1"/>
              <c:showCatName val="0"/>
              <c:showSerName val="0"/>
              <c:showPercent val="0"/>
              <c:showBubbleSize val="0"/>
            </c:dLbl>
            <c:dLbl>
              <c:idx val="28"/>
              <c:tx>
                <c:rich>
                  <a:bodyPr/>
                  <a:lstStyle/>
                  <a:p>
                    <a:r>
                      <a:t>91.7%</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97.8</c:v>
                </c:pt>
                <c:pt idx="1">
                  <c:v>100.0</c:v>
                </c:pt>
                <c:pt idx="2">
                  <c:v>100.0</c:v>
                </c:pt>
                <c:pt idx="3">
                  <c:v>91.7</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91.7</c:v>
                </c:pt>
                <c:pt idx="24">
                  <c:v>100.0</c:v>
                </c:pt>
                <c:pt idx="25">
                  <c:v>66.7</c:v>
                </c:pt>
                <c:pt idx="26">
                  <c:v>100.0</c:v>
                </c:pt>
                <c:pt idx="27">
                  <c:v>83.3</c:v>
                </c:pt>
                <c:pt idx="28">
                  <c:v>91.7</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70.4%</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60.0%</a:t>
                    </a:r>
                  </a:p>
                </c:rich>
              </c:tx>
              <c:txPr>
                <a:bodyPr/>
                <a:lstStyle/>
                <a:p>
                  <a:pPr>
                    <a:defRPr sz="400"/>
                  </a:pPr>
                </a:p>
              </c:txPr>
              <c:dLblPos val="inEnd"/>
              <c:showLegendKey val="0"/>
              <c:showVal val="1"/>
              <c:showCatName val="0"/>
              <c:showSerName val="0"/>
              <c:showPercent val="0"/>
              <c:showBubbleSize val="0"/>
            </c:dLbl>
            <c:dLbl>
              <c:idx val="3"/>
              <c:tx>
                <c:rich>
                  <a:bodyPr/>
                  <a:lstStyle/>
                  <a:p>
                    <a:r>
                      <a:t>20.0%</a:t>
                    </a:r>
                  </a:p>
                </c:rich>
              </c:tx>
              <c:txPr>
                <a:bodyPr/>
                <a:lstStyle/>
                <a:p>
                  <a:pPr>
                    <a:defRPr sz="400"/>
                  </a:pPr>
                </a:p>
              </c:txPr>
              <c:dLblPos val="inEnd"/>
              <c:showLegendKey val="0"/>
              <c:showVal val="1"/>
              <c:showCatName val="0"/>
              <c:showSerName val="0"/>
              <c:showPercent val="0"/>
              <c:showBubbleSize val="0"/>
            </c:dLbl>
            <c:dLbl>
              <c:idx val="4"/>
              <c:tx>
                <c:rich>
                  <a:bodyPr/>
                  <a:lstStyle/>
                  <a:p>
                    <a:r>
                      <a:t>60.0%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60.0%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60.0%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60.0%</a:t>
                    </a:r>
                  </a:p>
                </c:rich>
              </c:tx>
              <c:txPr>
                <a:bodyPr/>
                <a:lstStyle/>
                <a:p>
                  <a:pPr>
                    <a:defRPr sz="400"/>
                  </a:pPr>
                </a:p>
              </c:txPr>
              <c:dLblPos val="inEnd"/>
              <c:showLegendKey val="0"/>
              <c:showVal val="1"/>
              <c:showCatName val="0"/>
              <c:showSerName val="0"/>
              <c:showPercent val="0"/>
              <c:showBubbleSize val="0"/>
            </c:dLbl>
            <c:dLbl>
              <c:idx val="14"/>
              <c:tx>
                <c:rich>
                  <a:bodyPr/>
                  <a:lstStyle/>
                  <a:p>
                    <a:r>
                      <a:t>60.0%</a:t>
                    </a:r>
                  </a:p>
                </c:rich>
              </c:tx>
              <c:txPr>
                <a:bodyPr/>
                <a:lstStyle/>
                <a:p>
                  <a:pPr>
                    <a:defRPr sz="400"/>
                  </a:pPr>
                </a:p>
              </c:txPr>
              <c:dLblPos val="inEnd"/>
              <c:showLegendKey val="0"/>
              <c:showVal val="1"/>
              <c:showCatName val="0"/>
              <c:showSerName val="0"/>
              <c:showPercent val="0"/>
              <c:showBubbleSize val="0"/>
            </c:dLbl>
            <c:dLbl>
              <c:idx val="15"/>
              <c:tx>
                <c:rich>
                  <a:bodyPr/>
                  <a:lstStyle/>
                  <a:p>
                    <a:r>
                      <a:t>60.0%</a:t>
                    </a:r>
                  </a:p>
                </c:rich>
              </c:tx>
              <c:txPr>
                <a:bodyPr/>
                <a:lstStyle/>
                <a:p>
                  <a:pPr>
                    <a:defRPr sz="400"/>
                  </a:pPr>
                </a:p>
              </c:txPr>
              <c:dLblPos val="inEnd"/>
              <c:showLegendKey val="0"/>
              <c:showVal val="1"/>
              <c:showCatName val="0"/>
              <c:showSerName val="0"/>
              <c:showPercent val="0"/>
              <c:showBubbleSize val="0"/>
            </c:dLbl>
            <c:dLbl>
              <c:idx val="16"/>
              <c:tx>
                <c:rich>
                  <a:bodyPr/>
                  <a:lstStyle/>
                  <a:p>
                    <a:r>
                      <a:t>60.0%</a:t>
                    </a:r>
                  </a:p>
                </c:rich>
              </c:tx>
              <c:txPr>
                <a:bodyPr/>
                <a:lstStyle/>
                <a:p>
                  <a:pPr>
                    <a:defRPr sz="400"/>
                  </a:pPr>
                </a:p>
              </c:txPr>
              <c:dLblPos val="inEnd"/>
              <c:showLegendKey val="0"/>
              <c:showVal val="1"/>
              <c:showCatName val="0"/>
              <c:showSerName val="0"/>
              <c:showPercent val="0"/>
              <c:showBubbleSize val="0"/>
            </c:dLbl>
            <c:dLbl>
              <c:idx val="17"/>
              <c:tx>
                <c:rich>
                  <a:bodyPr/>
                  <a:lstStyle/>
                  <a:p>
                    <a:r>
                      <a:t>20.0%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20.0%</a:t>
                    </a:r>
                  </a:p>
                </c:rich>
              </c:tx>
              <c:txPr>
                <a:bodyPr/>
                <a:lstStyle/>
                <a:p>
                  <a:pPr>
                    <a:defRPr sz="400"/>
                  </a:pPr>
                </a:p>
              </c:txPr>
              <c:dLblPos val="inEnd"/>
              <c:showLegendKey val="0"/>
              <c:showVal val="1"/>
              <c:showCatName val="0"/>
              <c:showSerName val="0"/>
              <c:showPercent val="0"/>
              <c:showBubbleSize val="0"/>
            </c:dLbl>
            <c:dLbl>
              <c:idx val="24"/>
              <c:tx>
                <c:rich>
                  <a:bodyPr/>
                  <a:lstStyle/>
                  <a:p>
                    <a:r>
                      <a:t>60.0%</a:t>
                    </a:r>
                  </a:p>
                </c:rich>
              </c:tx>
              <c:txPr>
                <a:bodyPr/>
                <a:lstStyle/>
                <a:p>
                  <a:pPr>
                    <a:defRPr sz="400"/>
                  </a:pPr>
                </a:p>
              </c:txPr>
              <c:dLblPos val="inEnd"/>
              <c:showLegendKey val="0"/>
              <c:showVal val="1"/>
              <c:showCatName val="0"/>
              <c:showSerName val="0"/>
              <c:showPercent val="0"/>
              <c:showBubbleSize val="0"/>
            </c:dLbl>
            <c:dLbl>
              <c:idx val="25"/>
              <c:tx>
                <c:rich>
                  <a:bodyPr/>
                  <a:lstStyle/>
                  <a:p>
                    <a:r>
                      <a:t>20.0%</a:t>
                    </a:r>
                  </a:p>
                </c:rich>
              </c:tx>
              <c:txPr>
                <a:bodyPr/>
                <a:lstStyle/>
                <a:p>
                  <a:pPr>
                    <a:defRPr sz="400"/>
                  </a:pPr>
                </a:p>
              </c:txPr>
              <c:dLblPos val="inEnd"/>
              <c:showLegendKey val="0"/>
              <c:showVal val="1"/>
              <c:showCatName val="0"/>
              <c:showSerName val="0"/>
              <c:showPercent val="0"/>
              <c:showBubbleSize val="0"/>
            </c:dLbl>
            <c:dLbl>
              <c:idx val="26"/>
              <c:tx>
                <c:rich>
                  <a:bodyPr/>
                  <a:lstStyle/>
                  <a:p>
                    <a:r>
                      <a:t>40.0%</a:t>
                    </a:r>
                  </a:p>
                </c:rich>
              </c:tx>
              <c:txPr>
                <a:bodyPr/>
                <a:lstStyle/>
                <a:p>
                  <a:pPr>
                    <a:defRPr sz="400"/>
                  </a:pPr>
                </a:p>
              </c:txPr>
              <c:dLblPos val="inEnd"/>
              <c:showLegendKey val="0"/>
              <c:showVal val="1"/>
              <c:showCatName val="0"/>
              <c:showSerName val="0"/>
              <c:showPercent val="0"/>
              <c:showBubbleSize val="0"/>
            </c:dLbl>
            <c:dLbl>
              <c:idx val="27"/>
              <c:tx>
                <c:rich>
                  <a:bodyPr/>
                  <a:lstStyle/>
                  <a:p>
                    <a:r>
                      <a:t>13.3%</a:t>
                    </a:r>
                  </a:p>
                </c:rich>
              </c:tx>
              <c:txPr>
                <a:bodyPr/>
                <a:lstStyle/>
                <a:p>
                  <a:pPr>
                    <a:defRPr sz="400"/>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60.0%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80.0%</a:t>
                    </a:r>
                  </a:p>
                </c:rich>
              </c:tx>
              <c:txPr>
                <a:bodyPr/>
                <a:lstStyle/>
                <a:p>
                  <a:pPr>
                    <a:defRPr sz="400"/>
                  </a:pPr>
                </a:p>
              </c:txPr>
              <c:dLblPos val="inEnd"/>
              <c:showLegendKey val="0"/>
              <c:showVal val="1"/>
              <c:showCatName val="0"/>
              <c:showSerName val="0"/>
              <c:showPercent val="0"/>
              <c:showBubbleSize val="0"/>
            </c:dLbl>
            <c:dLbl>
              <c:idx val="32"/>
              <c:tx>
                <c:rich>
                  <a:bodyPr/>
                  <a:lstStyle/>
                  <a:p>
                    <a:r>
                      <a:t>60.0%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70.4</c:v>
                </c:pt>
                <c:pt idx="1">
                  <c:v>100.0</c:v>
                </c:pt>
                <c:pt idx="2">
                  <c:v>60.0</c:v>
                </c:pt>
                <c:pt idx="3">
                  <c:v>20.0</c:v>
                </c:pt>
                <c:pt idx="4">
                  <c:v>60.0</c:v>
                </c:pt>
                <c:pt idx="5">
                  <c:v>100.0</c:v>
                </c:pt>
                <c:pt idx="6">
                  <c:v>100.0</c:v>
                </c:pt>
                <c:pt idx="7">
                  <c:v>100.0</c:v>
                </c:pt>
                <c:pt idx="8">
                  <c:v>60.0</c:v>
                </c:pt>
                <c:pt idx="9">
                  <c:v>100.0</c:v>
                </c:pt>
                <c:pt idx="10">
                  <c:v>100.0</c:v>
                </c:pt>
                <c:pt idx="11">
                  <c:v>60.0</c:v>
                </c:pt>
                <c:pt idx="12">
                  <c:v>100.0</c:v>
                </c:pt>
                <c:pt idx="13">
                  <c:v>60.0</c:v>
                </c:pt>
                <c:pt idx="14">
                  <c:v>60.0</c:v>
                </c:pt>
                <c:pt idx="15">
                  <c:v>60.0</c:v>
                </c:pt>
                <c:pt idx="16">
                  <c:v>60.0</c:v>
                </c:pt>
                <c:pt idx="17">
                  <c:v>20.0</c:v>
                </c:pt>
                <c:pt idx="18">
                  <c:v>100.0</c:v>
                </c:pt>
                <c:pt idx="19">
                  <c:v>100.0</c:v>
                </c:pt>
                <c:pt idx="20">
                  <c:v>100.0</c:v>
                </c:pt>
                <c:pt idx="21">
                  <c:v>100.0</c:v>
                </c:pt>
                <c:pt idx="22">
                  <c:v>100.0</c:v>
                </c:pt>
                <c:pt idx="23">
                  <c:v>20.0</c:v>
                </c:pt>
                <c:pt idx="24">
                  <c:v>60.0</c:v>
                </c:pt>
                <c:pt idx="25">
                  <c:v>20.0</c:v>
                </c:pt>
                <c:pt idx="26">
                  <c:v>40.0</c:v>
                </c:pt>
                <c:pt idx="27">
                  <c:v>13.3</c:v>
                </c:pt>
                <c:pt idx="28">
                  <c:v>20.0</c:v>
                </c:pt>
                <c:pt idx="29">
                  <c:v>60.0</c:v>
                </c:pt>
                <c:pt idx="30">
                  <c:v>100.0</c:v>
                </c:pt>
                <c:pt idx="31">
                  <c:v>80.0</c:v>
                </c:pt>
                <c:pt idx="32">
                  <c:v>60.0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80.5%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46.7%</a:t>
                    </a:r>
                  </a:p>
                </c:rich>
              </c:tx>
              <c:txPr>
                <a:bodyPr/>
                <a:lstStyle/>
                <a:p>
                  <a:pPr>
                    <a:defRPr sz="400"/>
                  </a:pPr>
                </a:p>
              </c:txPr>
              <c:dLblPos val="inEnd"/>
              <c:showLegendKey val="0"/>
              <c:showVal val="1"/>
              <c:showCatName val="0"/>
              <c:showSerName val="0"/>
              <c:showPercent val="0"/>
              <c:showBubbleSize val="0"/>
            </c:dLbl>
            <c:dLbl>
              <c:idx val="6"/>
              <c:tx>
                <c:rich>
                  <a:bodyPr/>
                  <a:lstStyle/>
                  <a:p>
                    <a:r>
                      <a:t>80.0%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80.0%</a:t>
                    </a:r>
                  </a:p>
                </c:rich>
              </c:tx>
              <c:txPr>
                <a:bodyPr/>
                <a:lstStyle/>
                <a:p>
                  <a:pPr>
                    <a:defRPr sz="400"/>
                  </a:pPr>
                </a:p>
              </c:txPr>
              <c:dLblPos val="inEnd"/>
              <c:showLegendKey val="0"/>
              <c:showVal val="1"/>
              <c:showCatName val="0"/>
              <c:showSerName val="0"/>
              <c:showPercent val="0"/>
              <c:showBubbleSize val="0"/>
            </c:dLbl>
            <c:dLbl>
              <c:idx val="18"/>
              <c:tx>
                <c:rich>
                  <a:bodyPr/>
                  <a:lstStyle/>
                  <a:p>
                    <a:r>
                      <a:t>98.3%</a:t>
                    </a:r>
                  </a:p>
                </c:rich>
              </c:tx>
              <c:txPr>
                <a:bodyPr/>
                <a:lstStyle/>
                <a:p>
                  <a:pPr>
                    <a:defRPr sz="400"/>
                  </a:pPr>
                </a:p>
              </c:txPr>
              <c:dLblPos val="inEnd"/>
              <c:showLegendKey val="0"/>
              <c:showVal val="1"/>
              <c:showCatName val="0"/>
              <c:showSerName val="0"/>
              <c:showPercent val="0"/>
              <c:showBubbleSize val="0"/>
            </c:dLbl>
            <c:dLbl>
              <c:idx val="19"/>
              <c:tx>
                <c:rich>
                  <a:bodyPr/>
                  <a:lstStyle/>
                  <a:p>
                    <a:r>
                      <a:t>55.0%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60.0%</a:t>
                    </a:r>
                  </a:p>
                </c:rich>
              </c:tx>
              <c:txPr>
                <a:bodyPr/>
                <a:lstStyle/>
                <a:p>
                  <a:pPr>
                    <a:defRPr sz="400"/>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20.0%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89.2%</a:t>
                    </a:r>
                  </a:p>
                </c:rich>
              </c:tx>
              <c:txPr>
                <a:bodyPr/>
                <a:lstStyle/>
                <a:p>
                  <a:pPr>
                    <a:defRPr sz="400"/>
                  </a:pPr>
                </a:p>
              </c:txPr>
              <c:dLblPos val="inEnd"/>
              <c:showLegendKey val="0"/>
              <c:showVal val="1"/>
              <c:showCatName val="0"/>
              <c:showSerName val="0"/>
              <c:showPercent val="0"/>
              <c:showBubbleSize val="0"/>
            </c:dLbl>
            <c:dLbl>
              <c:idx val="32"/>
              <c:tx>
                <c:rich>
                  <a:bodyPr/>
                  <a:lstStyle/>
                  <a:p>
                    <a:r>
                      <a:t>28.3%</a:t>
                    </a:r>
                  </a:p>
                </c:rich>
              </c:tx>
              <c:txPr>
                <a:bodyPr/>
                <a:lstStyle/>
                <a:p>
                  <a:pPr>
                    <a:defRPr sz="400"/>
                  </a:pPr>
                </a:p>
              </c:txPr>
              <c:dLblPos val="inEnd"/>
              <c:showLegendKey val="0"/>
              <c:showVal val="1"/>
              <c:showCatName val="0"/>
              <c:showSerName val="0"/>
              <c:showPercent val="0"/>
              <c:showBubbleSize val="0"/>
            </c:dLbl>
            <c:dLbl>
              <c:idx val="33"/>
              <c:tx>
                <c:rich>
                  <a:bodyPr/>
                  <a:lstStyle/>
                  <a:p>
                    <a:r>
                      <a:t>89.2%</a:t>
                    </a:r>
                  </a:p>
                </c:rich>
              </c:tx>
              <c:txPr>
                <a:bodyPr/>
                <a:lstStyle/>
                <a:p>
                  <a:pPr>
                    <a:defRPr sz="400"/>
                  </a:pPr>
                </a:p>
              </c:txPr>
              <c:dLblPos val="inEnd"/>
              <c:showLegendKey val="0"/>
              <c:showVal val="1"/>
              <c:showCatName val="0"/>
              <c:showSerName val="0"/>
              <c:showPercent val="0"/>
              <c:showBubbleSize val="0"/>
            </c:dLbl>
            <c:dLbl>
              <c:idx val="34"/>
              <c:tx>
                <c:rich>
                  <a:bodyPr/>
                  <a:lstStyle/>
                  <a:p>
                    <a:r>
                      <a:t>80.0%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80.5</c:v>
                </c:pt>
                <c:pt idx="1">
                  <c:v>100.0</c:v>
                </c:pt>
                <c:pt idx="2">
                  <c:v>100.0</c:v>
                </c:pt>
                <c:pt idx="3">
                  <c:v>80.0</c:v>
                </c:pt>
                <c:pt idx="4">
                  <c:v>100.0</c:v>
                </c:pt>
                <c:pt idx="5">
                  <c:v>46.7</c:v>
                </c:pt>
                <c:pt idx="6">
                  <c:v>80.0</c:v>
                </c:pt>
                <c:pt idx="7">
                  <c:v>100.0</c:v>
                </c:pt>
                <c:pt idx="8">
                  <c:v>80.0</c:v>
                </c:pt>
                <c:pt idx="9">
                  <c:v>100.0</c:v>
                </c:pt>
                <c:pt idx="10">
                  <c:v>100.0</c:v>
                </c:pt>
                <c:pt idx="11">
                  <c:v>100.0</c:v>
                </c:pt>
                <c:pt idx="12">
                  <c:v>100.0</c:v>
                </c:pt>
                <c:pt idx="13">
                  <c:v>100.0</c:v>
                </c:pt>
                <c:pt idx="14">
                  <c:v>100.0</c:v>
                </c:pt>
                <c:pt idx="15">
                  <c:v>100.0</c:v>
                </c:pt>
                <c:pt idx="16">
                  <c:v>80.0</c:v>
                </c:pt>
                <c:pt idx="17">
                  <c:v>80.0</c:v>
                </c:pt>
                <c:pt idx="18">
                  <c:v>98.3</c:v>
                </c:pt>
                <c:pt idx="19">
                  <c:v>55.0</c:v>
                </c:pt>
                <c:pt idx="20">
                  <c:v>100.0</c:v>
                </c:pt>
                <c:pt idx="21">
                  <c:v>100.0</c:v>
                </c:pt>
                <c:pt idx="22">
                  <c:v>100.0</c:v>
                </c:pt>
                <c:pt idx="23">
                  <c:v>100.0</c:v>
                </c:pt>
                <c:pt idx="24">
                  <c:v>100.0</c:v>
                </c:pt>
                <c:pt idx="25">
                  <c:v>60.0</c:v>
                </c:pt>
                <c:pt idx="26">
                  <c:v>50.0</c:v>
                </c:pt>
                <c:pt idx="27">
                  <c:v>0.0</c:v>
                </c:pt>
                <c:pt idx="28">
                  <c:v>20.0</c:v>
                </c:pt>
                <c:pt idx="29">
                  <c:v>20.0</c:v>
                </c:pt>
                <c:pt idx="30">
                  <c:v>100.0</c:v>
                </c:pt>
                <c:pt idx="31">
                  <c:v>89.2</c:v>
                </c:pt>
                <c:pt idx="32">
                  <c:v>28.3</c:v>
                </c:pt>
                <c:pt idx="33">
                  <c:v>89.2</c:v>
                </c:pt>
                <c:pt idx="34">
                  <c:v>80.0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 Id="rId3"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 Id="rId3"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 Id="rId3" Type="http://schemas.openxmlformats.org/officeDocument/2006/relationships/image" Target="../media/image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 Id="rId3" Type="http://schemas.openxmlformats.org/officeDocument/2006/relationships/image" Target="../media/image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 Id="rId3" Type="http://schemas.openxmlformats.org/officeDocument/2006/relationships/image" Target="../media/image3.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png"/>
          <p:cNvPicPr>
            <a:picLocks noChangeAspect="1"/>
          </p:cNvPicPr>
          <p:nvPr/>
        </p:nvPicPr>
        <p:blipFill>
          <a:blip r:embed="rId2"/>
          <a:stretch>
            <a:fillRect/>
          </a:stretch>
        </p:blipFill>
        <p:spPr>
          <a:xfrm>
            <a:off x="228600" y="228600"/>
            <a:ext cx="2286000" cy="2057400"/>
          </a:xfrm>
          <a:prstGeom prst="rect">
            <a:avLst/>
          </a:prstGeom>
        </p:spPr>
      </p:pic>
      <p:sp>
        <p:nvSpPr>
          <p:cNvPr id="3" name="Rectangle 2"/>
          <p:cNvSpPr/>
          <p:nvPr/>
        </p:nvSpPr>
        <p:spPr>
          <a:xfrm>
            <a:off x="2971800" y="228600"/>
            <a:ext cx="5943600" cy="2057400"/>
          </a:xfrm>
          <a:prstGeom prst="rect">
            <a:avLst/>
          </a:prstGeom>
          <a:solidFill>
            <a:srgbClr val="CC69FF"/>
          </a:solidFill>
          <a:ln w="3810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000000"/>
                </a:solidFill>
              </a:defRPr>
            </a:pPr>
            <a:r>
              <a:t>LAPORAN AKHIR</a:t>
            </a:r>
            <a:br/>
            <a:r>
              <a:t>EMAIL SERVICE EXCELENCE INDEX 2021</a:t>
            </a:r>
            <a:br/>
            <a:r>
              <a:t>PERIODE PEMANTAUAN</a:t>
            </a:r>
            <a:br/>
            <a:r>
              <a:t>JANUARI - MARET 2021</a:t>
            </a:r>
          </a:p>
        </p:txBody>
      </p:sp>
      <p:graphicFrame>
        <p:nvGraphicFramePr>
          <p:cNvPr id="4" name="Table 3"/>
          <p:cNvGraphicFramePr>
            <a:graphicFrameLocks noGrp="1"/>
          </p:cNvGraphicFramePr>
          <p:nvPr/>
        </p:nvGraphicFramePr>
        <p:xfrm>
          <a:off x="228600" y="2514600"/>
          <a:ext cx="8686800" cy="1828800"/>
        </p:xfrm>
        <a:graphic>
          <a:graphicData uri="http://schemas.openxmlformats.org/drawingml/2006/table">
            <a:tbl>
              <a:tblPr firstRow="1" bandRow="1">
                <a:tableStyleId>{0505E3EF-67EA-436B-97B2-0124C06EBD24}</a:tableStyleId>
              </a:tblPr>
              <a:tblGrid>
                <a:gridCol w="1828800"/>
                <a:gridCol w="457200"/>
                <a:gridCol w="6400800"/>
              </a:tblGrid>
              <a:tr h="457200">
                <a:tc>
                  <a:txBody>
                    <a:bodyPr/>
                    <a:lstStyle/>
                    <a:p>
                      <a:pPr algn="l">
                        <a:defRPr sz="2000" b="1">
                          <a:solidFill>
                            <a:srgbClr val="000000"/>
                          </a:solidFill>
                        </a:defRPr>
                      </a:pPr>
                      <a:r>
                        <a:t>No.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Tipe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r h="457200">
                <a:tc>
                  <a:txBody>
                    <a:bodyPr/>
                    <a:lstStyle/>
                    <a:p>
                      <a:pPr algn="l">
                        <a:defRPr sz="2000" b="1">
                          <a:solidFill>
                            <a:srgbClr val="000000"/>
                          </a:solidFill>
                        </a:defRPr>
                      </a:pPr>
                      <a:r>
                        <a:t>Nama Client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bl>
          </a:graphicData>
        </a:graphic>
      </p:graphicFrame>
      <p:sp>
        <p:nvSpPr>
          <p:cNvPr id="5" name="TextBox 4"/>
          <p:cNvSpPr txBox="1"/>
          <p:nvPr/>
        </p:nvSpPr>
        <p:spPr>
          <a:xfrm>
            <a:off x="3794760" y="4572000"/>
            <a:ext cx="2743200" cy="914400"/>
          </a:xfrm>
          <a:prstGeom prst="rect">
            <a:avLst/>
          </a:prstGeom>
          <a:noFill/>
        </p:spPr>
        <p:txBody>
          <a:bodyPr wrap="none">
            <a:spAutoFit/>
          </a:bodyPr>
          <a:lstStyle/>
          <a:p>
            <a:pPr>
              <a:defRPr b="1" sz="1800"/>
            </a:pPr>
            <a:r>
              <a:t>Dilaporkan olah:</a:t>
            </a:r>
          </a:p>
        </p:txBody>
      </p:sp>
      <p:pic>
        <p:nvPicPr>
          <p:cNvPr id="6" name="Picture 5" descr="halaman awal.png"/>
          <p:cNvPicPr>
            <a:picLocks noChangeAspect="1"/>
          </p:cNvPicPr>
          <p:nvPr/>
        </p:nvPicPr>
        <p:blipFill>
          <a:blip r:embed="rId3"/>
          <a:stretch>
            <a:fillRect/>
          </a:stretch>
        </p:blipFill>
        <p:spPr>
          <a:xfrm>
            <a:off x="3429000" y="4800600"/>
            <a:ext cx="2514600" cy="1143000"/>
          </a:xfrm>
          <a:prstGeom prst="rect">
            <a:avLst/>
          </a:prstGeom>
        </p:spPr>
      </p:pic>
      <p:sp>
        <p:nvSpPr>
          <p:cNvPr id="7" name="TextBox 6"/>
          <p:cNvSpPr txBox="1"/>
          <p:nvPr/>
        </p:nvSpPr>
        <p:spPr>
          <a:xfrm>
            <a:off x="228600" y="6172200"/>
            <a:ext cx="8686800" cy="457200"/>
          </a:xfrm>
          <a:prstGeom prst="rect">
            <a:avLst/>
          </a:prstGeom>
          <a:noFill/>
        </p:spPr>
        <p:txBody>
          <a:bodyPr wrap="none">
            <a:spAutoFit/>
          </a:bodyPr>
          <a:lstStyle/>
          <a:p>
            <a:pPr algn="ctr">
              <a:defRPr b="1" sz="1000"/>
            </a:pPr>
            <a:r>
              <a:t>All rights reserved.  No part of this publication may be reproduced, stored in a retrieval system, or transmitted in any form </a:t>
            </a:r>
            <a:br/>
            <a:r>
              <a:t>or by anymeans, electronic, mechanical, photocopying, recording, or otherwise, </a:t>
            </a:r>
            <a:br/>
            <a:r>
              <a:t>without prior written permission of The CARRE - Center for Customer Satisfaction and Loyalty.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Feasibility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9 dari 72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 dari 72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11 dari 72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12 dari 72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13 dari 72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Feasibility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14 dari 72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Feasibility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15 dari 72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Accessibility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16 dari 72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17 dari 72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18 dari 72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2743200" cy="2743200"/>
          </a:xfrm>
          <a:prstGeom prst="rect">
            <a:avLst/>
          </a:prstGeom>
          <a:noFill/>
        </p:spPr>
        <p:txBody>
          <a:bodyPr wrap="none">
            <a:spAutoFit/>
          </a:bodyPr>
          <a:lstStyle/>
          <a:p>
            <a:pPr>
              <a:defRPr b="1" sz="2400"/>
            </a:pPr>
            <a:r>
              <a:t>Monitoring dikelola olah:</a:t>
            </a:r>
          </a:p>
        </p:txBody>
      </p:sp>
      <p:pic>
        <p:nvPicPr>
          <p:cNvPr id="3" name="Picture 2" descr="halaman awal.png"/>
          <p:cNvPicPr>
            <a:picLocks noChangeAspect="1"/>
          </p:cNvPicPr>
          <p:nvPr/>
        </p:nvPicPr>
        <p:blipFill>
          <a:blip r:embed="rId2"/>
          <a:stretch>
            <a:fillRect/>
          </a:stretch>
        </p:blipFill>
        <p:spPr>
          <a:xfrm>
            <a:off x="2057400" y="2286000"/>
            <a:ext cx="5029200" cy="2423160"/>
          </a:xfrm>
          <a:prstGeom prst="rect">
            <a:avLst/>
          </a:prstGeom>
        </p:spPr>
      </p:pic>
      <p:pic>
        <p:nvPicPr>
          <p:cNvPr id="4" name="Picture 3" descr="COMMBANK.jp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 dari 72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Accessibility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19 dari 72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Availability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20 dari 72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21 dari 72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22 dari 72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Availability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23 dari 72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ENJOYING</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24 dari 72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ENJOYING</a:t>
            </a:r>
            <a:br/>
            <a:r>
              <a:t>KPI System &amp; Procedure</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25 dari 72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26 dari 72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27 dari 72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28 dari 72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DAFTAR ISI</a:t>
            </a:r>
          </a:p>
        </p:txBody>
      </p:sp>
      <p:graphicFrame>
        <p:nvGraphicFramePr>
          <p:cNvPr id="3" name="Table 2"/>
          <p:cNvGraphicFramePr>
            <a:graphicFrameLocks noGrp="1"/>
          </p:cNvGraphicFramePr>
          <p:nvPr/>
        </p:nvGraphicFramePr>
        <p:xfrm>
          <a:off x="457200" y="685800"/>
          <a:ext cx="8229600" cy="4572000"/>
        </p:xfrm>
        <a:graphic>
          <a:graphicData uri="http://schemas.openxmlformats.org/drawingml/2006/table">
            <a:tbl>
              <a:tblPr firstRow="1" bandRow="1">
                <a:tableStyleId>{5C22544A-7EE6-4342-B048-85BDC9FD1C3A}</a:tableStyleId>
              </a:tblPr>
              <a:tblGrid>
                <a:gridCol w="914400"/>
                <a:gridCol w="7315200"/>
              </a:tblGrid>
              <a:tr h="653142">
                <a:tc>
                  <a:txBody>
                    <a:bodyPr/>
                    <a:lstStyle/>
                    <a:p>
                      <a:pPr algn="ctr">
                        <a:defRPr sz="2000">
                          <a:solidFill>
                            <a:srgbClr val="000000"/>
                          </a:solidFill>
                        </a:defRPr>
                      </a:pPr>
                      <a:r>
                        <a:t>No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2000">
                          <a:solidFill>
                            <a:srgbClr val="000000"/>
                          </a:solidFill>
                        </a:defRPr>
                      </a:pPr>
                      <a:r>
                        <a:t>Bagian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53142">
                <a:tc>
                  <a:txBody>
                    <a:bodyPr/>
                    <a:lstStyle/>
                    <a:p>
                      <a:pPr algn="ctr">
                        <a:defRPr>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Frame Work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2">
                <a:tc>
                  <a:txBody>
                    <a:bodyPr/>
                    <a:lstStyle/>
                    <a:p>
                      <a:pPr algn="ctr">
                        <a:defRPr>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653142">
                <a:tc>
                  <a:txBody>
                    <a:bodyPr/>
                    <a:lstStyle/>
                    <a:p>
                      <a:pPr algn="ctr">
                        <a:defRPr>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Enabling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2">
                <a:tc>
                  <a:txBody>
                    <a:bodyPr/>
                    <a:lstStyle/>
                    <a:p>
                      <a:pPr algn="ctr">
                        <a:defRPr>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Kinerja Dimensi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653142">
                <a:tc>
                  <a:txBody>
                    <a:bodyPr/>
                    <a:lstStyle/>
                    <a:p>
                      <a:pPr algn="ctr">
                        <a:defRPr>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8">
                <a:tc>
                  <a:txBody>
                    <a:bodyPr/>
                    <a:lstStyle/>
                    <a:p>
                      <a:pPr algn="ctr">
                        <a:defRPr>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Area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 dari 72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29 dari 72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30 dari 72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31 dari 72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69.1%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32 dari 72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33 dari 72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34 dari 72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35 dari 72</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36 dari 72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58.2%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37 dari 72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38 dari 72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857500"/>
            <a:ext cx="8229600" cy="1828800"/>
          </a:xfrm>
          <a:prstGeom prst="rect">
            <a:avLst/>
          </a:prstGeom>
          <a:noFill/>
        </p:spPr>
        <p:txBody>
          <a:bodyPr wrap="none">
            <a:spAutoFit/>
          </a:bodyPr>
          <a:lstStyle/>
          <a:p>
            <a:pPr algn="ctr">
              <a:defRPr b="1" sz="3000"/>
            </a:pPr>
            <a:r>
              <a:t>FRAME WORK DAN</a:t>
            </a:r>
            <a:br/>
            <a:r>
              <a:t>DEFINISI DIMENSI DAN KPI</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 dari 72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39 dari 72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Level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40 dari 72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ENJOYING</a:t>
            </a:r>
            <a:br/>
            <a:r>
              <a:t>KPI People</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41 dari 72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42 dari 72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43 dari 72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44 dari 72</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45 dari 72</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46 dari 72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47 dari 72</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48 dari 72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FRAME WORK ECSEI</a:t>
            </a:r>
          </a:p>
        </p:txBody>
      </p:sp>
      <p:pic>
        <p:nvPicPr>
          <p:cNvPr id="3" name="Picture 2" descr="framework email.jpeg"/>
          <p:cNvPicPr>
            <a:picLocks noChangeAspect="1"/>
          </p:cNvPicPr>
          <p:nvPr/>
        </p:nvPicPr>
        <p:blipFill>
          <a:blip r:embed="rId2"/>
          <a:stretch>
            <a:fillRect/>
          </a:stretch>
        </p:blipFill>
        <p:spPr>
          <a:xfrm>
            <a:off x="457200" y="777240"/>
            <a:ext cx="8229600" cy="5257800"/>
          </a:xfrm>
          <a:prstGeom prst="rect">
            <a:avLst/>
          </a:prstGeom>
        </p:spPr>
      </p:pic>
      <p:pic>
        <p:nvPicPr>
          <p:cNvPr id="4" name="Picture 3" descr="COMMBANK.jp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 dari 72</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49 dari 72</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50 dari 72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51 dari 72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52 dari 72</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53 dari 72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54 dari 72</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55 dari 72</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56 dari 72</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Hard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57 dari 72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ENGAGEMENT INDEX</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58 dari 72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ENABLING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tersedianya layanan Email Customer Service bagi pelanggan pengguna Email. Perusahaan Customer Centric membuat pelanggan mampu dan mau menggunakan layanan Email secara tersistem.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FEASIBILITY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komunikasi suatu alamat Email Customer Service Serta kemudahan untuk menghafal dan menggunakan alamat Email tersebut.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108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kemudahan untuk mengakses alamat Email, tidak adanya kesulitan dalam mengirimkan email ke Customer Service untuk minta dilayani ditandai oleh adanya tindak lanjut.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AVAIBILITY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Consistency ketersediaan layanan Email Customer Service termasuk Realibility layanan Email Customer Service yang disediakan.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COMMBANK.jp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5 dari 72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ENGAGEMENT INDEX</a:t>
            </a:r>
            <a:br/>
            <a:r>
              <a:t>Hasil Pemantauan Januari - Maret 2021</a:t>
            </a:r>
          </a:p>
        </p:txBody>
      </p:sp>
      <p:graphicFrame>
        <p:nvGraphicFramePr>
          <p:cNvPr id="3" name="Table 2"/>
          <p:cNvGraphicFramePr>
            <a:graphicFrameLocks noGrp="1"/>
          </p:cNvGraphicFramePr>
          <p:nvPr/>
        </p:nvGraphicFramePr>
        <p:xfrm>
          <a:off x="228600" y="1143000"/>
          <a:ext cx="8686800" cy="4572000"/>
        </p:xfrm>
        <a:graphic>
          <a:graphicData uri="http://schemas.openxmlformats.org/drawingml/2006/table">
            <a:tbl>
              <a:tblPr firstRow="1" bandRow="1">
                <a:tableStyleId>{5C22544A-7EE6-4342-B048-85BDC9FD1C3A}</a:tableStyleId>
              </a:tblPr>
              <a:tblGrid>
                <a:gridCol w="457200"/>
                <a:gridCol w="6858000"/>
                <a:gridCol w="1371600"/>
              </a:tblGrid>
              <a:tr h="285750">
                <a:tc gridSpan="2">
                  <a:txBody>
                    <a:bodyPr/>
                    <a:lstStyle/>
                    <a:p>
                      <a:pPr algn="ctr">
                        <a:defRPr sz="1100">
                          <a:solidFill>
                            <a:srgbClr val="000000"/>
                          </a:solidFill>
                        </a:defRPr>
                      </a:pPr>
                      <a:r>
                        <a:t>ATRIBUT 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857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 - 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pembuka yang lengkap - 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 - 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penutup yang lengkap - 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 - 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bl>
          </a:graphicData>
        </a:graphic>
      </p:graphicFrame>
      <p:sp>
        <p:nvSpPr>
          <p:cNvPr id="4" name="TextBox 3"/>
          <p:cNvSpPr txBox="1"/>
          <p:nvPr/>
        </p:nvSpPr>
        <p:spPr>
          <a:xfrm>
            <a:off x="7543800" y="6492240"/>
            <a:ext cx="1371600" cy="228600"/>
          </a:xfrm>
          <a:prstGeom prst="rect">
            <a:avLst/>
          </a:prstGeom>
          <a:noFill/>
        </p:spPr>
        <p:txBody>
          <a:bodyPr wrap="none">
            <a:spAutoFit/>
          </a:bodyPr>
          <a:lstStyle/>
          <a:p>
            <a:pPr algn="ctr">
              <a:defRPr b="1" sz="1000"/>
            </a:pPr>
            <a:r>
              <a:t>Halaman 59 dari 72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AREA PERBAIKAN</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60 dari 72</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61 dari 72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tidak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62 dari 72</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63 dari 72</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tidak mudah diingat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64 dari 72</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Jawaban email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belum mampu menjelaskan produk/jasa yang sangat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yang belum mampu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belum memberikan solusi atas permasalahan dengan tuntas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65 dari 72</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tidak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tidak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tidak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tidak menggunakan bahasa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tidak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66 dari 72</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67 dari 72</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tidak secara profesional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jargon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tidak sabar dan tidak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68 dari 72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total dari beberapa kumpulan indikator yang mengukur kenyamanan pelanggan dalam menggunakan layanan Email Customer Service perusahaan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1. Indikator yang mengukur adanya system, konsistensi system serta kemudahan dan kekonsistenan dalam menyajikan kemudahan bagi pelanggan pengguna Email Customer Service.</a:t>
                      </a:r>
                    </a:p>
                    <a:p>
                      <a:pPr algn="just">
                        <a:defRPr sz="1600"/>
                      </a:pPr>
                      <a:r>
                        <a:t>2. Evaluasi juga dilakukan terhadap parameter ada tidaknya, efektif tidaknya sistem record dan retrieving data untuk layanan bertingkat.</a:t>
                      </a:r>
                    </a:p>
                    <a:p>
                      <a:pPr algn="just">
                        <a:defRPr sz="1600"/>
                      </a:pPr>
                      <a:r>
                        <a:t>3. Keberadaan sistem menindak lanjuti (follow up) permintaan pelanggan dalam Email Customer Service menjadi permasalahan.</a:t>
                      </a:r>
                    </a:p>
                    <a:p>
                      <a:pPr algn="just">
                        <a:defRPr sz="1600"/>
                      </a:pPr>
                      <a:r>
                        <a:t>4. Kunci ketuntasan dalam pelayanan Email Customer Service yang juga merupakan indikator dipantau dalam riset ini.</a:t>
                      </a:r>
                    </a:p>
                    <a:p>
                      <a:pPr algn="just">
                        <a:defRPr sz="1600"/>
                      </a:pPr>
                      <a:r>
                        <a:t>5. Dalam System and Procedure juga diukur service level yakni kecepatan dan keakurasian dan konsistensi pelayanan Email Customer Service lewat pintu Email.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5" name="Picture 4" descr="COMMBANK.jpg"/>
          <p:cNvPicPr>
            <a:picLocks noChangeAspect="1"/>
          </p:cNvPicPr>
          <p:nvPr/>
        </p:nvPicPr>
        <p:blipFill>
          <a:blip r:embed="rId2"/>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 dari 72</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email balasan yang diterima dalam 1 hari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ada 1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tidak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69 dari 72</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tidak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tidak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tidak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tidak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tidak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70 dari 72</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tidak meyebutkan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tidak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tidak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tidak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tidak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71 dari 72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tidak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dikirimkan oleh pelanggan tidak diberikan identifikasi khusus berupa nomer pelanggan/kasus,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isi tidak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72 dari 72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total dari beberapa kumpulan indikator yang mengukur kenyamanan pelanggan dalam menggunakan layanan Email Customer Service perusahaan.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828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1. Berbicara soal people maka Soft Skill (Courtesy, greeting, smiling pitch and mood) menjadi faktor penting dalam Email Customer Service sekalipun dalam bentuk komunikasi tertulis. Hal ini dipantau secara detail dalam Riset CCSEI.</a:t>
                      </a:r>
                    </a:p>
                    <a:p>
                      <a:pPr algn="just">
                        <a:defRPr sz="1600"/>
                      </a:pPr>
                      <a:r>
                        <a:t>2. Hard Skill adalah kemampuan Knowledge dan kemampuan memberikan solusi kepada pelanggan merupakan nilai tambah yang membedakan suatu Email Customer Service dengan yang lainnya. Disamping soal akurasi dalam berkomunikasi dalam menyampaikan solusi.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5" name="Picture 4" descr="COMMBANK.jpg"/>
          <p:cNvPicPr>
            <a:picLocks noChangeAspect="1"/>
          </p:cNvPicPr>
          <p:nvPr/>
        </p:nvPicPr>
        <p:blipFill>
          <a:blip r:embed="rId2"/>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 dari 72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ENABLING</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 dari 72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