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98.1%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98.1</c:v>
                </c:pt>
                <c:pt idx="1">
                  <c:v>100.0</c:v>
                </c:pt>
                <c:pt idx="2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74.5%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69.0%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63.1%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57.1%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68.6%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61.7%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79.8%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67.5%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58.8%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59.8%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74.5</c:v>
                </c:pt>
                <c:pt idx="1">
                  <c:v>100.0</c:v>
                </c:pt>
                <c:pt idx="2">
                  <c:v>60.0</c:v>
                </c:pt>
                <c:pt idx="3">
                  <c:v>69.0</c:v>
                </c:pt>
                <c:pt idx="4">
                  <c:v>75.8</c:v>
                </c:pt>
                <c:pt idx="5">
                  <c:v>63.1</c:v>
                </c:pt>
                <c:pt idx="6">
                  <c:v>75.8</c:v>
                </c:pt>
                <c:pt idx="7">
                  <c:v>60.8</c:v>
                </c:pt>
                <c:pt idx="8">
                  <c:v>95.8</c:v>
                </c:pt>
                <c:pt idx="9">
                  <c:v>100.0</c:v>
                </c:pt>
                <c:pt idx="10">
                  <c:v>73.3</c:v>
                </c:pt>
                <c:pt idx="11">
                  <c:v>57.1</c:v>
                </c:pt>
                <c:pt idx="12">
                  <c:v>68.6</c:v>
                </c:pt>
                <c:pt idx="13">
                  <c:v>100.0</c:v>
                </c:pt>
                <c:pt idx="14">
                  <c:v>61.7</c:v>
                </c:pt>
                <c:pt idx="15">
                  <c:v>100.0</c:v>
                </c:pt>
                <c:pt idx="16">
                  <c:v>79.8</c:v>
                </c:pt>
                <c:pt idx="17">
                  <c:v>67.5</c:v>
                </c:pt>
                <c:pt idx="18">
                  <c:v>58.8</c:v>
                </c:pt>
                <c:pt idx="19">
                  <c:v>66.7</c:v>
                </c:pt>
                <c:pt idx="20">
                  <c:v>59.8</c:v>
                </c:pt>
                <c:pt idx="21">
                  <c:v>71.9</c:v>
                </c:pt>
                <c:pt idx="22">
                  <c:v>73.3</c:v>
                </c:pt>
                <c:pt idx="23">
                  <c:v>74.0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74.5%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69.0%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63.1%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57.1%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68.6%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61.7%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79.8%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67.5%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58.8%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59.8%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74.5</c:v>
                </c:pt>
                <c:pt idx="1">
                  <c:v>100.0</c:v>
                </c:pt>
                <c:pt idx="2">
                  <c:v>60.0</c:v>
                </c:pt>
                <c:pt idx="3">
                  <c:v>69.0</c:v>
                </c:pt>
                <c:pt idx="4">
                  <c:v>75.8</c:v>
                </c:pt>
                <c:pt idx="5">
                  <c:v>63.1</c:v>
                </c:pt>
                <c:pt idx="6">
                  <c:v>75.8</c:v>
                </c:pt>
                <c:pt idx="7">
                  <c:v>60.8</c:v>
                </c:pt>
                <c:pt idx="8">
                  <c:v>95.8</c:v>
                </c:pt>
                <c:pt idx="9">
                  <c:v>100.0</c:v>
                </c:pt>
                <c:pt idx="10">
                  <c:v>73.3</c:v>
                </c:pt>
                <c:pt idx="11">
                  <c:v>57.1</c:v>
                </c:pt>
                <c:pt idx="12">
                  <c:v>68.6</c:v>
                </c:pt>
                <c:pt idx="13">
                  <c:v>100.0</c:v>
                </c:pt>
                <c:pt idx="14">
                  <c:v>61.7</c:v>
                </c:pt>
                <c:pt idx="15">
                  <c:v>100.0</c:v>
                </c:pt>
                <c:pt idx="16">
                  <c:v>79.8</c:v>
                </c:pt>
                <c:pt idx="17">
                  <c:v>67.5</c:v>
                </c:pt>
                <c:pt idx="18">
                  <c:v>58.8</c:v>
                </c:pt>
                <c:pt idx="19">
                  <c:v>66.7</c:v>
                </c:pt>
                <c:pt idx="20">
                  <c:v>59.8</c:v>
                </c:pt>
                <c:pt idx="21">
                  <c:v>71.9</c:v>
                </c:pt>
                <c:pt idx="22">
                  <c:v>73.3</c:v>
                </c:pt>
                <c:pt idx="23">
                  <c:v>74.0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97.9%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99.0%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97.5</c:v>
                </c:pt>
                <c:pt idx="1">
                  <c:v>100.0</c:v>
                </c:pt>
                <c:pt idx="2">
                  <c:v>99.0</c:v>
                </c:pt>
                <c:pt idx="3">
                  <c:v>100.0</c:v>
                </c:pt>
                <c:pt idx="4">
                  <c:v>87.5</c:v>
                </c:pt>
                <c:pt idx="5">
                  <c:v>97.9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87.5</c:v>
                </c:pt>
                <c:pt idx="13">
                  <c:v>100.0</c:v>
                </c:pt>
                <c:pt idx="14">
                  <c:v>83.3</c:v>
                </c:pt>
                <c:pt idx="15">
                  <c:v>100.0</c:v>
                </c:pt>
                <c:pt idx="16">
                  <c:v>100.0</c:v>
                </c:pt>
                <c:pt idx="17">
                  <c:v>88.5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99.0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74.1%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85.4%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58.3%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97.9%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68.7%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54.2%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79.1%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74.1</c:v>
                </c:pt>
                <c:pt idx="1">
                  <c:v>62.5</c:v>
                </c:pt>
                <c:pt idx="2">
                  <c:v>50.0</c:v>
                </c:pt>
                <c:pt idx="3">
                  <c:v>100.0</c:v>
                </c:pt>
                <c:pt idx="4">
                  <c:v>50.0</c:v>
                </c:pt>
                <c:pt idx="5">
                  <c:v>85.4</c:v>
                </c:pt>
                <c:pt idx="6">
                  <c:v>93.8</c:v>
                </c:pt>
                <c:pt idx="7">
                  <c:v>50.0</c:v>
                </c:pt>
                <c:pt idx="8">
                  <c:v>50.0</c:v>
                </c:pt>
                <c:pt idx="9">
                  <c:v>91.7</c:v>
                </c:pt>
                <c:pt idx="10">
                  <c:v>100.0</c:v>
                </c:pt>
                <c:pt idx="11">
                  <c:v>50.0</c:v>
                </c:pt>
                <c:pt idx="12">
                  <c:v>58.3</c:v>
                </c:pt>
                <c:pt idx="13">
                  <c:v>100.0</c:v>
                </c:pt>
                <c:pt idx="14">
                  <c:v>50.0</c:v>
                </c:pt>
                <c:pt idx="15">
                  <c:v>97.9</c:v>
                </c:pt>
                <c:pt idx="16">
                  <c:v>95.8</c:v>
                </c:pt>
                <c:pt idx="17">
                  <c:v>50.0</c:v>
                </c:pt>
                <c:pt idx="18">
                  <c:v>100.0</c:v>
                </c:pt>
                <c:pt idx="19">
                  <c:v>100.0</c:v>
                </c:pt>
                <c:pt idx="20">
                  <c:v>68.7</c:v>
                </c:pt>
                <c:pt idx="21">
                  <c:v>66.7</c:v>
                </c:pt>
                <c:pt idx="22">
                  <c:v>54.2</c:v>
                </c:pt>
                <c:pt idx="23">
                  <c:v>79.1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98.4%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96.9%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98.4</c:v>
                </c:pt>
                <c:pt idx="1">
                  <c:v>96.9</c:v>
                </c:pt>
                <c:pt idx="2">
                  <c:v>87.5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79.8%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84.4%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70.8%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92.7%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56.2%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68.7%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72.9%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88.6%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82.3%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59.4%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89.6%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79.8</c:v>
                </c:pt>
                <c:pt idx="1">
                  <c:v>84.4</c:v>
                </c:pt>
                <c:pt idx="2">
                  <c:v>75.0</c:v>
                </c:pt>
                <c:pt idx="3">
                  <c:v>70.8</c:v>
                </c:pt>
                <c:pt idx="4">
                  <c:v>75.0</c:v>
                </c:pt>
                <c:pt idx="5">
                  <c:v>92.7</c:v>
                </c:pt>
                <c:pt idx="6">
                  <c:v>56.2</c:v>
                </c:pt>
                <c:pt idx="7">
                  <c:v>68.7</c:v>
                </c:pt>
                <c:pt idx="8">
                  <c:v>62.5</c:v>
                </c:pt>
                <c:pt idx="9">
                  <c:v>95.8</c:v>
                </c:pt>
                <c:pt idx="10">
                  <c:v>91.7</c:v>
                </c:pt>
                <c:pt idx="11">
                  <c:v>75.0</c:v>
                </c:pt>
                <c:pt idx="12">
                  <c:v>72.9</c:v>
                </c:pt>
                <c:pt idx="13">
                  <c:v>100.0</c:v>
                </c:pt>
                <c:pt idx="14">
                  <c:v>62.5</c:v>
                </c:pt>
                <c:pt idx="15">
                  <c:v>88.6</c:v>
                </c:pt>
                <c:pt idx="16">
                  <c:v>95.8</c:v>
                </c:pt>
                <c:pt idx="17">
                  <c:v>75.0</c:v>
                </c:pt>
                <c:pt idx="18">
                  <c:v>91.7</c:v>
                </c:pt>
                <c:pt idx="19">
                  <c:v>93.8</c:v>
                </c:pt>
                <c:pt idx="20">
                  <c:v>82.3</c:v>
                </c:pt>
                <c:pt idx="21">
                  <c:v>59.4</c:v>
                </c:pt>
                <c:pt idx="22">
                  <c:v>77.1</c:v>
                </c:pt>
                <c:pt idx="23">
                  <c:v>89.6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90.9%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76.0%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97.9%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80.2%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92.7%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90.9</c:v>
                </c:pt>
                <c:pt idx="1">
                  <c:v>100.0</c:v>
                </c:pt>
                <c:pt idx="2">
                  <c:v>76.0</c:v>
                </c:pt>
                <c:pt idx="3">
                  <c:v>100.0</c:v>
                </c:pt>
                <c:pt idx="4">
                  <c:v>75.0</c:v>
                </c:pt>
                <c:pt idx="5">
                  <c:v>97.9</c:v>
                </c:pt>
                <c:pt idx="6">
                  <c:v>50.0</c:v>
                </c:pt>
                <c:pt idx="7">
                  <c:v>80.2</c:v>
                </c:pt>
                <c:pt idx="8">
                  <c:v>100.0</c:v>
                </c:pt>
                <c:pt idx="9">
                  <c:v>100.0</c:v>
                </c:pt>
                <c:pt idx="10">
                  <c:v>92.7</c:v>
                </c:pt>
                <c:pt idx="11">
                  <c:v>88.5</c:v>
                </c:pt>
                <c:pt idx="12">
                  <c:v>87.5</c:v>
                </c:pt>
                <c:pt idx="13">
                  <c:v>100.0</c:v>
                </c:pt>
                <c:pt idx="14">
                  <c:v>77.1</c:v>
                </c:pt>
                <c:pt idx="15">
                  <c:v>100.0</c:v>
                </c:pt>
                <c:pt idx="16">
                  <c:v>100.0</c:v>
                </c:pt>
                <c:pt idx="17">
                  <c:v>83.3</c:v>
                </c:pt>
                <c:pt idx="18">
                  <c:v>100.0</c:v>
                </c:pt>
                <c:pt idx="19">
                  <c:v>100.0</c:v>
                </c:pt>
                <c:pt idx="20">
                  <c:v>93.8</c:v>
                </c:pt>
                <c:pt idx="21">
                  <c:v>100.0</c:v>
                </c:pt>
                <c:pt idx="22">
                  <c:v>100.0</c:v>
                </c:pt>
                <c:pt idx="23">
                  <c:v>88.5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81.2%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78.1%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81.2</c:v>
                </c:pt>
                <c:pt idx="1">
                  <c:v>71.9</c:v>
                </c:pt>
                <c:pt idx="2">
                  <c:v>78.1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58.0%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63.6%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53.1%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55.2%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52.1%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57.3%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34.4%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32.3%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44.8%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81.3%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60.4%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33.3%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72.9%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24.0%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86.5%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41.7%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60.4%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63.5%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46.9%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43.8%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58.0</c:v>
                </c:pt>
                <c:pt idx="1">
                  <c:v>63.6</c:v>
                </c:pt>
                <c:pt idx="2">
                  <c:v>53.1</c:v>
                </c:pt>
                <c:pt idx="3">
                  <c:v>55.2</c:v>
                </c:pt>
                <c:pt idx="4">
                  <c:v>52.1</c:v>
                </c:pt>
                <c:pt idx="5">
                  <c:v>57.3</c:v>
                </c:pt>
                <c:pt idx="6">
                  <c:v>34.4</c:v>
                </c:pt>
                <c:pt idx="7">
                  <c:v>32.3</c:v>
                </c:pt>
                <c:pt idx="8">
                  <c:v>44.8</c:v>
                </c:pt>
                <c:pt idx="9">
                  <c:v>81.3</c:v>
                </c:pt>
                <c:pt idx="10">
                  <c:v>60.4</c:v>
                </c:pt>
                <c:pt idx="11">
                  <c:v>87.5</c:v>
                </c:pt>
                <c:pt idx="12">
                  <c:v>33.3</c:v>
                </c:pt>
                <c:pt idx="13">
                  <c:v>72.9</c:v>
                </c:pt>
                <c:pt idx="14">
                  <c:v>24.0</c:v>
                </c:pt>
                <c:pt idx="15">
                  <c:v>77.1</c:v>
                </c:pt>
                <c:pt idx="16">
                  <c:v>86.5</c:v>
                </c:pt>
                <c:pt idx="17">
                  <c:v>41.7</c:v>
                </c:pt>
                <c:pt idx="18">
                  <c:v>83.3</c:v>
                </c:pt>
                <c:pt idx="19">
                  <c:v>60.4</c:v>
                </c:pt>
                <c:pt idx="20">
                  <c:v>77.1</c:v>
                </c:pt>
                <c:pt idx="21">
                  <c:v>63.5</c:v>
                </c:pt>
                <c:pt idx="22">
                  <c:v>46.9</c:v>
                </c:pt>
                <c:pt idx="23">
                  <c:v>43.8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98.8%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93.7%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98.8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87.5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93.7</c:v>
                </c:pt>
                <c:pt idx="13">
                  <c:v>100.0</c:v>
                </c:pt>
                <c:pt idx="14">
                  <c:v>91.7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95.0%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95.0</c:v>
                </c:pt>
                <c:pt idx="1">
                  <c:v>100.0</c:v>
                </c:pt>
                <c:pt idx="2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88.1%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81.8%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58.7%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91.9%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92.5%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85.0%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86.3%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73.8%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96.3%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90.0%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98.3%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68.9%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90.6%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91.2%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70.2%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88.1</c:v>
                </c:pt>
                <c:pt idx="1">
                  <c:v>100.0</c:v>
                </c:pt>
                <c:pt idx="2">
                  <c:v>66.2</c:v>
                </c:pt>
                <c:pt idx="3">
                  <c:v>97.5</c:v>
                </c:pt>
                <c:pt idx="4">
                  <c:v>81.8</c:v>
                </c:pt>
                <c:pt idx="5">
                  <c:v>58.7</c:v>
                </c:pt>
                <c:pt idx="6">
                  <c:v>97.5</c:v>
                </c:pt>
                <c:pt idx="7">
                  <c:v>91.9</c:v>
                </c:pt>
                <c:pt idx="8">
                  <c:v>92.5</c:v>
                </c:pt>
                <c:pt idx="9">
                  <c:v>100.0</c:v>
                </c:pt>
                <c:pt idx="10">
                  <c:v>85.0</c:v>
                </c:pt>
                <c:pt idx="11">
                  <c:v>86.3</c:v>
                </c:pt>
                <c:pt idx="12">
                  <c:v>73.8</c:v>
                </c:pt>
                <c:pt idx="13">
                  <c:v>96.3</c:v>
                </c:pt>
                <c:pt idx="14">
                  <c:v>90.0</c:v>
                </c:pt>
                <c:pt idx="15">
                  <c:v>98.3</c:v>
                </c:pt>
                <c:pt idx="16">
                  <c:v>98.8</c:v>
                </c:pt>
                <c:pt idx="17">
                  <c:v>100.0</c:v>
                </c:pt>
                <c:pt idx="18">
                  <c:v>68.9</c:v>
                </c:pt>
                <c:pt idx="19">
                  <c:v>90.6</c:v>
                </c:pt>
                <c:pt idx="20">
                  <c:v>91.2</c:v>
                </c:pt>
                <c:pt idx="21">
                  <c:v>97.5</c:v>
                </c:pt>
                <c:pt idx="22">
                  <c:v>93.8</c:v>
                </c:pt>
                <c:pt idx="23">
                  <c:v>70.2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78.1%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78.1</c:v>
                </c:pt>
                <c:pt idx="1">
                  <c:v>62.5</c:v>
                </c:pt>
                <c:pt idx="2">
                  <c:v>71.9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48.2%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46.9%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45.8%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39.6%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24.0%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78.1%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41.7%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25.0%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38.6%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70.8%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35.4%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27.1%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38.5%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42.7%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48.2</c:v>
                </c:pt>
                <c:pt idx="1">
                  <c:v>46.9</c:v>
                </c:pt>
                <c:pt idx="2">
                  <c:v>50.0</c:v>
                </c:pt>
                <c:pt idx="3">
                  <c:v>12.5</c:v>
                </c:pt>
                <c:pt idx="4">
                  <c:v>40.6</c:v>
                </c:pt>
                <c:pt idx="5">
                  <c:v>45.8</c:v>
                </c:pt>
                <c:pt idx="6">
                  <c:v>39.6</c:v>
                </c:pt>
                <c:pt idx="7">
                  <c:v>24.0</c:v>
                </c:pt>
                <c:pt idx="8">
                  <c:v>50.0</c:v>
                </c:pt>
                <c:pt idx="9">
                  <c:v>78.1</c:v>
                </c:pt>
                <c:pt idx="10">
                  <c:v>50.0</c:v>
                </c:pt>
                <c:pt idx="11">
                  <c:v>41.7</c:v>
                </c:pt>
                <c:pt idx="12">
                  <c:v>25.0</c:v>
                </c:pt>
                <c:pt idx="13">
                  <c:v>100.0</c:v>
                </c:pt>
                <c:pt idx="14">
                  <c:v>38.6</c:v>
                </c:pt>
                <c:pt idx="15">
                  <c:v>70.8</c:v>
                </c:pt>
                <c:pt idx="16">
                  <c:v>100.0</c:v>
                </c:pt>
                <c:pt idx="17">
                  <c:v>50.0</c:v>
                </c:pt>
                <c:pt idx="18">
                  <c:v>50.0</c:v>
                </c:pt>
                <c:pt idx="19">
                  <c:v>50.0</c:v>
                </c:pt>
                <c:pt idx="20">
                  <c:v>35.4</c:v>
                </c:pt>
                <c:pt idx="21">
                  <c:v>27.1</c:v>
                </c:pt>
                <c:pt idx="22">
                  <c:v>38.5</c:v>
                </c:pt>
                <c:pt idx="23">
                  <c:v>42.7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84.4%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33.3%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84.4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16.7</c:v>
                </c:pt>
                <c:pt idx="5">
                  <c:v>100.0</c:v>
                </c:pt>
                <c:pt idx="6">
                  <c:v>100.0</c:v>
                </c:pt>
                <c:pt idx="7">
                  <c:v>4.2</c:v>
                </c:pt>
                <c:pt idx="8">
                  <c:v>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87.5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33.3</c:v>
                </c:pt>
                <c:pt idx="23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89.5%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89.5</c:v>
                </c:pt>
                <c:pt idx="1">
                  <c:v>100.0</c:v>
                </c:pt>
                <c:pt idx="2">
                  <c:v>100.0</c:v>
                </c:pt>
                <c:pt idx="3">
                  <c:v>4.2</c:v>
                </c:pt>
                <c:pt idx="4">
                  <c:v>100.0</c:v>
                </c:pt>
                <c:pt idx="5">
                  <c:v>100.0</c:v>
                </c:pt>
                <c:pt idx="6">
                  <c:v>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87.5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66.7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58.2%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35.0%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42.5%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58.2</c:v>
                </c:pt>
                <c:pt idx="1">
                  <c:v>100.0</c:v>
                </c:pt>
                <c:pt idx="2">
                  <c:v>100.0</c:v>
                </c:pt>
                <c:pt idx="3">
                  <c:v>40.0</c:v>
                </c:pt>
                <c:pt idx="4">
                  <c:v>40.0</c:v>
                </c:pt>
                <c:pt idx="5">
                  <c:v>40.0</c:v>
                </c:pt>
                <c:pt idx="6">
                  <c:v>40.0</c:v>
                </c:pt>
                <c:pt idx="7">
                  <c:v>40.0</c:v>
                </c:pt>
                <c:pt idx="8">
                  <c:v>40.0</c:v>
                </c:pt>
                <c:pt idx="9">
                  <c:v>100.0</c:v>
                </c:pt>
                <c:pt idx="10">
                  <c:v>40.0</c:v>
                </c:pt>
                <c:pt idx="11">
                  <c:v>40.0</c:v>
                </c:pt>
                <c:pt idx="12">
                  <c:v>35.0</c:v>
                </c:pt>
                <c:pt idx="13">
                  <c:v>100.0</c:v>
                </c:pt>
                <c:pt idx="14">
                  <c:v>40.0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40.0</c:v>
                </c:pt>
                <c:pt idx="19">
                  <c:v>40.0</c:v>
                </c:pt>
                <c:pt idx="20">
                  <c:v>42.5</c:v>
                </c:pt>
                <c:pt idx="21">
                  <c:v>40.0</c:v>
                </c:pt>
                <c:pt idx="22">
                  <c:v>40.0</c:v>
                </c:pt>
                <c:pt idx="23">
                  <c:v>40.0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91.0%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97.8%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100.0</c:v>
                </c:pt>
                <c:pt idx="1">
                  <c:v>91.0</c:v>
                </c:pt>
                <c:pt idx="2">
                  <c:v>97.8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93.0%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57.5%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89.2%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88.3%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93.0</c:v>
                </c:pt>
                <c:pt idx="1">
                  <c:v>100.0</c:v>
                </c:pt>
                <c:pt idx="2">
                  <c:v>93.3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83.3</c:v>
                </c:pt>
                <c:pt idx="7">
                  <c:v>57.5</c:v>
                </c:pt>
                <c:pt idx="8">
                  <c:v>89.2</c:v>
                </c:pt>
                <c:pt idx="9">
                  <c:v>100.0</c:v>
                </c:pt>
                <c:pt idx="10">
                  <c:v>86.7</c:v>
                </c:pt>
                <c:pt idx="11">
                  <c:v>75.0</c:v>
                </c:pt>
                <c:pt idx="12">
                  <c:v>87.5</c:v>
                </c:pt>
                <c:pt idx="13">
                  <c:v>100.0</c:v>
                </c:pt>
                <c:pt idx="14">
                  <c:v>86.7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95.8</c:v>
                </c:pt>
                <c:pt idx="21">
                  <c:v>100.0</c:v>
                </c:pt>
                <c:pt idx="22">
                  <c:v>88.3</c:v>
                </c:pt>
                <c:pt idx="23">
                  <c:v>95.8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94.7%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68.3%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90.0%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80.8%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95.0%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92.5%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97.1%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94.7</c:v>
                </c:pt>
                <c:pt idx="1">
                  <c:v>100.0</c:v>
                </c:pt>
                <c:pt idx="2">
                  <c:v>91.7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68.3</c:v>
                </c:pt>
                <c:pt idx="8">
                  <c:v>86.2</c:v>
                </c:pt>
                <c:pt idx="9">
                  <c:v>100.0</c:v>
                </c:pt>
                <c:pt idx="10">
                  <c:v>100.0</c:v>
                </c:pt>
                <c:pt idx="11">
                  <c:v>90.0</c:v>
                </c:pt>
                <c:pt idx="12">
                  <c:v>87.5</c:v>
                </c:pt>
                <c:pt idx="13">
                  <c:v>100.0</c:v>
                </c:pt>
                <c:pt idx="14">
                  <c:v>80.8</c:v>
                </c:pt>
                <c:pt idx="15">
                  <c:v>100.0</c:v>
                </c:pt>
                <c:pt idx="16">
                  <c:v>100.0</c:v>
                </c:pt>
                <c:pt idx="17">
                  <c:v>95.0</c:v>
                </c:pt>
                <c:pt idx="18">
                  <c:v>100.0</c:v>
                </c:pt>
                <c:pt idx="19">
                  <c:v>100.0</c:v>
                </c:pt>
                <c:pt idx="20">
                  <c:v>97.1</c:v>
                </c:pt>
                <c:pt idx="21">
                  <c:v>91.7</c:v>
                </c:pt>
                <c:pt idx="22">
                  <c:v>92.5</c:v>
                </c:pt>
                <c:pt idx="23">
                  <c:v>97.1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46.9%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9.3%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29.3%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8.0%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31.7%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35.7%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37.3%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35.0%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37.3%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36.7%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20.0%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32.0%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46.9</c:v>
                </c:pt>
                <c:pt idx="1">
                  <c:v>40.0</c:v>
                </c:pt>
                <c:pt idx="2">
                  <c:v>40.0</c:v>
                </c:pt>
                <c:pt idx="3">
                  <c:v>9.3</c:v>
                </c:pt>
                <c:pt idx="4">
                  <c:v>40.0</c:v>
                </c:pt>
                <c:pt idx="5">
                  <c:v>29.3</c:v>
                </c:pt>
                <c:pt idx="6">
                  <c:v>8.0</c:v>
                </c:pt>
                <c:pt idx="7">
                  <c:v>31.7</c:v>
                </c:pt>
                <c:pt idx="8">
                  <c:v>35.7</c:v>
                </c:pt>
                <c:pt idx="9">
                  <c:v>100.0</c:v>
                </c:pt>
                <c:pt idx="10">
                  <c:v>37.3</c:v>
                </c:pt>
                <c:pt idx="11">
                  <c:v>40.0</c:v>
                </c:pt>
                <c:pt idx="12">
                  <c:v>35.0</c:v>
                </c:pt>
                <c:pt idx="13">
                  <c:v>100.0</c:v>
                </c:pt>
                <c:pt idx="14">
                  <c:v>40.0</c:v>
                </c:pt>
                <c:pt idx="15">
                  <c:v>87.5</c:v>
                </c:pt>
                <c:pt idx="16">
                  <c:v>99.0</c:v>
                </c:pt>
                <c:pt idx="17">
                  <c:v>100.0</c:v>
                </c:pt>
                <c:pt idx="18">
                  <c:v>40.0</c:v>
                </c:pt>
                <c:pt idx="19">
                  <c:v>37.3</c:v>
                </c:pt>
                <c:pt idx="20">
                  <c:v>40.0</c:v>
                </c:pt>
                <c:pt idx="21">
                  <c:v>36.7</c:v>
                </c:pt>
                <c:pt idx="22">
                  <c:v>20.0</c:v>
                </c:pt>
                <c:pt idx="23">
                  <c:v>32.0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3" Type="http://schemas.openxmlformats.org/officeDocument/2006/relationships/image" Target="../media/image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image" Target="../media/image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image" Target="../media/image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image" Target="../media/image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Relationship Id="rId3" Type="http://schemas.openxmlformats.org/officeDocument/2006/relationships/image" Target="../media/image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Relationship Id="rId3" Type="http://schemas.openxmlformats.org/officeDocument/2006/relationships/image" Target="../media/image3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Relationship Id="rId3" Type="http://schemas.openxmlformats.org/officeDocument/2006/relationships/image" Target="../media/image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image" Target="../media/image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Relationship Id="rId3" Type="http://schemas.openxmlformats.org/officeDocument/2006/relationships/image" Target="../media/image3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Relationship Id="rId3" Type="http://schemas.openxmlformats.org/officeDocument/2006/relationships/image" Target="../media/image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Relationship Id="rId3" Type="http://schemas.openxmlformats.org/officeDocument/2006/relationships/image" Target="../media/image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Relationship Id="rId3" Type="http://schemas.openxmlformats.org/officeDocument/2006/relationships/image" Target="../media/image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Relationship Id="rId3" Type="http://schemas.openxmlformats.org/officeDocument/2006/relationships/image" Target="../media/image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Relationship Id="rId3" Type="http://schemas.openxmlformats.org/officeDocument/2006/relationships/image" Target="../media/image3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Relationship Id="rId3" Type="http://schemas.openxmlformats.org/officeDocument/2006/relationships/image" Target="../media/image3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3.xml"/><Relationship Id="rId3" Type="http://schemas.openxmlformats.org/officeDocument/2006/relationships/image" Target="../media/image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286000" cy="205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228600"/>
            <a:ext cx="5943600" cy="2057400"/>
          </a:xfrm>
          <a:prstGeom prst="rect">
            <a:avLst/>
          </a:prstGeom>
          <a:solidFill>
            <a:srgbClr val="CC69FF"/>
          </a:solidFill>
          <a:ln w="38100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000000"/>
                </a:solidFill>
              </a:defRPr>
            </a:pPr>
            <a:r>
              <a:t>LAPORAN AKHIR</a:t>
            </a:r>
            <a:br/>
            <a:r>
              <a:t>TWITTER SERVICE EXCELENCE INDEX 2021</a:t>
            </a:r>
            <a:br/>
            <a:r>
              <a:t>PERIODE PEMANTAUAN</a:t>
            </a:r>
            <a:br/>
            <a:r>
              <a:t>JANUARI - MARET 2021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514600"/>
          <a:ext cx="8686800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28800"/>
                <a:gridCol w="457200"/>
                <a:gridCol w="64008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No. Laporan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Tipe Laporan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Nama Client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476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Dilaporkan olah:</a:t>
            </a:r>
          </a:p>
        </p:txBody>
      </p:sp>
      <p:pic>
        <p:nvPicPr>
          <p:cNvPr id="6" name="Picture 5" descr="halaman aw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00600"/>
            <a:ext cx="25146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6172200"/>
            <a:ext cx="8686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All rights reserved.  No part of this publication may be reproduced, stored in a retrieval system, or transmitted in any form </a:t>
            </a:r>
            <a:br/>
            <a:r>
              <a:t>or by anymeans, electronic, mechanical, photocopying, recording, or otherwise, </a:t>
            </a:r>
            <a:br/>
            <a:r>
              <a:t>without prior written permission of The CARRE - Center for Customer Satisfaction and Loyalty.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ENGAGING</a:t>
            </a:r>
            <a:br/>
            <a:r>
              <a:t>KPI Access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9 dari 81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10 dari 81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11 dari 81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12 dari 81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13 dari 81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Feasibility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14.8%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14.8%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98.8%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14 dari 81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Feasibility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15 dari 81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16 dari 81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17 dari 81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Accessibility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18 dari 81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26080" y="1828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/>
            </a:pPr>
            <a:r>
              <a:t>Monitoring dikelola olah:</a:t>
            </a:r>
          </a:p>
        </p:txBody>
      </p:sp>
      <p:pic>
        <p:nvPicPr>
          <p:cNvPr id="3" name="Picture 2" descr="halaman aw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5029200" cy="2423160"/>
          </a:xfrm>
          <a:prstGeom prst="rect">
            <a:avLst/>
          </a:prstGeom>
        </p:spPr>
      </p:pic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 dari 81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19 dari 81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20 dari 81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30.6%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58.2%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21 dari 81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ENGAGING</a:t>
            </a:r>
            <a:br/>
            <a:r>
              <a:t>KPI System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22 dari 81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di-pingpong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23 dari 81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di-pingpong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24 dari 81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Practicability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di-pingpong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90.4%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93.0%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25 dari 81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26 dari 81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27 dari 81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Resourceful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96.9%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94.7%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28 dari 81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DAFTAR ISI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0"/>
              </a:tblGrid>
              <a:tr h="571500">
                <a:tc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No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Bagian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Frame Work TSEI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2.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Definisi Dimensi dan KPI TSEI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Engaging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4.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Human Touching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Navigating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6.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Engagement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7.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Area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 dari 81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responsif menjawab pertanyaan atau permintaan dalam jangka waktu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93.8%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29 dari 81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responsif menjawab pertanyaan atau permintaan dalam jangka waktu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30 dari 81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Encouraging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responsif menjawab pertanyaan atau permintaan dalam jangka waktu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86.0%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46.9%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31 dari 81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HUMAN TOUCHING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32 dari 81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HUMAN TOUCHING</a:t>
            </a:r>
            <a:br/>
            <a:r>
              <a:t>KPI Communication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33 dari 81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145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34 dari 81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145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35 dari 81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93.5%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39.7%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...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36 dari 81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43.7%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74.5%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37 dari 81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38 dari 81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8575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FRAME WORK DAN</a:t>
            </a:r>
            <a:br/>
            <a:r>
              <a:t>DEFINISI DIMENSI DAN KPI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 dari 81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39 dari 81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Non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40 dari 81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41 dari 81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42 dari 81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Visual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97.9%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74.1%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43 dari 81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HUMAN TOUCHING</a:t>
            </a:r>
            <a:br/>
            <a:r>
              <a:t>KPI Attitude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44 dari 81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Emotikon dipilih untuk menunjukkan rasa empati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45 dari 81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Emotikon dipilih untuk menunjukkan rasa empati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46 dari 81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Empathy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Emotikon dipilih untuk menunjukkan rasa empati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49.3%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79.8%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47 dari 81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48 dari 81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FRAME WORK TSEI</a:t>
            </a:r>
          </a:p>
        </p:txBody>
      </p:sp>
      <p:pic>
        <p:nvPicPr>
          <p:cNvPr id="3" name="Picture 2" descr="framework twitt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7240"/>
            <a:ext cx="8229600" cy="5257800"/>
          </a:xfrm>
          <a:prstGeom prst="rect">
            <a:avLst/>
          </a:prstGeom>
        </p:spPr>
      </p:pic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 dari 81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49 dari 81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Caring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80.6%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90.9%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50 dari 81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NAVIGATING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51 dari 81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Probing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52 dari 81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81.2%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71.9%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78.1%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53 dari 81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54 dari 81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Probing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52.9%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61.2%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60.3%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77.1%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58.0%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55 dari 81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Providing Solution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56 dari 81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93.8%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57 dari 81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58 dari 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ENGAGING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Twitter dari segi keterikatan yang dialami pelanggan saat bergabung ke akun tersebut dalam hal kemudahan akses dan kemudahan sistem didalamnya berdasarkan 2 KPI yaitu : ACCESS dan SYSTEM.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65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ACCESS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kemudahan yang dialami pelanggan untuk bergabung dalam akun Twitter tersebut didalamnya mengandung unsur mudah ditemukan akun Twitternya, mudah terkirim pesannya dan ada penanggung jawab diakun tersebut.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108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SYSTEM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kepastian pesan yang dikirim pelanggan dapat terjawab/ditanggapi secara langsung, cepat responnya dan tuntas jawabnya.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 dari 81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Providing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84.9%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92.9%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98.3%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88.1%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59 dari 81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Closing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60 dari 81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 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78.1%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71.9%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61 dari 81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 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62 dari 81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Closing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 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14.7%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73.9%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15.6%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70.8%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48.2%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63 dari 81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ENGAGEMENT INDEX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64 dari 81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ENGAGEMENT INDEX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686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0"/>
                <a:gridCol w="1371600"/>
              </a:tblGrid>
              <a:tr h="268941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ENGAGEMENT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4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90.9%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65 dari 81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AREA PERBAIKAN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66 dari 81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67 dari 81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68 dari 81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HUMAN TOUCHING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Twitter dari segi sentuhan emosional kemanusiaan sehingga pelanggan merasa sedang berhubungan dengan petugas secara langsung berdasarkan 2 KPI yaitu : COMMUNICATING dan ATTITUDE.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65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COMMUNICATING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keramahan dan keluwesan dari bahasa yang digunakan, yang dirasakan pelanggan saat berinteraksi baik verbal, non verbal maupun virtual.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24612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ATTITUDE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Twitter dari segi perhatian, emphaty dan kepedulian yang dirasakan pelanggan dalam menanggapi masalahnya.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 dari 81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Terlihat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69 dari 81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70 dari 81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responsive menjawab pertanyaan atau permintaan dalam jangka waktu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0.090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71 dari 81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diping 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72 dari 81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73 dari 81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74 dari 81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: terimakasih, thanks, tolong, maaf.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0.050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0.250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Emoticon dipilih untuk menunjukkan rasa empathy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75 dari 81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76 dari 81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: memanggil sebutan bapak/ibu?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77 dari 81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emoticon positive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78 dari 81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NAVIGATING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sebuah akun Twitter dalam hal ketuntasan dan solusi tindak lanjut dari hal yang disampaikan pelanggan berdasarkan 3 KPI yaitu : PROBING, PROVIDING SOLUTION dan CLOSING.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kedalaman dalam mencari kebutuhan pelanggan yang diharapkan.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971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ketuntasan dalam memberikan solusi dan menawarkan solusi lanjutan yang dirasakan oleh pelanggan.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38912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keramahan dan keterkaitan lebih lanjut untuk menggunakan/berkunjung ke akun Twitter tersebut.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 dari 81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0.630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.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0.060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0.150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79 dari 81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menjawab? 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0.060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0.240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0.120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0.240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80 dari 81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0.096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0.064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0.064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81 dari 81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ENGAGING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 dari 81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