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12192000" cy="6858000"/>
  <p:notesSz cx="6881813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DAAE1-DF69-44E1-8E8E-3A4C5C50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866AD-A96F-4DA7-9381-271DD459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B6832-FB96-4E0B-BA76-029B1388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0A219-938A-4B2E-84EC-4DF84738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5B52FC-09B5-4156-B0B4-7532D55B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94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BB9D-050F-4823-B953-05476D35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77FF06-241B-4EB5-9B9D-6AA91E75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CCAFC-EAFE-4520-9B4C-5ABF8C30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FF16A-AFE9-4745-BD63-58C86799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261F0-AB71-4D00-8E55-4764DFBB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C43BEC-6489-4834-9841-A9FD2DFB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8E3D56-F44B-4C71-95A5-CFAE0856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26D89-B7F5-4EB5-95CA-FFC38541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8CB312-BE73-4435-98B3-BD73765B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1075B-8EB0-475C-AAC6-641CB7A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86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BC96E-E4FD-4712-89CF-F0260282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6B2D6-CE27-44A4-9C0A-11580B22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867AD-0291-4025-9DBB-B2061B9A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6AE29-E669-4A9F-9236-E2F0EE81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6AF99-7014-4159-ACA7-EB64C52D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7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41DA7-6608-4DFF-BB2E-F2835BCC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BB06D-3EBD-4498-8CE4-1731E66F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78EB67-9AFD-452F-A664-B638335E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23320-C27E-4CDB-8DD3-69375A7D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DEFB27-EE0A-4445-8E48-CA914BE8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503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03D18-C439-461D-9635-7BC40FC6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11998-4EE5-4394-8F0C-AA9F58F0E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ACE45F-1DF8-4E31-AB1D-31917EE0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F1C147-4786-45FD-A4BF-44AC51AA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D6E3F1-860B-44F1-BF58-0795665A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741200-0666-409E-8153-982894AB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0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E9A64-BD64-4C42-8598-454BDA6D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25315-0F17-4584-A885-3AAE164D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99C477-CEFB-4ACA-892E-03F6DAD33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B3944-6672-41A9-98D7-DE60B7A0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03965D-CDE0-487E-8C4C-BFD246FC9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537327-3E92-4BF5-8D40-2A8DB426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F7E4B0-02A1-4216-B7FA-EEE3139A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58815E-C86C-4C9A-97C3-420F60AF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99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FE59C-239E-4206-9A35-89D56380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6FA8DC-272E-4493-91FA-FCCEE59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D590F-DF8D-4C9D-A499-2AE06857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995EE8-2DEE-4EA7-8C26-5F570E5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136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6AC7B4-FAF5-42AE-A8B9-EF07F7B7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F7EE25-BFF4-4775-8CA7-BB3D03D0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85CD4A-5119-4FE3-902C-3BE84AD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1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4462A-437B-4AB7-9C45-53F69D1C9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D19E0-3BD5-4F48-8F87-FE4B29BA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3C6DEA-27E8-48F3-81EB-6FC9C6AB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C58AA-984F-4914-A750-DA75DFCF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DD1D90-9947-4B5E-8265-37B2EC7F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A2BE5-55EE-47F0-9F18-DCA655A1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2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8668C-6C02-4591-B195-7E62A5F9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499045-007F-4014-9B74-97906E769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413EA0-A405-40FF-BECE-23E9AED0C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558DC-DAD4-4134-A8C5-C0447DB8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53178-D1AD-4CB7-92FF-1FF901E7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AFED3-7EA3-44A7-BDAC-66FB000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66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4FA3E9-2C29-4AC4-ABE3-B3F55210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4B5CE7-B151-4F2B-AF63-3085A0B3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5D0C2-04A1-4A5E-85E6-71989256F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263D-19A0-4F5E-A4FB-54E107493CA8}" type="datetimeFigureOut">
              <a:rPr lang="es-MX" smtClean="0"/>
              <a:t>08/12/2018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1CFA1-D91B-48B9-8077-C19B9DBF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F1730D-80B0-4320-B427-CFD4E0D9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DA66-5650-4334-8A51-F21C3E468A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3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0213E-ED8C-4478-BFFC-9BF270AA8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295" y="3248175"/>
            <a:ext cx="9144000" cy="1626704"/>
          </a:xfrm>
        </p:spPr>
        <p:txBody>
          <a:bodyPr/>
          <a:lstStyle/>
          <a:p>
            <a:r>
              <a:rPr lang="es-MX" sz="8800" dirty="0"/>
              <a:t>Equipo: Cero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6D9F510-7D71-4882-A67D-44096FFC2E2D}"/>
              </a:ext>
            </a:extLst>
          </p:cNvPr>
          <p:cNvSpPr txBox="1"/>
          <p:nvPr/>
        </p:nvSpPr>
        <p:spPr>
          <a:xfrm>
            <a:off x="8430935" y="5711447"/>
            <a:ext cx="30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CDMX 8 Diciembre 2018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4C6B27-8F71-490A-8A9E-EBBCDF195EE8}"/>
              </a:ext>
            </a:extLst>
          </p:cNvPr>
          <p:cNvSpPr txBox="1"/>
          <p:nvPr/>
        </p:nvSpPr>
        <p:spPr>
          <a:xfrm>
            <a:off x="8882907" y="3509318"/>
            <a:ext cx="67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/>
              <a:t>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682EBC5-5481-46DD-93E3-C52648DD65FC}"/>
              </a:ext>
            </a:extLst>
          </p:cNvPr>
          <p:cNvSpPr txBox="1">
            <a:spLocks/>
          </p:cNvSpPr>
          <p:nvPr/>
        </p:nvSpPr>
        <p:spPr>
          <a:xfrm>
            <a:off x="559904" y="216044"/>
            <a:ext cx="11072191" cy="162670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000" dirty="0" err="1">
                <a:solidFill>
                  <a:schemeClr val="bg1"/>
                </a:solidFill>
              </a:rPr>
              <a:t>Datatón</a:t>
            </a:r>
            <a:r>
              <a:rPr lang="es-MX" sz="8000" dirty="0">
                <a:solidFill>
                  <a:schemeClr val="bg1"/>
                </a:solidFill>
              </a:rPr>
              <a:t> Anticorrupción</a:t>
            </a:r>
            <a:endParaRPr lang="es-MX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91FCC-7877-4F99-88CE-2AB3B8DE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04" y="114693"/>
            <a:ext cx="10515600" cy="799708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D4D159-B58A-469B-9DB2-AB1FD6392115}"/>
              </a:ext>
            </a:extLst>
          </p:cNvPr>
          <p:cNvSpPr txBox="1"/>
          <p:nvPr/>
        </p:nvSpPr>
        <p:spPr>
          <a:xfrm>
            <a:off x="689113" y="1081782"/>
            <a:ext cx="1034994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Análisis Impuestos SAT</a:t>
            </a:r>
          </a:p>
          <a:p>
            <a:endParaRPr lang="es-MX" sz="2400" dirty="0"/>
          </a:p>
          <a:p>
            <a:r>
              <a:rPr lang="es-MX" sz="2400" b="1" dirty="0"/>
              <a:t>Se trabajo en relacionar el:  </a:t>
            </a:r>
          </a:p>
          <a:p>
            <a:endParaRPr lang="es-MX" sz="1000" dirty="0"/>
          </a:p>
          <a:p>
            <a:pPr algn="ctr"/>
            <a:r>
              <a:rPr lang="es-MX" sz="2400" dirty="0"/>
              <a:t>	Cambio de la Recaudación y su Temporalidad</a:t>
            </a:r>
          </a:p>
          <a:p>
            <a:pPr algn="ctr"/>
            <a:r>
              <a:rPr lang="es-MX" sz="2400" dirty="0"/>
              <a:t>Vs</a:t>
            </a:r>
          </a:p>
          <a:p>
            <a:pPr algn="ctr"/>
            <a:r>
              <a:rPr lang="es-MX" sz="2400" dirty="0"/>
              <a:t>Presupuesto de Ingresos</a:t>
            </a:r>
          </a:p>
          <a:p>
            <a:pPr algn="ctr"/>
            <a:endParaRPr lang="es-MX" sz="2400" dirty="0"/>
          </a:p>
          <a:p>
            <a:pPr algn="ctr"/>
            <a:endParaRPr lang="es-MX" sz="2400" dirty="0"/>
          </a:p>
          <a:p>
            <a:r>
              <a:rPr lang="es-MX" sz="2400" dirty="0"/>
              <a:t>Se elaboró una </a:t>
            </a:r>
            <a:r>
              <a:rPr lang="es-MX" sz="2400" b="1" dirty="0"/>
              <a:t>herramienta en software lib</a:t>
            </a:r>
            <a:r>
              <a:rPr lang="es-MX" sz="2400" dirty="0"/>
              <a:t>re (</a:t>
            </a:r>
            <a:r>
              <a:rPr lang="es-MX" sz="2400" dirty="0" err="1"/>
              <a:t>postgres</a:t>
            </a:r>
            <a:r>
              <a:rPr lang="es-MX" sz="2400" dirty="0"/>
              <a:t>, </a:t>
            </a:r>
            <a:r>
              <a:rPr lang="es-MX" sz="2400" dirty="0" err="1"/>
              <a:t>phyton</a:t>
            </a:r>
            <a:r>
              <a:rPr lang="es-MX" sz="2400" dirty="0"/>
              <a:t>, </a:t>
            </a:r>
            <a:r>
              <a:rPr lang="es-MX" sz="2400" dirty="0" err="1"/>
              <a:t>Flask</a:t>
            </a:r>
            <a:r>
              <a:rPr lang="es-MX" sz="2400" dirty="0"/>
              <a:t>) para estudiar, implementar para aprovechar para detectar probables  hechos de corrupción a partir de la información en la Base de Datos de </a:t>
            </a:r>
            <a:r>
              <a:rPr lang="es-MX" sz="2400" dirty="0" err="1"/>
              <a:t>Compranet</a:t>
            </a:r>
            <a:r>
              <a:rPr lang="es-MX" sz="2400" dirty="0"/>
              <a:t> </a:t>
            </a:r>
          </a:p>
          <a:p>
            <a:endParaRPr lang="es-MX" sz="2400" dirty="0"/>
          </a:p>
          <a:p>
            <a:r>
              <a:rPr lang="es-MX" sz="2400" dirty="0"/>
              <a:t>Se utilizó una herramienta de visualización para tratar de integrar, presentar y manipular amigablemente distintas fuentes de información pública.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MX" sz="2400" dirty="0"/>
              <a:t>BD Proveedores y Contratistas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s-MX" sz="2400" dirty="0"/>
              <a:t>BD Contratos y Gastos</a:t>
            </a:r>
          </a:p>
          <a:p>
            <a:pPr algn="ctr"/>
            <a:r>
              <a:rPr lang="es-MX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8115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Equipo: Cero</vt:lpstr>
      <vt:lpstr>Temario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Garza</dc:creator>
  <cp:lastModifiedBy>Ricardo Garza</cp:lastModifiedBy>
  <cp:revision>25</cp:revision>
  <cp:lastPrinted>2018-11-24T00:22:19Z</cp:lastPrinted>
  <dcterms:created xsi:type="dcterms:W3CDTF">2018-11-23T22:38:20Z</dcterms:created>
  <dcterms:modified xsi:type="dcterms:W3CDTF">2018-12-08T23:51:31Z</dcterms:modified>
</cp:coreProperties>
</file>