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A5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5" autoAdjust="0"/>
    <p:restoredTop sz="94660"/>
  </p:normalViewPr>
  <p:slideViewPr>
    <p:cSldViewPr snapToGrid="0">
      <p:cViewPr>
        <p:scale>
          <a:sx n="200" d="100"/>
          <a:sy n="200" d="100"/>
        </p:scale>
        <p:origin x="1242" y="-1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7C47-234F-413F-00CF-07788D883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05697-F739-97F7-9B15-6CF1A1891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26892-BE5A-B89F-B658-5AF91BF5C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0DC5-7DCF-496F-827F-3C9A969CE01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D72CB-A6C6-D4D8-8825-FB278902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CB2E7-310A-4C04-FCA1-D73B53A5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03C2-632B-4E45-9BB4-01D3D8393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2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5938-AE2D-D96A-CE93-D71D025A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9D863-7640-02A6-CEB7-5D906FA3E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260BB-4714-37BD-26D6-59BBEA51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0DC5-7DCF-496F-827F-3C9A969CE01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3D103-0789-C111-2D06-71391C9E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8D0E1-7A50-AD6D-BE22-62ABBF34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03C2-632B-4E45-9BB4-01D3D8393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1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1DAE4C-D1D9-ABA5-7501-C6124ABB5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50C53-A0D3-AA64-695B-C2F8ED304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923B-8F21-113D-ACC4-B9F80945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0DC5-7DCF-496F-827F-3C9A969CE01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F59CA-7BB3-1AD2-3AAA-9B48D162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1D99B-0014-6219-1DD0-44563BED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03C2-632B-4E45-9BB4-01D3D8393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9748-5CF2-4DA2-C7C8-0D8E9E39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2C0D5-501A-1331-6C46-9035B462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CA4F7-E499-FEAB-EED7-F7D2B8DF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0DC5-7DCF-496F-827F-3C9A969CE01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0759E-FDC8-4F69-26CD-67783F1C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5D577-0EE1-1CAF-7F38-FADF2243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03C2-632B-4E45-9BB4-01D3D8393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52B53-1E65-0689-08FC-B9B53CA1F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998D2-B306-4F45-BAC9-A9E425159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CB3A1-8D3E-C603-9E8D-75A09BB8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0DC5-7DCF-496F-827F-3C9A969CE01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B9581-5BD1-FD13-2B13-0ABE7D74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42A64-B7FC-40DF-9BCD-12D52D3C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03C2-632B-4E45-9BB4-01D3D8393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7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A87FF-07A1-7C44-A273-30DE1AD3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DBC1-1AE5-87B7-F89B-E3A31A95C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3781A-1568-CAFA-3A82-FB11A1D45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80B18-E5A6-9B86-2304-BD77ED0F6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0DC5-7DCF-496F-827F-3C9A969CE01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E4DB-D20C-3A48-CC8B-85F560104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40E66-8CEA-B0C8-0E23-77164CE0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03C2-632B-4E45-9BB4-01D3D8393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4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01862-7B36-9E85-9CD6-ED5C2448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C8DDB-9BB6-7615-26F3-0BF9C0373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7DF04-5C23-92D4-41EB-1FE0EFF39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FD1C4C-9624-03DB-E4D6-606C60875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9FDDBF-71BD-331E-EE94-D85EB5988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54E55A-452D-3B87-EAD7-21EACF66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0DC5-7DCF-496F-827F-3C9A969CE01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1D578-0970-BA4F-5C6F-B421F837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F4A4E2-8F93-4D5F-902D-874C97A8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03C2-632B-4E45-9BB4-01D3D8393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2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A8F2-1C2F-5691-6E89-B66E0CB8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4130A-67A8-2A35-988A-84E032F7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0DC5-7DCF-496F-827F-3C9A969CE01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6D58C-3D0A-91C0-C0E4-3DD29D67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00029-B723-C1D2-7D5F-E83BDC64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03C2-632B-4E45-9BB4-01D3D8393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8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C0A57-CEF4-8AEA-24F7-0C828187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0DC5-7DCF-496F-827F-3C9A969CE01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4D164-B84A-9FC1-3AB7-3FDE2A32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C876F-DCA3-299B-4A69-5D0A2992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03C2-632B-4E45-9BB4-01D3D8393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4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9A06-8147-3C97-E206-B2C1A01C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1F272-36C2-E788-FB1B-F90D7BCFD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81899-9867-2071-3B37-2D9B8DFDC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17D9B-72DE-8754-DCA5-28615113F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0DC5-7DCF-496F-827F-3C9A969CE01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9A138-B38E-1370-DE5D-82358986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3CF9C-F6A1-29B7-FA50-C4FFB36B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03C2-632B-4E45-9BB4-01D3D8393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2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3033-A4B9-96E1-F28F-FF10A796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6AEF7E-BF78-554D-F5B7-70065F6B8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0319C-62A4-AF50-4224-176363043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DD76B-8D9B-6B59-E376-F2736296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0DC5-7DCF-496F-827F-3C9A969CE01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190A4-377A-782C-E935-399D868D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7ED49-C084-BBC7-9EF6-7D5BFAB6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603C2-632B-4E45-9BB4-01D3D8393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1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068B38-DCF3-D2C3-5EA7-393DBB352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378DB-44C3-6370-0A63-1779A0D11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919ED-65E4-F593-604A-190E91415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260DC5-7DCF-496F-827F-3C9A969CE01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F63B6-90E5-C556-DC1E-BF5727A85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6C38B-C4D4-D435-4F39-9F69FA5D9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8603C2-632B-4E45-9BB4-01D3D8393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7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E27C-EC5B-E341-EE1F-BB949D0E31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DataTrails Doc Assets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17C1D-DEC1-DBB6-16FA-172EC9E030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Images used within the docs, saved as .</a:t>
            </a:r>
            <a:r>
              <a:rPr lang="en-US" dirty="0" err="1"/>
              <a:t>svg</a:t>
            </a:r>
            <a:r>
              <a:rPr lang="en-US" dirty="0"/>
              <a:t> or </a:t>
            </a:r>
            <a:r>
              <a:rPr lang="en-US" dirty="0" err="1"/>
              <a:t>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2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0BB5C5A1-B9DE-CF1D-3760-6ABFB554C53B}"/>
              </a:ext>
            </a:extLst>
          </p:cNvPr>
          <p:cNvSpPr/>
          <p:nvPr/>
        </p:nvSpPr>
        <p:spPr>
          <a:xfrm>
            <a:off x="6096000" y="659953"/>
            <a:ext cx="3765615" cy="1417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D698B81-4C51-4DA7-C774-0F5788C9C828}"/>
              </a:ext>
            </a:extLst>
          </p:cNvPr>
          <p:cNvSpPr/>
          <p:nvPr/>
        </p:nvSpPr>
        <p:spPr>
          <a:xfrm>
            <a:off x="8468111" y="726561"/>
            <a:ext cx="1319544" cy="1277690"/>
          </a:xfrm>
          <a:prstGeom prst="rect">
            <a:avLst/>
          </a:prstGeom>
          <a:solidFill>
            <a:srgbClr val="0BA5EC"/>
          </a:solidFill>
          <a:ln>
            <a:solidFill>
              <a:srgbClr val="0BA5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/>
              <a:t>DataTrails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545C615-3272-065D-65FE-12FEEE9115F6}"/>
              </a:ext>
            </a:extLst>
          </p:cNvPr>
          <p:cNvSpPr/>
          <p:nvPr/>
        </p:nvSpPr>
        <p:spPr>
          <a:xfrm>
            <a:off x="1376201" y="587995"/>
            <a:ext cx="4036760" cy="1501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11180AC-89C5-8D47-D75C-35227A3529DD}"/>
              </a:ext>
            </a:extLst>
          </p:cNvPr>
          <p:cNvSpPr/>
          <p:nvPr/>
        </p:nvSpPr>
        <p:spPr>
          <a:xfrm>
            <a:off x="3221810" y="1332321"/>
            <a:ext cx="906724" cy="657500"/>
          </a:xfrm>
          <a:prstGeom prst="rect">
            <a:avLst/>
          </a:prstGeom>
          <a:solidFill>
            <a:srgbClr val="0BA5EC"/>
          </a:solidFill>
          <a:ln>
            <a:solidFill>
              <a:srgbClr val="0BA5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 Owner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27136C-20D2-FB32-EDB1-4A55AD4A4455}"/>
              </a:ext>
            </a:extLst>
          </p:cNvPr>
          <p:cNvSpPr/>
          <p:nvPr/>
        </p:nvSpPr>
        <p:spPr>
          <a:xfrm>
            <a:off x="3221810" y="1332321"/>
            <a:ext cx="2095900" cy="707576"/>
          </a:xfrm>
          <a:prstGeom prst="rect">
            <a:avLst/>
          </a:prstGeom>
          <a:solidFill>
            <a:srgbClr val="0BA5EC"/>
          </a:solidFill>
          <a:ln>
            <a:solidFill>
              <a:srgbClr val="0BA5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/>
              <a:t>Data Consumer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E70CB6-F037-3943-FFF4-40A890780724}"/>
              </a:ext>
            </a:extLst>
          </p:cNvPr>
          <p:cNvSpPr/>
          <p:nvPr/>
        </p:nvSpPr>
        <p:spPr>
          <a:xfrm>
            <a:off x="3282380" y="1529896"/>
            <a:ext cx="543138" cy="236950"/>
          </a:xfrm>
          <a:prstGeom prst="rect">
            <a:avLst/>
          </a:prstGeom>
          <a:solidFill>
            <a:schemeClr val="bg1"/>
          </a:solidFill>
          <a:ln>
            <a:solidFill>
              <a:srgbClr val="0BA5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Verify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0DFBDF-EE26-D7AD-E293-D461D8EA6557}"/>
              </a:ext>
            </a:extLst>
          </p:cNvPr>
          <p:cNvSpPr/>
          <p:nvPr/>
        </p:nvSpPr>
        <p:spPr>
          <a:xfrm>
            <a:off x="2222554" y="607045"/>
            <a:ext cx="74345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30972D-CE03-E182-B181-87E8D3A163F6}"/>
              </a:ext>
            </a:extLst>
          </p:cNvPr>
          <p:cNvSpPr/>
          <p:nvPr/>
        </p:nvSpPr>
        <p:spPr>
          <a:xfrm>
            <a:off x="2228660" y="631818"/>
            <a:ext cx="1106338" cy="293418"/>
          </a:xfrm>
          <a:prstGeom prst="rect">
            <a:avLst/>
          </a:prstGeom>
          <a:solidFill>
            <a:schemeClr val="bg1"/>
          </a:solidFill>
          <a:ln>
            <a:solidFill>
              <a:srgbClr val="0BA5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776DDF-DADC-0A2F-F447-B784660541E7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2423856" y="1686109"/>
            <a:ext cx="7979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7ECBF07-3B8B-B487-D5FA-F4B358AAE888}"/>
              </a:ext>
            </a:extLst>
          </p:cNvPr>
          <p:cNvSpPr/>
          <p:nvPr/>
        </p:nvSpPr>
        <p:spPr>
          <a:xfrm>
            <a:off x="2555192" y="1608616"/>
            <a:ext cx="543138" cy="236950"/>
          </a:xfrm>
          <a:prstGeom prst="rect">
            <a:avLst/>
          </a:prstGeom>
          <a:solidFill>
            <a:schemeClr val="bg1"/>
          </a:solidFill>
          <a:ln>
            <a:solidFill>
              <a:srgbClr val="0BA5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Send</a:t>
            </a:r>
            <a:br>
              <a:rPr lang="en-US" sz="500" dirty="0">
                <a:solidFill>
                  <a:schemeClr val="tx1"/>
                </a:solidFill>
              </a:rPr>
            </a:br>
            <a:r>
              <a:rPr lang="en-US" sz="500" dirty="0">
                <a:solidFill>
                  <a:schemeClr val="tx1"/>
                </a:solidFill>
              </a:rPr>
              <a:t>Metadata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0931C5-1DA7-09A1-B880-2B945E86230B}"/>
              </a:ext>
            </a:extLst>
          </p:cNvPr>
          <p:cNvSpPr/>
          <p:nvPr/>
        </p:nvSpPr>
        <p:spPr>
          <a:xfrm>
            <a:off x="4622062" y="1529896"/>
            <a:ext cx="628070" cy="236950"/>
          </a:xfrm>
          <a:prstGeom prst="rect">
            <a:avLst/>
          </a:prstGeom>
          <a:solidFill>
            <a:schemeClr val="bg1"/>
          </a:solidFill>
          <a:ln>
            <a:solidFill>
              <a:srgbClr val="0BA5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Treat Data Responsibly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801F30-43D2-F7CF-C47B-287EBC8BAF64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942719" y="930895"/>
            <a:ext cx="453362" cy="401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83092821-F44E-B4D4-0F9D-0043C2DDB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048" y="699377"/>
            <a:ext cx="633562" cy="158302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E0A557D-E9DC-376F-E125-2F29F3EAEA27}"/>
              </a:ext>
            </a:extLst>
          </p:cNvPr>
          <p:cNvCxnSpPr>
            <a:cxnSpLocks/>
            <a:stCxn id="48" idx="0"/>
            <a:endCxn id="29" idx="3"/>
          </p:cNvCxnSpPr>
          <p:nvPr/>
        </p:nvCxnSpPr>
        <p:spPr>
          <a:xfrm flipH="1" flipV="1">
            <a:off x="2966004" y="930895"/>
            <a:ext cx="709168" cy="40142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3B540CF-4D5F-39EB-94E5-B38A3E2EEF26}"/>
              </a:ext>
            </a:extLst>
          </p:cNvPr>
          <p:cNvSpPr/>
          <p:nvPr/>
        </p:nvSpPr>
        <p:spPr>
          <a:xfrm>
            <a:off x="1461582" y="1332321"/>
            <a:ext cx="962274" cy="707576"/>
          </a:xfrm>
          <a:prstGeom prst="rect">
            <a:avLst/>
          </a:prstGeom>
          <a:solidFill>
            <a:srgbClr val="0BA5EC"/>
          </a:solidFill>
          <a:ln>
            <a:solidFill>
              <a:srgbClr val="0BA5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/>
              <a:t>Data Owner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498F45-FA89-4B64-7B20-E71C7B83D19C}"/>
              </a:ext>
            </a:extLst>
          </p:cNvPr>
          <p:cNvSpPr/>
          <p:nvPr/>
        </p:nvSpPr>
        <p:spPr>
          <a:xfrm>
            <a:off x="1849016" y="1084990"/>
            <a:ext cx="731240" cy="145476"/>
          </a:xfrm>
          <a:prstGeom prst="rect">
            <a:avLst/>
          </a:prstGeom>
          <a:solidFill>
            <a:schemeClr val="bg1"/>
          </a:solidFill>
          <a:ln>
            <a:solidFill>
              <a:srgbClr val="0BA5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Send Metadata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F517044-B659-E0DA-1F93-7470F10C19B3}"/>
              </a:ext>
            </a:extLst>
          </p:cNvPr>
          <p:cNvSpPr/>
          <p:nvPr/>
        </p:nvSpPr>
        <p:spPr>
          <a:xfrm>
            <a:off x="3033041" y="1087971"/>
            <a:ext cx="758206" cy="145476"/>
          </a:xfrm>
          <a:prstGeom prst="rect">
            <a:avLst/>
          </a:prstGeom>
          <a:solidFill>
            <a:schemeClr val="bg1"/>
          </a:solidFill>
          <a:ln>
            <a:solidFill>
              <a:srgbClr val="0BA5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Fetch Metadata</a:t>
            </a:r>
          </a:p>
        </p:txBody>
      </p:sp>
      <p:sp>
        <p:nvSpPr>
          <p:cNvPr id="54" name="Flowchart: Card 53">
            <a:extLst>
              <a:ext uri="{FF2B5EF4-FFF2-40B4-BE49-F238E27FC236}">
                <a16:creationId xmlns:a16="http://schemas.microsoft.com/office/drawing/2014/main" id="{8FB37FEA-4F7E-2A47-5CF7-6DBFB87F5B36}"/>
              </a:ext>
            </a:extLst>
          </p:cNvPr>
          <p:cNvSpPr/>
          <p:nvPr/>
        </p:nvSpPr>
        <p:spPr>
          <a:xfrm flipH="1">
            <a:off x="1678852" y="1611932"/>
            <a:ext cx="527734" cy="187802"/>
          </a:xfrm>
          <a:prstGeom prst="flowChartPunchedCard">
            <a:avLst/>
          </a:prstGeom>
          <a:solidFill>
            <a:schemeClr val="bg1"/>
          </a:solidFill>
          <a:ln>
            <a:solidFill>
              <a:srgbClr val="0BA5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Metadata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E0C3D1-2E94-A975-60EC-D9DD0F8A3555}"/>
              </a:ext>
            </a:extLst>
          </p:cNvPr>
          <p:cNvGrpSpPr/>
          <p:nvPr/>
        </p:nvGrpSpPr>
        <p:grpSpPr>
          <a:xfrm>
            <a:off x="3909755" y="1529896"/>
            <a:ext cx="628070" cy="459925"/>
            <a:chOff x="5153778" y="2499900"/>
            <a:chExt cx="628070" cy="45992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6DBF983-5AEE-F0EC-15B6-2FD4BFFEB9B7}"/>
                </a:ext>
              </a:extLst>
            </p:cNvPr>
            <p:cNvSpPr/>
            <p:nvPr/>
          </p:nvSpPr>
          <p:spPr>
            <a:xfrm>
              <a:off x="5153778" y="2499900"/>
              <a:ext cx="628070" cy="2369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BA5E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chemeClr val="tx1"/>
                  </a:solidFill>
                </a:rPr>
                <a:t>Check For Consistency</a:t>
              </a:r>
            </a:p>
          </p:txBody>
        </p:sp>
        <p:sp>
          <p:nvSpPr>
            <p:cNvPr id="57" name="Flowchart: Card 56">
              <a:extLst>
                <a:ext uri="{FF2B5EF4-FFF2-40B4-BE49-F238E27FC236}">
                  <a16:creationId xmlns:a16="http://schemas.microsoft.com/office/drawing/2014/main" id="{2CB9A6C1-71F3-5598-C1AC-D545639982B6}"/>
                </a:ext>
              </a:extLst>
            </p:cNvPr>
            <p:cNvSpPr/>
            <p:nvPr/>
          </p:nvSpPr>
          <p:spPr>
            <a:xfrm flipH="1">
              <a:off x="5182802" y="2750149"/>
              <a:ext cx="570020" cy="209676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rgbClr val="0BA5E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0"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Replicated</a:t>
              </a:r>
              <a:br>
                <a:rPr lang="en-US" sz="400" dirty="0">
                  <a:solidFill>
                    <a:schemeClr val="tx1"/>
                  </a:solidFill>
                </a:rPr>
              </a:br>
              <a:r>
                <a:rPr lang="en-US" sz="400" dirty="0">
                  <a:solidFill>
                    <a:schemeClr val="tx1"/>
                  </a:solidFill>
                </a:rPr>
                <a:t>Metadata</a:t>
              </a: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BCCBCCEE-6ED5-B7C5-289C-D998F3D991A9}"/>
              </a:ext>
            </a:extLst>
          </p:cNvPr>
          <p:cNvSpPr/>
          <p:nvPr/>
        </p:nvSpPr>
        <p:spPr>
          <a:xfrm>
            <a:off x="7642098" y="945688"/>
            <a:ext cx="673421" cy="299738"/>
          </a:xfrm>
          <a:prstGeom prst="rect">
            <a:avLst/>
          </a:prstGeom>
          <a:solidFill>
            <a:schemeClr val="bg1"/>
          </a:solidFill>
          <a:ln>
            <a:solidFill>
              <a:srgbClr val="0BA5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  <a:latin typeface="Consolas" panose="020B0609020204030204" pitchFamily="49" charset="0"/>
              </a:rPr>
              <a:t>Veracity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624A8F1-8783-E066-0DA7-B6F44FD87204}"/>
              </a:ext>
            </a:extLst>
          </p:cNvPr>
          <p:cNvSpPr/>
          <p:nvPr/>
        </p:nvSpPr>
        <p:spPr>
          <a:xfrm>
            <a:off x="6209733" y="726561"/>
            <a:ext cx="1319544" cy="1277690"/>
          </a:xfrm>
          <a:prstGeom prst="rect">
            <a:avLst/>
          </a:prstGeom>
          <a:solidFill>
            <a:srgbClr val="0BA5EC"/>
          </a:solidFill>
          <a:ln>
            <a:solidFill>
              <a:srgbClr val="0BA5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/>
              <a:t>Replica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154E571-F5AA-3D24-B8B1-38EC8A13D032}"/>
              </a:ext>
            </a:extLst>
          </p:cNvPr>
          <p:cNvSpPr/>
          <p:nvPr/>
        </p:nvSpPr>
        <p:spPr>
          <a:xfrm>
            <a:off x="6377834" y="945688"/>
            <a:ext cx="673421" cy="299738"/>
          </a:xfrm>
          <a:prstGeom prst="rect">
            <a:avLst/>
          </a:prstGeom>
          <a:solidFill>
            <a:schemeClr val="bg1"/>
          </a:solidFill>
          <a:ln>
            <a:solidFill>
              <a:srgbClr val="0BA5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Massif 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6FFD098-7FE5-E04C-617C-9965752519DF}"/>
              </a:ext>
            </a:extLst>
          </p:cNvPr>
          <p:cNvSpPr/>
          <p:nvPr/>
        </p:nvSpPr>
        <p:spPr>
          <a:xfrm>
            <a:off x="6578381" y="1579801"/>
            <a:ext cx="673421" cy="299738"/>
          </a:xfrm>
          <a:prstGeom prst="rect">
            <a:avLst/>
          </a:prstGeom>
          <a:solidFill>
            <a:schemeClr val="bg1"/>
          </a:solidFill>
          <a:ln>
            <a:solidFill>
              <a:srgbClr val="0BA5EC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Massif 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713B442-BCF8-EC97-2825-2B8F78C4E1D2}"/>
              </a:ext>
            </a:extLst>
          </p:cNvPr>
          <p:cNvCxnSpPr>
            <a:cxnSpLocks/>
            <a:stCxn id="77" idx="0"/>
            <a:endCxn id="76" idx="0"/>
          </p:cNvCxnSpPr>
          <p:nvPr/>
        </p:nvCxnSpPr>
        <p:spPr>
          <a:xfrm flipH="1">
            <a:off x="6915092" y="1302757"/>
            <a:ext cx="136163" cy="277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D4A93D9-3BBD-E45E-67A7-9CC6835C8A30}"/>
              </a:ext>
            </a:extLst>
          </p:cNvPr>
          <p:cNvCxnSpPr>
            <a:cxnSpLocks/>
            <a:stCxn id="77" idx="0"/>
            <a:endCxn id="69" idx="1"/>
          </p:cNvCxnSpPr>
          <p:nvPr/>
        </p:nvCxnSpPr>
        <p:spPr>
          <a:xfrm flipV="1">
            <a:off x="7051255" y="1095557"/>
            <a:ext cx="590843" cy="20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18B8C2A-AD9E-480D-1176-DDC06E9413CC}"/>
              </a:ext>
            </a:extLst>
          </p:cNvPr>
          <p:cNvSpPr/>
          <p:nvPr/>
        </p:nvSpPr>
        <p:spPr>
          <a:xfrm>
            <a:off x="6782912" y="1302757"/>
            <a:ext cx="536686" cy="140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Read  / Write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3F7868D-6B28-CA44-A691-35BA09716582}"/>
              </a:ext>
            </a:extLst>
          </p:cNvPr>
          <p:cNvCxnSpPr>
            <a:cxnSpLocks/>
            <a:stCxn id="98" idx="0"/>
            <a:endCxn id="101" idx="0"/>
          </p:cNvCxnSpPr>
          <p:nvPr/>
        </p:nvCxnSpPr>
        <p:spPr>
          <a:xfrm>
            <a:off x="8911366" y="1302757"/>
            <a:ext cx="134171" cy="277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E8F8FAC-7C38-9337-EFD8-E7B56E929CE7}"/>
              </a:ext>
            </a:extLst>
          </p:cNvPr>
          <p:cNvCxnSpPr>
            <a:cxnSpLocks/>
            <a:stCxn id="98" idx="0"/>
            <a:endCxn id="69" idx="3"/>
          </p:cNvCxnSpPr>
          <p:nvPr/>
        </p:nvCxnSpPr>
        <p:spPr>
          <a:xfrm flipH="1" flipV="1">
            <a:off x="8315519" y="1095557"/>
            <a:ext cx="595847" cy="20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8E34E0B2-8275-DF9C-0255-48BD94312833}"/>
              </a:ext>
            </a:extLst>
          </p:cNvPr>
          <p:cNvSpPr/>
          <p:nvPr/>
        </p:nvSpPr>
        <p:spPr>
          <a:xfrm>
            <a:off x="8643023" y="1302757"/>
            <a:ext cx="536686" cy="140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51FC681-B825-B62C-65DA-CCBB2A3AE853}"/>
              </a:ext>
            </a:extLst>
          </p:cNvPr>
          <p:cNvSpPr/>
          <p:nvPr/>
        </p:nvSpPr>
        <p:spPr>
          <a:xfrm>
            <a:off x="8708826" y="1579801"/>
            <a:ext cx="673421" cy="299738"/>
          </a:xfrm>
          <a:prstGeom prst="rect">
            <a:avLst/>
          </a:prstGeom>
          <a:solidFill>
            <a:schemeClr val="bg1"/>
          </a:solidFill>
          <a:ln>
            <a:solidFill>
              <a:srgbClr val="0BA5EC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Massif 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582CF51-3FC0-BC53-162A-42B338E92356}"/>
              </a:ext>
            </a:extLst>
          </p:cNvPr>
          <p:cNvSpPr/>
          <p:nvPr/>
        </p:nvSpPr>
        <p:spPr>
          <a:xfrm>
            <a:off x="8861204" y="945688"/>
            <a:ext cx="673421" cy="299738"/>
          </a:xfrm>
          <a:prstGeom prst="rect">
            <a:avLst/>
          </a:prstGeom>
          <a:solidFill>
            <a:schemeClr val="bg1"/>
          </a:solidFill>
          <a:ln>
            <a:solidFill>
              <a:srgbClr val="0BA5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Massif 0</a:t>
            </a: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B5D49118-6BEA-9F2A-2E5B-EAAA3D86D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448" y="851777"/>
            <a:ext cx="633562" cy="158302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1802BF02-29D0-28B5-E536-9B0B240F6BD2}"/>
              </a:ext>
            </a:extLst>
          </p:cNvPr>
          <p:cNvSpPr/>
          <p:nvPr/>
        </p:nvSpPr>
        <p:spPr>
          <a:xfrm>
            <a:off x="1399572" y="2521025"/>
            <a:ext cx="3765615" cy="177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111D2D8-D804-4A74-790E-5BC8862C7451}"/>
              </a:ext>
            </a:extLst>
          </p:cNvPr>
          <p:cNvSpPr/>
          <p:nvPr/>
        </p:nvSpPr>
        <p:spPr>
          <a:xfrm>
            <a:off x="3771683" y="2587633"/>
            <a:ext cx="1319544" cy="1667194"/>
          </a:xfrm>
          <a:prstGeom prst="rect">
            <a:avLst/>
          </a:prstGeom>
          <a:solidFill>
            <a:srgbClr val="0BA5EC"/>
          </a:solidFill>
          <a:ln>
            <a:solidFill>
              <a:srgbClr val="0BA5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/>
              <a:t>DataTrails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DA0BFFA-7160-B4E1-0B37-38C2392301ED}"/>
              </a:ext>
            </a:extLst>
          </p:cNvPr>
          <p:cNvSpPr/>
          <p:nvPr/>
        </p:nvSpPr>
        <p:spPr>
          <a:xfrm>
            <a:off x="2945670" y="2864931"/>
            <a:ext cx="673421" cy="183396"/>
          </a:xfrm>
          <a:prstGeom prst="rect">
            <a:avLst/>
          </a:prstGeom>
          <a:solidFill>
            <a:schemeClr val="bg1"/>
          </a:solidFill>
          <a:ln>
            <a:solidFill>
              <a:srgbClr val="0BA5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  <a:latin typeface="Consolas" panose="020B0609020204030204" pitchFamily="49" charset="0"/>
              </a:rPr>
              <a:t>Veracity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67CD4B6-AF24-8AC5-BE72-8C4351EB3E82}"/>
              </a:ext>
            </a:extLst>
          </p:cNvPr>
          <p:cNvSpPr/>
          <p:nvPr/>
        </p:nvSpPr>
        <p:spPr>
          <a:xfrm>
            <a:off x="1513305" y="2587633"/>
            <a:ext cx="1319544" cy="1667194"/>
          </a:xfrm>
          <a:prstGeom prst="rect">
            <a:avLst/>
          </a:prstGeom>
          <a:solidFill>
            <a:srgbClr val="0BA5EC"/>
          </a:solidFill>
          <a:ln>
            <a:solidFill>
              <a:srgbClr val="0BA5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/>
              <a:t>Replica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0D0D16D-FD00-946E-B1E0-B22A0810DD5E}"/>
              </a:ext>
            </a:extLst>
          </p:cNvPr>
          <p:cNvSpPr/>
          <p:nvPr/>
        </p:nvSpPr>
        <p:spPr>
          <a:xfrm>
            <a:off x="1681406" y="2858581"/>
            <a:ext cx="673421" cy="196096"/>
          </a:xfrm>
          <a:prstGeom prst="rect">
            <a:avLst/>
          </a:prstGeom>
          <a:solidFill>
            <a:schemeClr val="bg1"/>
          </a:solidFill>
          <a:ln>
            <a:solidFill>
              <a:srgbClr val="0BA5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Massif 0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2ED00E4-C65E-9B72-CA3A-50FED11A11E7}"/>
              </a:ext>
            </a:extLst>
          </p:cNvPr>
          <p:cNvSpPr/>
          <p:nvPr/>
        </p:nvSpPr>
        <p:spPr>
          <a:xfrm>
            <a:off x="1729553" y="3440873"/>
            <a:ext cx="673421" cy="197737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Massif 1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5D4FEB1-6008-CA31-4CDA-AFCE366D3FC2}"/>
              </a:ext>
            </a:extLst>
          </p:cNvPr>
          <p:cNvCxnSpPr>
            <a:cxnSpLocks/>
            <a:stCxn id="118" idx="0"/>
            <a:endCxn id="115" idx="0"/>
          </p:cNvCxnSpPr>
          <p:nvPr/>
        </p:nvCxnSpPr>
        <p:spPr>
          <a:xfrm flipH="1">
            <a:off x="2066264" y="3163829"/>
            <a:ext cx="136163" cy="277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A469E5F-DB9F-AF18-5995-38B3C1FCE8E2}"/>
              </a:ext>
            </a:extLst>
          </p:cNvPr>
          <p:cNvCxnSpPr>
            <a:cxnSpLocks/>
            <a:stCxn id="118" idx="0"/>
            <a:endCxn id="112" idx="1"/>
          </p:cNvCxnSpPr>
          <p:nvPr/>
        </p:nvCxnSpPr>
        <p:spPr>
          <a:xfrm flipV="1">
            <a:off x="2202427" y="2956629"/>
            <a:ext cx="743243" cy="20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0289E44-4075-0D0C-118C-DC043614588E}"/>
              </a:ext>
            </a:extLst>
          </p:cNvPr>
          <p:cNvSpPr/>
          <p:nvPr/>
        </p:nvSpPr>
        <p:spPr>
          <a:xfrm>
            <a:off x="2037122" y="3163829"/>
            <a:ext cx="330610" cy="140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Read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68940C6-CB9D-7655-838A-3CEA98363B89}"/>
              </a:ext>
            </a:extLst>
          </p:cNvPr>
          <p:cNvCxnSpPr>
            <a:cxnSpLocks/>
            <a:stCxn id="121" idx="0"/>
            <a:endCxn id="112" idx="3"/>
          </p:cNvCxnSpPr>
          <p:nvPr/>
        </p:nvCxnSpPr>
        <p:spPr>
          <a:xfrm flipH="1" flipV="1">
            <a:off x="3619091" y="2956629"/>
            <a:ext cx="348338" cy="354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868CC13-5ED9-6B2C-A796-0F4E380E605E}"/>
              </a:ext>
            </a:extLst>
          </p:cNvPr>
          <p:cNvSpPr/>
          <p:nvPr/>
        </p:nvSpPr>
        <p:spPr>
          <a:xfrm>
            <a:off x="4163174" y="3440873"/>
            <a:ext cx="673421" cy="197737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Massif 1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B272189-8828-F8E2-658C-121A523C805D}"/>
              </a:ext>
            </a:extLst>
          </p:cNvPr>
          <p:cNvSpPr/>
          <p:nvPr/>
        </p:nvSpPr>
        <p:spPr>
          <a:xfrm>
            <a:off x="4164776" y="2858581"/>
            <a:ext cx="673421" cy="196096"/>
          </a:xfrm>
          <a:prstGeom prst="rect">
            <a:avLst/>
          </a:prstGeom>
          <a:solidFill>
            <a:schemeClr val="bg1"/>
          </a:solidFill>
          <a:ln>
            <a:solidFill>
              <a:srgbClr val="0BA5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Massif 0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980CABA-2E6B-8AB8-5635-1D2DB527E49F}"/>
              </a:ext>
            </a:extLst>
          </p:cNvPr>
          <p:cNvSpPr/>
          <p:nvPr/>
        </p:nvSpPr>
        <p:spPr>
          <a:xfrm>
            <a:off x="1881953" y="3924942"/>
            <a:ext cx="673421" cy="299738"/>
          </a:xfrm>
          <a:prstGeom prst="rect">
            <a:avLst/>
          </a:prstGeom>
          <a:solidFill>
            <a:schemeClr val="bg1"/>
          </a:solidFill>
          <a:ln>
            <a:solidFill>
              <a:srgbClr val="0BA5EC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Massif 2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7A3A545-2F61-C9AB-2DB7-D8DCFA093EAE}"/>
              </a:ext>
            </a:extLst>
          </p:cNvPr>
          <p:cNvSpPr/>
          <p:nvPr/>
        </p:nvSpPr>
        <p:spPr>
          <a:xfrm>
            <a:off x="4012398" y="3924942"/>
            <a:ext cx="673421" cy="299738"/>
          </a:xfrm>
          <a:prstGeom prst="rect">
            <a:avLst/>
          </a:prstGeom>
          <a:solidFill>
            <a:schemeClr val="bg1"/>
          </a:solidFill>
          <a:ln>
            <a:solidFill>
              <a:srgbClr val="0BA5EC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Massif 2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71A4800-222F-403E-EBCD-089754412AC3}"/>
              </a:ext>
            </a:extLst>
          </p:cNvPr>
          <p:cNvCxnSpPr>
            <a:cxnSpLocks/>
            <a:stCxn id="126" idx="0"/>
            <a:endCxn id="124" idx="0"/>
          </p:cNvCxnSpPr>
          <p:nvPr/>
        </p:nvCxnSpPr>
        <p:spPr>
          <a:xfrm flipH="1">
            <a:off x="2218664" y="3316907"/>
            <a:ext cx="425025" cy="608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9E1BDD31-E7BE-F377-0C3E-78728EDBE52E}"/>
              </a:ext>
            </a:extLst>
          </p:cNvPr>
          <p:cNvCxnSpPr>
            <a:cxnSpLocks/>
            <a:stCxn id="126" idx="0"/>
            <a:endCxn id="112" idx="1"/>
          </p:cNvCxnSpPr>
          <p:nvPr/>
        </p:nvCxnSpPr>
        <p:spPr>
          <a:xfrm flipV="1">
            <a:off x="2643689" y="2956629"/>
            <a:ext cx="301981" cy="360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AA5AD1F-2015-883E-C910-558F5670C71A}"/>
              </a:ext>
            </a:extLst>
          </p:cNvPr>
          <p:cNvSpPr/>
          <p:nvPr/>
        </p:nvSpPr>
        <p:spPr>
          <a:xfrm>
            <a:off x="2478384" y="3316907"/>
            <a:ext cx="330610" cy="140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31D53FF-17E4-89B4-514D-E29470BAB163}"/>
              </a:ext>
            </a:extLst>
          </p:cNvPr>
          <p:cNvCxnSpPr>
            <a:cxnSpLocks/>
            <a:stCxn id="121" idx="0"/>
            <a:endCxn id="125" idx="0"/>
          </p:cNvCxnSpPr>
          <p:nvPr/>
        </p:nvCxnSpPr>
        <p:spPr>
          <a:xfrm>
            <a:off x="3967429" y="3311085"/>
            <a:ext cx="381680" cy="613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4EE689F-88FC-87BE-7883-4F66B6DB0D34}"/>
              </a:ext>
            </a:extLst>
          </p:cNvPr>
          <p:cNvSpPr/>
          <p:nvPr/>
        </p:nvSpPr>
        <p:spPr>
          <a:xfrm>
            <a:off x="3800891" y="3311085"/>
            <a:ext cx="333076" cy="140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1D5C833-EFB9-1A39-9503-E0139EEF6F5F}"/>
              </a:ext>
            </a:extLst>
          </p:cNvPr>
          <p:cNvSpPr/>
          <p:nvPr/>
        </p:nvSpPr>
        <p:spPr>
          <a:xfrm>
            <a:off x="6096000" y="2521025"/>
            <a:ext cx="3765615" cy="177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DB52F0A-C055-5C1A-7831-3AEE3168CECE}"/>
              </a:ext>
            </a:extLst>
          </p:cNvPr>
          <p:cNvSpPr/>
          <p:nvPr/>
        </p:nvSpPr>
        <p:spPr>
          <a:xfrm>
            <a:off x="8468111" y="2587633"/>
            <a:ext cx="1319544" cy="1667194"/>
          </a:xfrm>
          <a:prstGeom prst="rect">
            <a:avLst/>
          </a:prstGeom>
          <a:solidFill>
            <a:srgbClr val="0BA5EC"/>
          </a:solidFill>
          <a:ln>
            <a:solidFill>
              <a:srgbClr val="0BA5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/>
              <a:t>DataTrails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6D40AF0-9693-AEBD-54CF-C1C28631EEB5}"/>
              </a:ext>
            </a:extLst>
          </p:cNvPr>
          <p:cNvSpPr/>
          <p:nvPr/>
        </p:nvSpPr>
        <p:spPr>
          <a:xfrm>
            <a:off x="7642098" y="2864931"/>
            <a:ext cx="673421" cy="183396"/>
          </a:xfrm>
          <a:prstGeom prst="rect">
            <a:avLst/>
          </a:prstGeom>
          <a:solidFill>
            <a:schemeClr val="bg1"/>
          </a:solidFill>
          <a:ln>
            <a:solidFill>
              <a:srgbClr val="0BA5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  <a:latin typeface="Consolas" panose="020B0609020204030204" pitchFamily="49" charset="0"/>
              </a:rPr>
              <a:t>Veracity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3422BF9-057E-6BD5-A10F-48E5B646CAC7}"/>
              </a:ext>
            </a:extLst>
          </p:cNvPr>
          <p:cNvSpPr/>
          <p:nvPr/>
        </p:nvSpPr>
        <p:spPr>
          <a:xfrm>
            <a:off x="6209733" y="2587633"/>
            <a:ext cx="1319544" cy="1667194"/>
          </a:xfrm>
          <a:prstGeom prst="rect">
            <a:avLst/>
          </a:prstGeom>
          <a:solidFill>
            <a:srgbClr val="0BA5EC"/>
          </a:solidFill>
          <a:ln>
            <a:solidFill>
              <a:srgbClr val="0BA5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b="1" dirty="0"/>
              <a:t>Replica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6233389-FF01-378D-30EA-53CDAEB8BE3F}"/>
              </a:ext>
            </a:extLst>
          </p:cNvPr>
          <p:cNvSpPr/>
          <p:nvPr/>
        </p:nvSpPr>
        <p:spPr>
          <a:xfrm>
            <a:off x="6377834" y="2858581"/>
            <a:ext cx="673421" cy="196096"/>
          </a:xfrm>
          <a:prstGeom prst="rect">
            <a:avLst/>
          </a:prstGeom>
          <a:solidFill>
            <a:schemeClr val="bg1"/>
          </a:solidFill>
          <a:ln>
            <a:solidFill>
              <a:srgbClr val="0BA5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Massif 0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F8DDBA7-91E2-F301-01D1-69830DE6C7C8}"/>
              </a:ext>
            </a:extLst>
          </p:cNvPr>
          <p:cNvSpPr/>
          <p:nvPr/>
        </p:nvSpPr>
        <p:spPr>
          <a:xfrm>
            <a:off x="6386288" y="3079951"/>
            <a:ext cx="673421" cy="197737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Massif 1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CEE6366-78F8-8A9C-1FE8-C9732B300932}"/>
              </a:ext>
            </a:extLst>
          </p:cNvPr>
          <p:cNvCxnSpPr>
            <a:cxnSpLocks/>
            <a:stCxn id="166" idx="0"/>
            <a:endCxn id="150" idx="3"/>
          </p:cNvCxnSpPr>
          <p:nvPr/>
        </p:nvCxnSpPr>
        <p:spPr>
          <a:xfrm flipH="1" flipV="1">
            <a:off x="8315519" y="2956629"/>
            <a:ext cx="348338" cy="354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021C832-02FC-C17E-CAA8-621881217150}"/>
              </a:ext>
            </a:extLst>
          </p:cNvPr>
          <p:cNvSpPr/>
          <p:nvPr/>
        </p:nvSpPr>
        <p:spPr>
          <a:xfrm>
            <a:off x="9019839" y="3074720"/>
            <a:ext cx="673421" cy="197737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Massif 1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654DE2B-1785-A6B0-1748-F52B11C3D3E3}"/>
              </a:ext>
            </a:extLst>
          </p:cNvPr>
          <p:cNvSpPr/>
          <p:nvPr/>
        </p:nvSpPr>
        <p:spPr>
          <a:xfrm>
            <a:off x="9019839" y="2858581"/>
            <a:ext cx="673421" cy="196096"/>
          </a:xfrm>
          <a:prstGeom prst="rect">
            <a:avLst/>
          </a:prstGeom>
          <a:solidFill>
            <a:schemeClr val="bg1"/>
          </a:solidFill>
          <a:ln>
            <a:solidFill>
              <a:srgbClr val="0BA5E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Massif 0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C2363E0-1D43-6E42-C4D6-FFF2362FE5A1}"/>
              </a:ext>
            </a:extLst>
          </p:cNvPr>
          <p:cNvSpPr/>
          <p:nvPr/>
        </p:nvSpPr>
        <p:spPr>
          <a:xfrm>
            <a:off x="6578381" y="3924942"/>
            <a:ext cx="673421" cy="299738"/>
          </a:xfrm>
          <a:prstGeom prst="rect">
            <a:avLst/>
          </a:prstGeom>
          <a:solidFill>
            <a:schemeClr val="bg1"/>
          </a:solidFill>
          <a:ln>
            <a:solidFill>
              <a:srgbClr val="0BA5EC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Massif 4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34BA1DE-48E5-82F0-46A5-853CA220F97C}"/>
              </a:ext>
            </a:extLst>
          </p:cNvPr>
          <p:cNvSpPr/>
          <p:nvPr/>
        </p:nvSpPr>
        <p:spPr>
          <a:xfrm>
            <a:off x="8708826" y="3924942"/>
            <a:ext cx="673421" cy="299738"/>
          </a:xfrm>
          <a:prstGeom prst="rect">
            <a:avLst/>
          </a:prstGeom>
          <a:solidFill>
            <a:schemeClr val="bg1"/>
          </a:solidFill>
          <a:ln>
            <a:solidFill>
              <a:srgbClr val="0BA5EC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Massif 4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2457BCD3-B0B2-16BB-E89D-1A8D452622A0}"/>
              </a:ext>
            </a:extLst>
          </p:cNvPr>
          <p:cNvCxnSpPr>
            <a:cxnSpLocks/>
            <a:stCxn id="164" idx="0"/>
            <a:endCxn id="160" idx="0"/>
          </p:cNvCxnSpPr>
          <p:nvPr/>
        </p:nvCxnSpPr>
        <p:spPr>
          <a:xfrm flipH="1">
            <a:off x="6915092" y="3316907"/>
            <a:ext cx="425025" cy="608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8024340-FB56-0868-4D2D-D763096038B6}"/>
              </a:ext>
            </a:extLst>
          </p:cNvPr>
          <p:cNvCxnSpPr>
            <a:cxnSpLocks/>
            <a:stCxn id="164" idx="0"/>
            <a:endCxn id="150" idx="1"/>
          </p:cNvCxnSpPr>
          <p:nvPr/>
        </p:nvCxnSpPr>
        <p:spPr>
          <a:xfrm flipV="1">
            <a:off x="7340117" y="2956629"/>
            <a:ext cx="301981" cy="360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C6157DC-CAFE-859C-4B0F-C7E098CA07A8}"/>
              </a:ext>
            </a:extLst>
          </p:cNvPr>
          <p:cNvSpPr/>
          <p:nvPr/>
        </p:nvSpPr>
        <p:spPr>
          <a:xfrm>
            <a:off x="7174812" y="3316907"/>
            <a:ext cx="330610" cy="140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C3EE105C-E72E-D187-949A-337222A51367}"/>
              </a:ext>
            </a:extLst>
          </p:cNvPr>
          <p:cNvCxnSpPr>
            <a:cxnSpLocks/>
            <a:stCxn id="166" idx="0"/>
            <a:endCxn id="161" idx="0"/>
          </p:cNvCxnSpPr>
          <p:nvPr/>
        </p:nvCxnSpPr>
        <p:spPr>
          <a:xfrm>
            <a:off x="8663857" y="3311085"/>
            <a:ext cx="381680" cy="613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6D250F9-3181-E6BD-70EE-1F3B33AD4077}"/>
              </a:ext>
            </a:extLst>
          </p:cNvPr>
          <p:cNvSpPr/>
          <p:nvPr/>
        </p:nvSpPr>
        <p:spPr>
          <a:xfrm>
            <a:off x="8497319" y="3311085"/>
            <a:ext cx="333076" cy="140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E8A716F-692F-5120-E246-0E85AE94ACD5}"/>
              </a:ext>
            </a:extLst>
          </p:cNvPr>
          <p:cNvSpPr/>
          <p:nvPr/>
        </p:nvSpPr>
        <p:spPr>
          <a:xfrm>
            <a:off x="6386072" y="3306457"/>
            <a:ext cx="673421" cy="197737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Massif 2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DF21D69-67CB-4066-3C4A-1FF38E2B08CD}"/>
              </a:ext>
            </a:extLst>
          </p:cNvPr>
          <p:cNvSpPr/>
          <p:nvPr/>
        </p:nvSpPr>
        <p:spPr>
          <a:xfrm>
            <a:off x="9019839" y="3303285"/>
            <a:ext cx="673421" cy="197737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Massif 3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BC227366-293A-F6E3-3808-AFABFB2FF57B}"/>
              </a:ext>
            </a:extLst>
          </p:cNvPr>
          <p:cNvSpPr/>
          <p:nvPr/>
        </p:nvSpPr>
        <p:spPr>
          <a:xfrm>
            <a:off x="9019839" y="3531850"/>
            <a:ext cx="673421" cy="197737"/>
          </a:xfrm>
          <a:prstGeom prst="rect">
            <a:avLst/>
          </a:prstGeom>
          <a:solidFill>
            <a:schemeClr val="bg1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Massif 3</a:t>
            </a:r>
          </a:p>
        </p:txBody>
      </p:sp>
    </p:spTree>
    <p:extLst>
      <p:ext uri="{BB962C8B-B14F-4D97-AF65-F5344CB8AC3E}">
        <p14:creationId xmlns:p14="http://schemas.microsoft.com/office/powerpoint/2010/main" val="165027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95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Consolas</vt:lpstr>
      <vt:lpstr>Office Theme</vt:lpstr>
      <vt:lpstr>DataTrails Doc Assets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 Lasker</dc:creator>
  <cp:lastModifiedBy>Steve Lasker</cp:lastModifiedBy>
  <cp:revision>2</cp:revision>
  <dcterms:created xsi:type="dcterms:W3CDTF">2024-09-11T22:39:20Z</dcterms:created>
  <dcterms:modified xsi:type="dcterms:W3CDTF">2024-09-11T23:42:14Z</dcterms:modified>
</cp:coreProperties>
</file>