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620838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400" d="100"/>
          <a:sy n="400" d="100"/>
        </p:scale>
        <p:origin x="3344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605" y="149648"/>
            <a:ext cx="1215629" cy="318347"/>
          </a:xfrm>
        </p:spPr>
        <p:txBody>
          <a:bodyPr anchor="b"/>
          <a:lstStyle>
            <a:lvl1pPr algn="ctr">
              <a:defRPr sz="79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605" y="480272"/>
            <a:ext cx="1215629" cy="220768"/>
          </a:xfrm>
        </p:spPr>
        <p:txBody>
          <a:bodyPr/>
          <a:lstStyle>
            <a:lvl1pPr marL="0" indent="0" algn="ctr">
              <a:buNone/>
              <a:defRPr sz="319"/>
            </a:lvl1pPr>
            <a:lvl2pPr marL="60762" indent="0" algn="ctr">
              <a:buNone/>
              <a:defRPr sz="266"/>
            </a:lvl2pPr>
            <a:lvl3pPr marL="121524" indent="0" algn="ctr">
              <a:buNone/>
              <a:defRPr sz="239"/>
            </a:lvl3pPr>
            <a:lvl4pPr marL="182286" indent="0" algn="ctr">
              <a:buNone/>
              <a:defRPr sz="213"/>
            </a:lvl4pPr>
            <a:lvl5pPr marL="243048" indent="0" algn="ctr">
              <a:buNone/>
              <a:defRPr sz="213"/>
            </a:lvl5pPr>
            <a:lvl6pPr marL="303809" indent="0" algn="ctr">
              <a:buNone/>
              <a:defRPr sz="213"/>
            </a:lvl6pPr>
            <a:lvl7pPr marL="364571" indent="0" algn="ctr">
              <a:buNone/>
              <a:defRPr sz="213"/>
            </a:lvl7pPr>
            <a:lvl8pPr marL="425333" indent="0" algn="ctr">
              <a:buNone/>
              <a:defRPr sz="213"/>
            </a:lvl8pPr>
            <a:lvl9pPr marL="486095" indent="0" algn="ctr">
              <a:buNone/>
              <a:defRPr sz="21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75E6-3EB4-7C49-87FC-8D872E71E23B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FCEC-74E4-9348-A081-B40F5C191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2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75E6-3EB4-7C49-87FC-8D872E71E23B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FCEC-74E4-9348-A081-B40F5C191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9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912" y="48683"/>
            <a:ext cx="349493" cy="77491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433" y="48683"/>
            <a:ext cx="1028219" cy="77491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75E6-3EB4-7C49-87FC-8D872E71E23B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FCEC-74E4-9348-A081-B40F5C191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75E6-3EB4-7C49-87FC-8D872E71E23B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FCEC-74E4-9348-A081-B40F5C191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5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88" y="227965"/>
            <a:ext cx="1397973" cy="380365"/>
          </a:xfrm>
        </p:spPr>
        <p:txBody>
          <a:bodyPr anchor="b"/>
          <a:lstStyle>
            <a:lvl1pPr>
              <a:defRPr sz="79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88" y="611928"/>
            <a:ext cx="1397973" cy="200025"/>
          </a:xfrm>
        </p:spPr>
        <p:txBody>
          <a:bodyPr/>
          <a:lstStyle>
            <a:lvl1pPr marL="0" indent="0">
              <a:buNone/>
              <a:defRPr sz="319">
                <a:solidFill>
                  <a:schemeClr val="tx1">
                    <a:tint val="75000"/>
                  </a:schemeClr>
                </a:solidFill>
              </a:defRPr>
            </a:lvl1pPr>
            <a:lvl2pPr marL="60762" indent="0">
              <a:buNone/>
              <a:defRPr sz="266">
                <a:solidFill>
                  <a:schemeClr val="tx1">
                    <a:tint val="75000"/>
                  </a:schemeClr>
                </a:solidFill>
              </a:defRPr>
            </a:lvl2pPr>
            <a:lvl3pPr marL="121524" indent="0">
              <a:buNone/>
              <a:defRPr sz="239">
                <a:solidFill>
                  <a:schemeClr val="tx1">
                    <a:tint val="75000"/>
                  </a:schemeClr>
                </a:solidFill>
              </a:defRPr>
            </a:lvl3pPr>
            <a:lvl4pPr marL="182286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04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380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4571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533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6095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75E6-3EB4-7C49-87FC-8D872E71E23B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FCEC-74E4-9348-A081-B40F5C191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7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433" y="243417"/>
            <a:ext cx="688856" cy="5801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549" y="243417"/>
            <a:ext cx="688856" cy="5801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75E6-3EB4-7C49-87FC-8D872E71E23B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FCEC-74E4-9348-A081-B40F5C191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5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4" y="48683"/>
            <a:ext cx="1397973" cy="17674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44" y="224155"/>
            <a:ext cx="685690" cy="109855"/>
          </a:xfrm>
        </p:spPr>
        <p:txBody>
          <a:bodyPr anchor="b"/>
          <a:lstStyle>
            <a:lvl1pPr marL="0" indent="0">
              <a:buNone/>
              <a:defRPr sz="319" b="1"/>
            </a:lvl1pPr>
            <a:lvl2pPr marL="60762" indent="0">
              <a:buNone/>
              <a:defRPr sz="266" b="1"/>
            </a:lvl2pPr>
            <a:lvl3pPr marL="121524" indent="0">
              <a:buNone/>
              <a:defRPr sz="239" b="1"/>
            </a:lvl3pPr>
            <a:lvl4pPr marL="182286" indent="0">
              <a:buNone/>
              <a:defRPr sz="213" b="1"/>
            </a:lvl4pPr>
            <a:lvl5pPr marL="243048" indent="0">
              <a:buNone/>
              <a:defRPr sz="213" b="1"/>
            </a:lvl5pPr>
            <a:lvl6pPr marL="303809" indent="0">
              <a:buNone/>
              <a:defRPr sz="213" b="1"/>
            </a:lvl6pPr>
            <a:lvl7pPr marL="364571" indent="0">
              <a:buNone/>
              <a:defRPr sz="213" b="1"/>
            </a:lvl7pPr>
            <a:lvl8pPr marL="425333" indent="0">
              <a:buNone/>
              <a:defRPr sz="213" b="1"/>
            </a:lvl8pPr>
            <a:lvl9pPr marL="486095" indent="0">
              <a:buNone/>
              <a:defRPr sz="21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644" y="334010"/>
            <a:ext cx="685690" cy="4912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549" y="224155"/>
            <a:ext cx="689067" cy="109855"/>
          </a:xfrm>
        </p:spPr>
        <p:txBody>
          <a:bodyPr anchor="b"/>
          <a:lstStyle>
            <a:lvl1pPr marL="0" indent="0">
              <a:buNone/>
              <a:defRPr sz="319" b="1"/>
            </a:lvl1pPr>
            <a:lvl2pPr marL="60762" indent="0">
              <a:buNone/>
              <a:defRPr sz="266" b="1"/>
            </a:lvl2pPr>
            <a:lvl3pPr marL="121524" indent="0">
              <a:buNone/>
              <a:defRPr sz="239" b="1"/>
            </a:lvl3pPr>
            <a:lvl4pPr marL="182286" indent="0">
              <a:buNone/>
              <a:defRPr sz="213" b="1"/>
            </a:lvl4pPr>
            <a:lvl5pPr marL="243048" indent="0">
              <a:buNone/>
              <a:defRPr sz="213" b="1"/>
            </a:lvl5pPr>
            <a:lvl6pPr marL="303809" indent="0">
              <a:buNone/>
              <a:defRPr sz="213" b="1"/>
            </a:lvl6pPr>
            <a:lvl7pPr marL="364571" indent="0">
              <a:buNone/>
              <a:defRPr sz="213" b="1"/>
            </a:lvl7pPr>
            <a:lvl8pPr marL="425333" indent="0">
              <a:buNone/>
              <a:defRPr sz="213" b="1"/>
            </a:lvl8pPr>
            <a:lvl9pPr marL="486095" indent="0">
              <a:buNone/>
              <a:defRPr sz="21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549" y="334010"/>
            <a:ext cx="689067" cy="4912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75E6-3EB4-7C49-87FC-8D872E71E23B}" type="datetimeFigureOut">
              <a:rPr lang="en-US" smtClean="0"/>
              <a:t>3/30/23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FCEC-74E4-9348-A081-B40F5C191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7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75E6-3EB4-7C49-87FC-8D872E71E23B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FCEC-74E4-9348-A081-B40F5C191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7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75E6-3EB4-7C49-87FC-8D872E71E23B}" type="datetimeFigureOut">
              <a:rPr lang="en-US" smtClean="0"/>
              <a:t>3/30/23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FCEC-74E4-9348-A081-B40F5C191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9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4" y="60960"/>
            <a:ext cx="522762" cy="213360"/>
          </a:xfrm>
        </p:spPr>
        <p:txBody>
          <a:bodyPr anchor="b"/>
          <a:lstStyle>
            <a:lvl1pPr>
              <a:defRPr sz="4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067" y="131657"/>
            <a:ext cx="820549" cy="649817"/>
          </a:xfrm>
        </p:spPr>
        <p:txBody>
          <a:bodyPr/>
          <a:lstStyle>
            <a:lvl1pPr>
              <a:defRPr sz="425"/>
            </a:lvl1pPr>
            <a:lvl2pPr>
              <a:defRPr sz="372"/>
            </a:lvl2pPr>
            <a:lvl3pPr>
              <a:defRPr sz="319"/>
            </a:lvl3pPr>
            <a:lvl4pPr>
              <a:defRPr sz="266"/>
            </a:lvl4pPr>
            <a:lvl5pPr>
              <a:defRPr sz="266"/>
            </a:lvl5pPr>
            <a:lvl6pPr>
              <a:defRPr sz="266"/>
            </a:lvl6pPr>
            <a:lvl7pPr>
              <a:defRPr sz="266"/>
            </a:lvl7pPr>
            <a:lvl8pPr>
              <a:defRPr sz="266"/>
            </a:lvl8pPr>
            <a:lvl9pPr>
              <a:defRPr sz="26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644" y="274320"/>
            <a:ext cx="522762" cy="508212"/>
          </a:xfrm>
        </p:spPr>
        <p:txBody>
          <a:bodyPr/>
          <a:lstStyle>
            <a:lvl1pPr marL="0" indent="0">
              <a:buNone/>
              <a:defRPr sz="213"/>
            </a:lvl1pPr>
            <a:lvl2pPr marL="60762" indent="0">
              <a:buNone/>
              <a:defRPr sz="186"/>
            </a:lvl2pPr>
            <a:lvl3pPr marL="121524" indent="0">
              <a:buNone/>
              <a:defRPr sz="159"/>
            </a:lvl3pPr>
            <a:lvl4pPr marL="182286" indent="0">
              <a:buNone/>
              <a:defRPr sz="133"/>
            </a:lvl4pPr>
            <a:lvl5pPr marL="243048" indent="0">
              <a:buNone/>
              <a:defRPr sz="133"/>
            </a:lvl5pPr>
            <a:lvl6pPr marL="303809" indent="0">
              <a:buNone/>
              <a:defRPr sz="133"/>
            </a:lvl6pPr>
            <a:lvl7pPr marL="364571" indent="0">
              <a:buNone/>
              <a:defRPr sz="133"/>
            </a:lvl7pPr>
            <a:lvl8pPr marL="425333" indent="0">
              <a:buNone/>
              <a:defRPr sz="133"/>
            </a:lvl8pPr>
            <a:lvl9pPr marL="486095" indent="0">
              <a:buNone/>
              <a:defRPr sz="1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75E6-3EB4-7C49-87FC-8D872E71E23B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FCEC-74E4-9348-A081-B40F5C191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4" y="60960"/>
            <a:ext cx="522762" cy="213360"/>
          </a:xfrm>
        </p:spPr>
        <p:txBody>
          <a:bodyPr anchor="b"/>
          <a:lstStyle>
            <a:lvl1pPr>
              <a:defRPr sz="4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9067" y="131657"/>
            <a:ext cx="820549" cy="649817"/>
          </a:xfrm>
        </p:spPr>
        <p:txBody>
          <a:bodyPr anchor="t"/>
          <a:lstStyle>
            <a:lvl1pPr marL="0" indent="0">
              <a:buNone/>
              <a:defRPr sz="425"/>
            </a:lvl1pPr>
            <a:lvl2pPr marL="60762" indent="0">
              <a:buNone/>
              <a:defRPr sz="372"/>
            </a:lvl2pPr>
            <a:lvl3pPr marL="121524" indent="0">
              <a:buNone/>
              <a:defRPr sz="319"/>
            </a:lvl3pPr>
            <a:lvl4pPr marL="182286" indent="0">
              <a:buNone/>
              <a:defRPr sz="266"/>
            </a:lvl4pPr>
            <a:lvl5pPr marL="243048" indent="0">
              <a:buNone/>
              <a:defRPr sz="266"/>
            </a:lvl5pPr>
            <a:lvl6pPr marL="303809" indent="0">
              <a:buNone/>
              <a:defRPr sz="266"/>
            </a:lvl6pPr>
            <a:lvl7pPr marL="364571" indent="0">
              <a:buNone/>
              <a:defRPr sz="266"/>
            </a:lvl7pPr>
            <a:lvl8pPr marL="425333" indent="0">
              <a:buNone/>
              <a:defRPr sz="266"/>
            </a:lvl8pPr>
            <a:lvl9pPr marL="486095" indent="0">
              <a:buNone/>
              <a:defRPr sz="26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644" y="274320"/>
            <a:ext cx="522762" cy="508212"/>
          </a:xfrm>
        </p:spPr>
        <p:txBody>
          <a:bodyPr/>
          <a:lstStyle>
            <a:lvl1pPr marL="0" indent="0">
              <a:buNone/>
              <a:defRPr sz="213"/>
            </a:lvl1pPr>
            <a:lvl2pPr marL="60762" indent="0">
              <a:buNone/>
              <a:defRPr sz="186"/>
            </a:lvl2pPr>
            <a:lvl3pPr marL="121524" indent="0">
              <a:buNone/>
              <a:defRPr sz="159"/>
            </a:lvl3pPr>
            <a:lvl4pPr marL="182286" indent="0">
              <a:buNone/>
              <a:defRPr sz="133"/>
            </a:lvl4pPr>
            <a:lvl5pPr marL="243048" indent="0">
              <a:buNone/>
              <a:defRPr sz="133"/>
            </a:lvl5pPr>
            <a:lvl6pPr marL="303809" indent="0">
              <a:buNone/>
              <a:defRPr sz="133"/>
            </a:lvl6pPr>
            <a:lvl7pPr marL="364571" indent="0">
              <a:buNone/>
              <a:defRPr sz="133"/>
            </a:lvl7pPr>
            <a:lvl8pPr marL="425333" indent="0">
              <a:buNone/>
              <a:defRPr sz="133"/>
            </a:lvl8pPr>
            <a:lvl9pPr marL="486095" indent="0">
              <a:buNone/>
              <a:defRPr sz="1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75E6-3EB4-7C49-87FC-8D872E71E23B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FCEC-74E4-9348-A081-B40F5C191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2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33" y="48683"/>
            <a:ext cx="1397973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33" y="243417"/>
            <a:ext cx="1397973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432" y="847514"/>
            <a:ext cx="364689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575E6-3EB4-7C49-87FC-8D872E71E23B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903" y="847514"/>
            <a:ext cx="547033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717" y="847514"/>
            <a:ext cx="364689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1FCEC-74E4-9348-A081-B40F5C191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8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524" rtl="0" eaLnBrk="1" latinLnBrk="0" hangingPunct="1">
        <a:lnSpc>
          <a:spcPct val="90000"/>
        </a:lnSpc>
        <a:spcBef>
          <a:spcPct val="0"/>
        </a:spcBef>
        <a:buNone/>
        <a:defRPr sz="5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81" indent="-30381" algn="l" defTabSz="121524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2" kern="1200">
          <a:solidFill>
            <a:schemeClr val="tx1"/>
          </a:solidFill>
          <a:latin typeface="+mn-lt"/>
          <a:ea typeface="+mn-ea"/>
          <a:cs typeface="+mn-cs"/>
        </a:defRPr>
      </a:lvl1pPr>
      <a:lvl2pPr marL="91143" indent="-30381" algn="l" defTabSz="121524" rtl="0" eaLnBrk="1" latinLnBrk="0" hangingPunct="1">
        <a:lnSpc>
          <a:spcPct val="90000"/>
        </a:lnSpc>
        <a:spcBef>
          <a:spcPts val="66"/>
        </a:spcBef>
        <a:buFont typeface="Arial" panose="020B0604020202020204" pitchFamily="34" charset="0"/>
        <a:buChar char="•"/>
        <a:defRPr sz="319" kern="1200">
          <a:solidFill>
            <a:schemeClr val="tx1"/>
          </a:solidFill>
          <a:latin typeface="+mn-lt"/>
          <a:ea typeface="+mn-ea"/>
          <a:cs typeface="+mn-cs"/>
        </a:defRPr>
      </a:lvl2pPr>
      <a:lvl3pPr marL="151905" indent="-30381" algn="l" defTabSz="121524" rtl="0" eaLnBrk="1" latinLnBrk="0" hangingPunct="1">
        <a:lnSpc>
          <a:spcPct val="90000"/>
        </a:lnSpc>
        <a:spcBef>
          <a:spcPts val="66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3pPr>
      <a:lvl4pPr marL="212667" indent="-30381" algn="l" defTabSz="121524" rtl="0" eaLnBrk="1" latinLnBrk="0" hangingPunct="1">
        <a:lnSpc>
          <a:spcPct val="90000"/>
        </a:lnSpc>
        <a:spcBef>
          <a:spcPts val="66"/>
        </a:spcBef>
        <a:buFont typeface="Arial" panose="020B0604020202020204" pitchFamily="34" charset="0"/>
        <a:buChar char="•"/>
        <a:defRPr sz="239" kern="1200">
          <a:solidFill>
            <a:schemeClr val="tx1"/>
          </a:solidFill>
          <a:latin typeface="+mn-lt"/>
          <a:ea typeface="+mn-ea"/>
          <a:cs typeface="+mn-cs"/>
        </a:defRPr>
      </a:lvl4pPr>
      <a:lvl5pPr marL="273428" indent="-30381" algn="l" defTabSz="121524" rtl="0" eaLnBrk="1" latinLnBrk="0" hangingPunct="1">
        <a:lnSpc>
          <a:spcPct val="90000"/>
        </a:lnSpc>
        <a:spcBef>
          <a:spcPts val="66"/>
        </a:spcBef>
        <a:buFont typeface="Arial" panose="020B0604020202020204" pitchFamily="34" charset="0"/>
        <a:buChar char="•"/>
        <a:defRPr sz="239" kern="1200">
          <a:solidFill>
            <a:schemeClr val="tx1"/>
          </a:solidFill>
          <a:latin typeface="+mn-lt"/>
          <a:ea typeface="+mn-ea"/>
          <a:cs typeface="+mn-cs"/>
        </a:defRPr>
      </a:lvl5pPr>
      <a:lvl6pPr marL="334190" indent="-30381" algn="l" defTabSz="121524" rtl="0" eaLnBrk="1" latinLnBrk="0" hangingPunct="1">
        <a:lnSpc>
          <a:spcPct val="90000"/>
        </a:lnSpc>
        <a:spcBef>
          <a:spcPts val="66"/>
        </a:spcBef>
        <a:buFont typeface="Arial" panose="020B0604020202020204" pitchFamily="34" charset="0"/>
        <a:buChar char="•"/>
        <a:defRPr sz="239" kern="1200">
          <a:solidFill>
            <a:schemeClr val="tx1"/>
          </a:solidFill>
          <a:latin typeface="+mn-lt"/>
          <a:ea typeface="+mn-ea"/>
          <a:cs typeface="+mn-cs"/>
        </a:defRPr>
      </a:lvl6pPr>
      <a:lvl7pPr marL="394952" indent="-30381" algn="l" defTabSz="121524" rtl="0" eaLnBrk="1" latinLnBrk="0" hangingPunct="1">
        <a:lnSpc>
          <a:spcPct val="90000"/>
        </a:lnSpc>
        <a:spcBef>
          <a:spcPts val="66"/>
        </a:spcBef>
        <a:buFont typeface="Arial" panose="020B0604020202020204" pitchFamily="34" charset="0"/>
        <a:buChar char="•"/>
        <a:defRPr sz="239" kern="1200">
          <a:solidFill>
            <a:schemeClr val="tx1"/>
          </a:solidFill>
          <a:latin typeface="+mn-lt"/>
          <a:ea typeface="+mn-ea"/>
          <a:cs typeface="+mn-cs"/>
        </a:defRPr>
      </a:lvl7pPr>
      <a:lvl8pPr marL="455714" indent="-30381" algn="l" defTabSz="121524" rtl="0" eaLnBrk="1" latinLnBrk="0" hangingPunct="1">
        <a:lnSpc>
          <a:spcPct val="90000"/>
        </a:lnSpc>
        <a:spcBef>
          <a:spcPts val="66"/>
        </a:spcBef>
        <a:buFont typeface="Arial" panose="020B0604020202020204" pitchFamily="34" charset="0"/>
        <a:buChar char="•"/>
        <a:defRPr sz="239" kern="1200">
          <a:solidFill>
            <a:schemeClr val="tx1"/>
          </a:solidFill>
          <a:latin typeface="+mn-lt"/>
          <a:ea typeface="+mn-ea"/>
          <a:cs typeface="+mn-cs"/>
        </a:defRPr>
      </a:lvl8pPr>
      <a:lvl9pPr marL="516476" indent="-30381" algn="l" defTabSz="121524" rtl="0" eaLnBrk="1" latinLnBrk="0" hangingPunct="1">
        <a:lnSpc>
          <a:spcPct val="90000"/>
        </a:lnSpc>
        <a:spcBef>
          <a:spcPts val="66"/>
        </a:spcBef>
        <a:buFont typeface="Arial" panose="020B0604020202020204" pitchFamily="34" charset="0"/>
        <a:buChar char="•"/>
        <a:defRPr sz="2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524" rtl="0" eaLnBrk="1" latinLnBrk="0" hangingPunct="1">
        <a:defRPr sz="239" kern="1200">
          <a:solidFill>
            <a:schemeClr val="tx1"/>
          </a:solidFill>
          <a:latin typeface="+mn-lt"/>
          <a:ea typeface="+mn-ea"/>
          <a:cs typeface="+mn-cs"/>
        </a:defRPr>
      </a:lvl1pPr>
      <a:lvl2pPr marL="60762" algn="l" defTabSz="121524" rtl="0" eaLnBrk="1" latinLnBrk="0" hangingPunct="1">
        <a:defRPr sz="239" kern="1200">
          <a:solidFill>
            <a:schemeClr val="tx1"/>
          </a:solidFill>
          <a:latin typeface="+mn-lt"/>
          <a:ea typeface="+mn-ea"/>
          <a:cs typeface="+mn-cs"/>
        </a:defRPr>
      </a:lvl2pPr>
      <a:lvl3pPr marL="121524" algn="l" defTabSz="121524" rtl="0" eaLnBrk="1" latinLnBrk="0" hangingPunct="1">
        <a:defRPr sz="239" kern="1200">
          <a:solidFill>
            <a:schemeClr val="tx1"/>
          </a:solidFill>
          <a:latin typeface="+mn-lt"/>
          <a:ea typeface="+mn-ea"/>
          <a:cs typeface="+mn-cs"/>
        </a:defRPr>
      </a:lvl3pPr>
      <a:lvl4pPr marL="182286" algn="l" defTabSz="121524" rtl="0" eaLnBrk="1" latinLnBrk="0" hangingPunct="1">
        <a:defRPr sz="239" kern="1200">
          <a:solidFill>
            <a:schemeClr val="tx1"/>
          </a:solidFill>
          <a:latin typeface="+mn-lt"/>
          <a:ea typeface="+mn-ea"/>
          <a:cs typeface="+mn-cs"/>
        </a:defRPr>
      </a:lvl4pPr>
      <a:lvl5pPr marL="243048" algn="l" defTabSz="121524" rtl="0" eaLnBrk="1" latinLnBrk="0" hangingPunct="1">
        <a:defRPr sz="239" kern="1200">
          <a:solidFill>
            <a:schemeClr val="tx1"/>
          </a:solidFill>
          <a:latin typeface="+mn-lt"/>
          <a:ea typeface="+mn-ea"/>
          <a:cs typeface="+mn-cs"/>
        </a:defRPr>
      </a:lvl5pPr>
      <a:lvl6pPr marL="303809" algn="l" defTabSz="121524" rtl="0" eaLnBrk="1" latinLnBrk="0" hangingPunct="1">
        <a:defRPr sz="239" kern="1200">
          <a:solidFill>
            <a:schemeClr val="tx1"/>
          </a:solidFill>
          <a:latin typeface="+mn-lt"/>
          <a:ea typeface="+mn-ea"/>
          <a:cs typeface="+mn-cs"/>
        </a:defRPr>
      </a:lvl6pPr>
      <a:lvl7pPr marL="364571" algn="l" defTabSz="121524" rtl="0" eaLnBrk="1" latinLnBrk="0" hangingPunct="1">
        <a:defRPr sz="239" kern="1200">
          <a:solidFill>
            <a:schemeClr val="tx1"/>
          </a:solidFill>
          <a:latin typeface="+mn-lt"/>
          <a:ea typeface="+mn-ea"/>
          <a:cs typeface="+mn-cs"/>
        </a:defRPr>
      </a:lvl7pPr>
      <a:lvl8pPr marL="425333" algn="l" defTabSz="121524" rtl="0" eaLnBrk="1" latinLnBrk="0" hangingPunct="1">
        <a:defRPr sz="239" kern="1200">
          <a:solidFill>
            <a:schemeClr val="tx1"/>
          </a:solidFill>
          <a:latin typeface="+mn-lt"/>
          <a:ea typeface="+mn-ea"/>
          <a:cs typeface="+mn-cs"/>
        </a:defRPr>
      </a:lvl8pPr>
      <a:lvl9pPr marL="486095" algn="l" defTabSz="121524" rtl="0" eaLnBrk="1" latinLnBrk="0" hangingPunct="1">
        <a:defRPr sz="2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1429-2DE4-2344-BDD6-A20E5EA8E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3412" y="457200"/>
            <a:ext cx="2127661" cy="318347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183B43"/>
                </a:solidFill>
                <a:latin typeface="Chalkduster" panose="03050602040202020205" pitchFamily="66" charset="77"/>
                <a:cs typeface="APPLE CHANCERY" panose="03020702040506060504" pitchFamily="66" charset="-79"/>
              </a:rPr>
              <a:t>DTLAB</a:t>
            </a:r>
          </a:p>
        </p:txBody>
      </p:sp>
    </p:spTree>
    <p:extLst>
      <p:ext uri="{BB962C8B-B14F-4D97-AF65-F5344CB8AC3E}">
        <p14:creationId xmlns:p14="http://schemas.microsoft.com/office/powerpoint/2010/main" val="1925915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Chalkduster</vt:lpstr>
      <vt:lpstr>Office Theme</vt:lpstr>
      <vt:lpstr>DTLAB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DTLAB</dc:title>
  <dc:creator>Hu Wang</dc:creator>
  <cp:lastModifiedBy>Hu Wang</cp:lastModifiedBy>
  <cp:revision>3</cp:revision>
  <dcterms:created xsi:type="dcterms:W3CDTF">2023-03-30T00:17:03Z</dcterms:created>
  <dcterms:modified xsi:type="dcterms:W3CDTF">2023-03-30T00:24:37Z</dcterms:modified>
</cp:coreProperties>
</file>