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58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22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9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40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7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0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2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0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37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F3BA-B47A-4CD6-9169-2F12122944FA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2F4748-83B6-48C9-8CAE-6A5093C35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datatuning.com.br/" TargetMode="External"/><Relationship Id="rId4" Type="http://schemas.openxmlformats.org/officeDocument/2006/relationships/hyperlink" Target="https://www.datatuning.com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tuning.com.br/" TargetMode="External"/><Relationship Id="rId2" Type="http://schemas.openxmlformats.org/officeDocument/2006/relationships/hyperlink" Target="https://www.datatuning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sql/relational-databases/performance/intelligent-query-processing?view=sql-server-2017#row-mode-memory-grant-feedba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performance/intelligent-query-processing?view=sql-server-2017#table-variable-deferred-compil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performance/intelligent-query-processing?view=sql-server-2017#batch-mode-on-rowsto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performance/intelligent-query-processing?view=sql-server-2017#scalar-udf-inlin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platformgeeks.com/intelligent-query-processing-sql-server-2019-joe-sack-recorded-webinar-resources/" TargetMode="External"/><Relationship Id="rId5" Type="http://schemas.openxmlformats.org/officeDocument/2006/relationships/hyperlink" Target="https://blogfabiano.com/2018/12/18/ignite-the-tour-sp-ppt-e-scripts/" TargetMode="External"/><Relationship Id="rId4" Type="http://schemas.openxmlformats.org/officeDocument/2006/relationships/hyperlink" Target="https://docs.microsoft.com/en-us/sql/relational-databases/performance/intelligent-query-processing?view=sql-server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4FCD337-EEA3-4230-9879-7D5018D2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16" y="5435600"/>
            <a:ext cx="4343235" cy="11075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56DBA9-4A49-40F9-9491-D7BD82BB51A3}"/>
              </a:ext>
            </a:extLst>
          </p:cNvPr>
          <p:cNvSpPr/>
          <p:nvPr/>
        </p:nvSpPr>
        <p:spPr>
          <a:xfrm>
            <a:off x="1205551" y="2562430"/>
            <a:ext cx="9479127" cy="1208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3200" b="1" dirty="0">
                <a:latin typeface="Gill Sans MT" panose="020B0502020104020203" pitchFamily="34" charset="0"/>
              </a:rPr>
              <a:t>Novidades de Performance no SQL Server 2019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CE0A8B99-E22C-41AE-B99E-75DF0203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2" y="4694695"/>
            <a:ext cx="2714786" cy="27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FCD337-EEA3-4230-9879-7D5018D2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96" y="5777345"/>
            <a:ext cx="3003055" cy="7657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56DBA9-4A49-40F9-9491-D7BD82BB51A3}"/>
              </a:ext>
            </a:extLst>
          </p:cNvPr>
          <p:cNvSpPr/>
          <p:nvPr/>
        </p:nvSpPr>
        <p:spPr>
          <a:xfrm>
            <a:off x="3921552" y="2618508"/>
            <a:ext cx="4348896" cy="895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4800" b="1" dirty="0">
                <a:latin typeface="Gill Sans MT" panose="020B0502020104020203" pitchFamily="34" charset="0"/>
              </a:rPr>
              <a:t>PERGUNTAS?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CE0A8B99-E22C-41AE-B99E-75DF0203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" y="-675326"/>
            <a:ext cx="2714786" cy="27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FCD337-EEA3-4230-9879-7D5018D2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5595011"/>
            <a:ext cx="3718093" cy="94811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56DBA9-4A49-40F9-9491-D7BD82BB51A3}"/>
              </a:ext>
            </a:extLst>
          </p:cNvPr>
          <p:cNvSpPr/>
          <p:nvPr/>
        </p:nvSpPr>
        <p:spPr>
          <a:xfrm>
            <a:off x="4358743" y="1739471"/>
            <a:ext cx="3474514" cy="1208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3200" b="1" dirty="0">
                <a:latin typeface="Gill Sans MT" panose="020B0502020104020203" pitchFamily="34" charset="0"/>
              </a:rPr>
              <a:t>Muito Obrigado!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CE0A8B99-E22C-41AE-B99E-75DF0203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" y="-783392"/>
            <a:ext cx="2714786" cy="27147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6DEDE6-35FB-4816-A5F2-3DE046E193A1}"/>
              </a:ext>
            </a:extLst>
          </p:cNvPr>
          <p:cNvSpPr txBox="1"/>
          <p:nvPr/>
        </p:nvSpPr>
        <p:spPr>
          <a:xfrm>
            <a:off x="4213167" y="3310301"/>
            <a:ext cx="376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https://www.datatuning.com.br/</a:t>
            </a:r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https://blog.datatuning.com.br/</a:t>
            </a:r>
            <a:endParaRPr lang="pt-BR" dirty="0"/>
          </a:p>
          <a:p>
            <a:endParaRPr lang="pt-BR" dirty="0"/>
          </a:p>
          <a:p>
            <a:r>
              <a:rPr lang="pt-BR" dirty="0"/>
              <a:t>	contato@datatuning.com.br</a:t>
            </a:r>
          </a:p>
        </p:txBody>
      </p:sp>
    </p:spTree>
    <p:extLst>
      <p:ext uri="{BB962C8B-B14F-4D97-AF65-F5344CB8AC3E}">
        <p14:creationId xmlns:p14="http://schemas.microsoft.com/office/powerpoint/2010/main" val="25646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/>
              <a:t>Quem Somos?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Fundamos a Data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com o intuito de: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Disseminar o conhecimento que possuímos por meio de: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meetups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palestras, treinamentos, workshops, blog,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Ajudar pessoas 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a conhecer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mais sobre bancos de dados;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Ajudar empresas a alcançar seus objetivos, ajudando-as na resolução de seus problemas em bancos de dados e apoiando-as em seu crescimento exponencial e transformação digital;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Site: </a:t>
            </a:r>
            <a:r>
              <a:rPr lang="pt-BR" dirty="0">
                <a:hlinkClick r:id="rId2"/>
              </a:rPr>
              <a:t>https://www.datatuning.com.br/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Blog: </a:t>
            </a:r>
            <a:r>
              <a:rPr lang="pt-BR" dirty="0">
                <a:hlinkClick r:id="rId3"/>
              </a:rPr>
              <a:t>https://blog.datatuning.com.br/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Novidades de performance no SQL Server 2019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Intelligent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Query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 err="1"/>
              <a:t>Intelligent</a:t>
            </a:r>
            <a:r>
              <a:rPr lang="pt-BR" dirty="0"/>
              <a:t> Query </a:t>
            </a:r>
            <a:r>
              <a:rPr lang="pt-BR" dirty="0" err="1"/>
              <a:t>Processing</a:t>
            </a:r>
            <a:endParaRPr lang="pt-BR" dirty="0"/>
          </a:p>
          <a:p>
            <a:r>
              <a:rPr lang="pt-BR" dirty="0" err="1"/>
              <a:t>Memory</a:t>
            </a:r>
            <a:r>
              <a:rPr lang="pt-BR" dirty="0"/>
              <a:t> Grant Feedback</a:t>
            </a:r>
          </a:p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Variable</a:t>
            </a:r>
            <a:endParaRPr lang="pt-BR" dirty="0"/>
          </a:p>
          <a:p>
            <a:r>
              <a:rPr lang="en-US" dirty="0"/>
              <a:t>Batch Mode on Row Store</a:t>
            </a:r>
          </a:p>
          <a:p>
            <a:r>
              <a:rPr lang="pt-BR" dirty="0"/>
              <a:t>T-SQL </a:t>
            </a:r>
            <a:r>
              <a:rPr lang="pt-BR" dirty="0" err="1"/>
              <a:t>Scalar</a:t>
            </a:r>
            <a:r>
              <a:rPr lang="pt-BR" dirty="0"/>
              <a:t> </a:t>
            </a:r>
            <a:r>
              <a:rPr lang="pt-BR" dirty="0" err="1"/>
              <a:t>In-Line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/>
              <a:t>Dúvidas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 err="1"/>
              <a:t>Intelligent</a:t>
            </a:r>
            <a:r>
              <a:rPr lang="pt-BR" dirty="0"/>
              <a:t> Query </a:t>
            </a:r>
            <a:r>
              <a:rPr lang="pt-BR" dirty="0" err="1"/>
              <a:t>Processing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  <p:pic>
        <p:nvPicPr>
          <p:cNvPr id="3074" name="Picture 2" descr="Processamento de consulta inteligente">
            <a:extLst>
              <a:ext uri="{FF2B5EF4-FFF2-40B4-BE49-F238E27FC236}">
                <a16:creationId xmlns:a16="http://schemas.microsoft.com/office/drawing/2014/main" id="{3BCE3C09-E018-40E9-9317-8F8FDE42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" y="1768583"/>
            <a:ext cx="8493570" cy="39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 err="1"/>
              <a:t>Memory</a:t>
            </a:r>
            <a:r>
              <a:rPr lang="pt-BR" dirty="0"/>
              <a:t> Grant Feedback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Batch </a:t>
            </a:r>
            <a:r>
              <a:rPr lang="pt-BR" dirty="0" err="1"/>
              <a:t>Mode</a:t>
            </a:r>
            <a:r>
              <a:rPr lang="pt-BR" dirty="0"/>
              <a:t> (Já disponível no SQL Server 2017)</a:t>
            </a:r>
          </a:p>
          <a:p>
            <a:endParaRPr lang="pt-BR" dirty="0"/>
          </a:p>
          <a:p>
            <a:r>
              <a:rPr lang="pt-BR" dirty="0" err="1"/>
              <a:t>Row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(Lançado no SQL Server 2019)</a:t>
            </a:r>
          </a:p>
          <a:p>
            <a:pPr lvl="1"/>
            <a:r>
              <a:rPr lang="en-US" dirty="0"/>
              <a:t>If a row mode query has operations that spill to disk, add more memory for consecutive executions. </a:t>
            </a:r>
          </a:p>
          <a:p>
            <a:pPr lvl="1"/>
            <a:r>
              <a:rPr lang="en-US" dirty="0"/>
              <a:t>If a query wastes &gt; 50% of the memory allocated to it, reduce the memory grant side for consecutive executions.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9E611C-C2A2-4373-9B0D-F90F7330BD4F}"/>
              </a:ext>
            </a:extLst>
          </p:cNvPr>
          <p:cNvSpPr/>
          <p:nvPr/>
        </p:nvSpPr>
        <p:spPr>
          <a:xfrm>
            <a:off x="363111" y="6201010"/>
            <a:ext cx="956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https://docs.microsoft.com/en-us/sql/relational-databases/performance/intelligent-query-processing?view=sql-server-2017#row-mode-memory-grant-feedback</a:t>
            </a:r>
            <a:endParaRPr lang="pt-BR" dirty="0"/>
          </a:p>
        </p:txBody>
      </p:sp>
      <p:pic>
        <p:nvPicPr>
          <p:cNvPr id="7" name="Picture 2" descr="Resultado de imagem para columnstore">
            <a:extLst>
              <a:ext uri="{FF2B5EF4-FFF2-40B4-BE49-F238E27FC236}">
                <a16:creationId xmlns:a16="http://schemas.microsoft.com/office/drawing/2014/main" id="{CF654291-E9B0-4567-A971-DB4025DB0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1" y="1458361"/>
            <a:ext cx="7368209" cy="17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4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Variable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en-US" dirty="0"/>
              <a:t>Table Variable???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43662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43663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43664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43665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43666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oh 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@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oh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tv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actual cardinality of the table variable encountered on first compilation instead of a fixed guess.</a:t>
            </a:r>
          </a:p>
          <a:p>
            <a:r>
              <a:rPr lang="en-US" dirty="0"/>
              <a:t>This feature propagates cardinality estimates that are based on actual table variable row counts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9E611C-C2A2-4373-9B0D-F90F7330BD4F}"/>
              </a:ext>
            </a:extLst>
          </p:cNvPr>
          <p:cNvSpPr/>
          <p:nvPr/>
        </p:nvSpPr>
        <p:spPr>
          <a:xfrm>
            <a:off x="363111" y="6201010"/>
            <a:ext cx="956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https://docs.microsoft.com/en-us/sql/relational-databases/performance/intelligent-query-processing?view=sql-server-2017#table-variable-deferred-compilation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/>
              <a:t>Batch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Rowstore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Batch mode on </a:t>
            </a:r>
            <a:r>
              <a:rPr lang="en-US" dirty="0" err="1"/>
              <a:t>rowstore</a:t>
            </a:r>
            <a:r>
              <a:rPr lang="en-US" dirty="0"/>
              <a:t> enables batch mode execution for analytic workloads without requiring </a:t>
            </a:r>
            <a:r>
              <a:rPr lang="en-US" dirty="0" err="1"/>
              <a:t>columnstore</a:t>
            </a:r>
            <a:r>
              <a:rPr lang="en-US" dirty="0"/>
              <a:t> indexes.</a:t>
            </a:r>
          </a:p>
          <a:p>
            <a:endParaRPr lang="en-US" dirty="0"/>
          </a:p>
          <a:p>
            <a:r>
              <a:rPr lang="en-US" dirty="0"/>
              <a:t>With </a:t>
            </a:r>
            <a:r>
              <a:rPr lang="en-US" b="1" dirty="0"/>
              <a:t>batch mode</a:t>
            </a:r>
            <a:r>
              <a:rPr lang="en-US" dirty="0"/>
              <a:t> processing, query operators process data more efficiently. They work on a batch of rows instead of one row at a time.</a:t>
            </a:r>
          </a:p>
          <a:p>
            <a:endParaRPr lang="en-US" dirty="0"/>
          </a:p>
          <a:p>
            <a:r>
              <a:rPr lang="en-US" dirty="0" err="1"/>
              <a:t>Obs</a:t>
            </a:r>
            <a:r>
              <a:rPr lang="en-US" dirty="0"/>
              <a:t>: Batch mode on </a:t>
            </a:r>
            <a:r>
              <a:rPr lang="en-US" dirty="0" err="1"/>
              <a:t>rowstore</a:t>
            </a:r>
            <a:r>
              <a:rPr lang="en-US" dirty="0"/>
              <a:t> helps only by reducing CPU consumption.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9E611C-C2A2-4373-9B0D-F90F7330BD4F}"/>
              </a:ext>
            </a:extLst>
          </p:cNvPr>
          <p:cNvSpPr/>
          <p:nvPr/>
        </p:nvSpPr>
        <p:spPr>
          <a:xfrm>
            <a:off x="363111" y="6201010"/>
            <a:ext cx="956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https://docs.microsoft.com/en-us/sql/relational-databases/performance/intelligent-query-processing?view=sql-server-2017#batch-mode-on-rowstore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61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71AD-D8F9-467D-A829-3F3296DB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BR" dirty="0" err="1"/>
              <a:t>Scalar</a:t>
            </a:r>
            <a:r>
              <a:rPr lang="pt-BR" dirty="0"/>
              <a:t> UDF </a:t>
            </a:r>
            <a:r>
              <a:rPr lang="pt-BR" dirty="0" err="1"/>
              <a:t>Inlining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EB849-0EC8-4F3C-ACE6-890931D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Scalar VS </a:t>
            </a:r>
            <a:r>
              <a:rPr lang="en-US" dirty="0" err="1"/>
              <a:t>Inlining</a:t>
            </a:r>
            <a:r>
              <a:rPr lang="en-US" dirty="0"/>
              <a:t> Functions</a:t>
            </a:r>
          </a:p>
          <a:p>
            <a:endParaRPr lang="en-US" dirty="0"/>
          </a:p>
          <a:p>
            <a:r>
              <a:rPr lang="en-US" dirty="0"/>
              <a:t>Scalar UDFs are transformed into equivalent relational expressions that are “</a:t>
            </a:r>
            <a:r>
              <a:rPr lang="en-US" dirty="0" err="1"/>
              <a:t>inlined</a:t>
            </a:r>
            <a:r>
              <a:rPr lang="en-US" dirty="0"/>
              <a:t>” into the calling query, often resulting in significant performance gains.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is_inlineable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sql_modules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sfSubTotalRate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is_inlineable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 -------------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sfSubTotalRate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6012C-79ED-447B-AAB5-E64271C2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6367417"/>
            <a:ext cx="1924085" cy="4905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ED9D39-F3B1-408A-96E4-0F22D25C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6"/>
            <a:ext cx="1097280" cy="3903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9E611C-C2A2-4373-9B0D-F90F7330BD4F}"/>
              </a:ext>
            </a:extLst>
          </p:cNvPr>
          <p:cNvSpPr/>
          <p:nvPr/>
        </p:nvSpPr>
        <p:spPr>
          <a:xfrm>
            <a:off x="363111" y="6201010"/>
            <a:ext cx="956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https://docs.microsoft.com/en-us/sql/relational-databases/performance/intelligent-query-processing?view=sql-server-2017#scalar-udf-inlining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29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FCD337-EEA3-4230-9879-7D5018D2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96" y="5777345"/>
            <a:ext cx="3003055" cy="76577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56DBA9-4A49-40F9-9491-D7BD82BB51A3}"/>
              </a:ext>
            </a:extLst>
          </p:cNvPr>
          <p:cNvSpPr/>
          <p:nvPr/>
        </p:nvSpPr>
        <p:spPr>
          <a:xfrm>
            <a:off x="980661" y="1591570"/>
            <a:ext cx="4757530" cy="895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4800" b="1" dirty="0">
                <a:latin typeface="Gill Sans MT" panose="020B0502020104020203" pitchFamily="34" charset="0"/>
              </a:rPr>
              <a:t>REFERENCIAL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CE0A8B99-E22C-41AE-B99E-75DF0203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" y="-675326"/>
            <a:ext cx="2714786" cy="27147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E2ADACC-3480-49C5-BEF8-0A24B4128B12}"/>
              </a:ext>
            </a:extLst>
          </p:cNvPr>
          <p:cNvSpPr/>
          <p:nvPr/>
        </p:nvSpPr>
        <p:spPr>
          <a:xfrm>
            <a:off x="980660" y="2967335"/>
            <a:ext cx="926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https://docs.microsoft.com/en-us/sql/relational-databases/performance/intelligent-query-processing?view=sql-server-2017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A1E874-FBB7-4FAF-8A2E-939B2E08B7AB}"/>
              </a:ext>
            </a:extLst>
          </p:cNvPr>
          <p:cNvSpPr/>
          <p:nvPr/>
        </p:nvSpPr>
        <p:spPr>
          <a:xfrm>
            <a:off x="980659" y="3770486"/>
            <a:ext cx="9117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https://blogfabiano.com/2018/12/18/ignite-the-tour-sp-ppt-e-scripts/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98123D-BEFA-4C62-A4D1-26DF77CCE52A}"/>
              </a:ext>
            </a:extLst>
          </p:cNvPr>
          <p:cNvSpPr/>
          <p:nvPr/>
        </p:nvSpPr>
        <p:spPr>
          <a:xfrm>
            <a:off x="980658" y="4421362"/>
            <a:ext cx="9117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https://www.dataplatformgeeks.com/intelligent-query-processing-sql-server-2019-joe-sack-recorded-webinar-resources/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271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512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Gill Sans MT</vt:lpstr>
      <vt:lpstr>Trebuchet MS</vt:lpstr>
      <vt:lpstr>Wingdings 3</vt:lpstr>
      <vt:lpstr>Facetado</vt:lpstr>
      <vt:lpstr>Apresentação do PowerPoint</vt:lpstr>
      <vt:lpstr>Quem Somos?</vt:lpstr>
      <vt:lpstr>AGENDA</vt:lpstr>
      <vt:lpstr>Intelligent Query Processing</vt:lpstr>
      <vt:lpstr>Memory Grant Feedback</vt:lpstr>
      <vt:lpstr>Table Variable</vt:lpstr>
      <vt:lpstr>Batch Mode on Rowstore</vt:lpstr>
      <vt:lpstr>Scalar UDF Inlining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FERREIRA TORRES</dc:creator>
  <cp:lastModifiedBy>GUILHERME FERREIRA TORRES</cp:lastModifiedBy>
  <cp:revision>34</cp:revision>
  <dcterms:created xsi:type="dcterms:W3CDTF">2019-05-25T14:05:12Z</dcterms:created>
  <dcterms:modified xsi:type="dcterms:W3CDTF">2019-06-25T22:29:53Z</dcterms:modified>
</cp:coreProperties>
</file>