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88" r:id="rId5"/>
    <p:sldId id="289" r:id="rId6"/>
    <p:sldId id="290" r:id="rId7"/>
    <p:sldId id="292" r:id="rId8"/>
    <p:sldId id="293" r:id="rId9"/>
    <p:sldId id="260" r:id="rId10"/>
    <p:sldId id="282" r:id="rId11"/>
    <p:sldId id="283" r:id="rId12"/>
    <p:sldId id="27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ranklin Gothic Heavy" panose="020B0903020102020204" pitchFamily="34" charset="0"/>
      <p:regular r:id="rId19"/>
      <p:italic r:id="rId20"/>
    </p:embeddedFont>
    <p:embeddedFont>
      <p:font typeface="Glacial Indifference" panose="020B0604020202020204" charset="0"/>
      <p:regular r:id="rId21"/>
    </p:embeddedFont>
    <p:embeddedFont>
      <p:font typeface="Russo One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99" autoAdjust="0"/>
  </p:normalViewPr>
  <p:slideViewPr>
    <p:cSldViewPr>
      <p:cViewPr varScale="1">
        <p:scale>
          <a:sx n="63" d="100"/>
          <a:sy n="63" d="100"/>
        </p:scale>
        <p:origin x="6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Inowe" userId="e30247b22deb4a2e" providerId="LiveId" clId="{EF58EA81-A9C9-4C15-9933-C30D2685B90E}"/>
    <pc:docChg chg="undo custSel addSld delSld modSld">
      <pc:chgData name="Marcel Inowe" userId="e30247b22deb4a2e" providerId="LiveId" clId="{EF58EA81-A9C9-4C15-9933-C30D2685B90E}" dt="2020-08-25T01:46:24.145" v="2956" actId="478"/>
      <pc:docMkLst>
        <pc:docMk/>
      </pc:docMkLst>
      <pc:sldChg chg="addSp delSp modSp mod">
        <pc:chgData name="Marcel Inowe" userId="e30247b22deb4a2e" providerId="LiveId" clId="{EF58EA81-A9C9-4C15-9933-C30D2685B90E}" dt="2020-08-25T00:27:09.420" v="78" actId="14100"/>
        <pc:sldMkLst>
          <pc:docMk/>
          <pc:sldMk cId="0" sldId="256"/>
        </pc:sldMkLst>
        <pc:spChg chg="mod">
          <ac:chgData name="Marcel Inowe" userId="e30247b22deb4a2e" providerId="LiveId" clId="{EF58EA81-A9C9-4C15-9933-C30D2685B90E}" dt="2020-08-25T00:27:09.420" v="7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25:55.852" v="72" actId="1038"/>
          <ac:spMkLst>
            <pc:docMk/>
            <pc:sldMk cId="0" sldId="256"/>
            <ac:spMk id="5" creationId="{00000000-0000-0000-0000-000000000000}"/>
          </ac:spMkLst>
        </pc:spChg>
        <pc:spChg chg="del">
          <ac:chgData name="Marcel Inowe" userId="e30247b22deb4a2e" providerId="LiveId" clId="{EF58EA81-A9C9-4C15-9933-C30D2685B90E}" dt="2020-08-25T00:26:41.205" v="75" actId="478"/>
          <ac:spMkLst>
            <pc:docMk/>
            <pc:sldMk cId="0" sldId="256"/>
            <ac:spMk id="6" creationId="{00000000-0000-0000-0000-000000000000}"/>
          </ac:spMkLst>
        </pc:spChg>
        <pc:picChg chg="add mod">
          <ac:chgData name="Marcel Inowe" userId="e30247b22deb4a2e" providerId="LiveId" clId="{EF58EA81-A9C9-4C15-9933-C30D2685B90E}" dt="2020-08-25T00:26:53.374" v="76" actId="1076"/>
          <ac:picMkLst>
            <pc:docMk/>
            <pc:sldMk cId="0" sldId="256"/>
            <ac:picMk id="8" creationId="{1CB9E438-ABB2-49D3-8C5E-5712BAF6CB8B}"/>
          </ac:picMkLst>
        </pc:picChg>
      </pc:sldChg>
      <pc:sldChg chg="addSp delSp modSp mod">
        <pc:chgData name="Marcel Inowe" userId="e30247b22deb4a2e" providerId="LiveId" clId="{EF58EA81-A9C9-4C15-9933-C30D2685B90E}" dt="2020-08-25T00:42:32.360" v="429" actId="465"/>
        <pc:sldMkLst>
          <pc:docMk/>
          <pc:sldMk cId="0" sldId="258"/>
        </pc:sldMkLst>
        <pc:spChg chg="mod">
          <ac:chgData name="Marcel Inowe" userId="e30247b22deb4a2e" providerId="LiveId" clId="{EF58EA81-A9C9-4C15-9933-C30D2685B90E}" dt="2020-08-25T00:40:46.395" v="264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40:54.034" v="265" actId="554"/>
          <ac:spMkLst>
            <pc:docMk/>
            <pc:sldMk cId="0" sldId="258"/>
            <ac:spMk id="4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39:36.086" v="246" actId="1036"/>
          <ac:spMkLst>
            <pc:docMk/>
            <pc:sldMk cId="0" sldId="258"/>
            <ac:spMk id="6" creationId="{00000000-0000-0000-0000-000000000000}"/>
          </ac:spMkLst>
        </pc:spChg>
        <pc:spChg chg="mod">
          <ac:chgData name="Marcel Inowe" userId="e30247b22deb4a2e" providerId="LiveId" clId="{EF58EA81-A9C9-4C15-9933-C30D2685B90E}" dt="2020-08-25T00:42:02.548" v="427" actId="1036"/>
          <ac:spMkLst>
            <pc:docMk/>
            <pc:sldMk cId="0" sldId="258"/>
            <ac:spMk id="15" creationId="{F85E4839-AC31-48A9-B1EF-B706AB213856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6" creationId="{2AF75EF5-E943-4C96-A662-FE2014CA4B4F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8" creationId="{78ACA2A4-9FAB-4926-9276-D19925ED673D}"/>
          </ac:spMkLst>
        </pc:spChg>
        <pc:spChg chg="mod">
          <ac:chgData name="Marcel Inowe" userId="e30247b22deb4a2e" providerId="LiveId" clId="{EF58EA81-A9C9-4C15-9933-C30D2685B90E}" dt="2020-08-25T00:42:32.360" v="429" actId="465"/>
          <ac:spMkLst>
            <pc:docMk/>
            <pc:sldMk cId="0" sldId="258"/>
            <ac:spMk id="19" creationId="{3156E7A0-6F26-4C5E-9E1C-33E53582A1FB}"/>
          </ac:spMkLst>
        </pc:spChg>
        <pc:spChg chg="mod">
          <ac:chgData name="Marcel Inowe" userId="e30247b22deb4a2e" providerId="LiveId" clId="{EF58EA81-A9C9-4C15-9933-C30D2685B90E}" dt="2020-08-25T00:30:53.315" v="98" actId="20577"/>
          <ac:spMkLst>
            <pc:docMk/>
            <pc:sldMk cId="0" sldId="258"/>
            <ac:spMk id="20" creationId="{3DA4FD33-6EF2-432D-844A-D977646DDDA6}"/>
          </ac:spMkLst>
        </pc:spChg>
        <pc:spChg chg="del mod">
          <ac:chgData name="Marcel Inowe" userId="e30247b22deb4a2e" providerId="LiveId" clId="{EF58EA81-A9C9-4C15-9933-C30D2685B90E}" dt="2020-08-25T00:41:06.310" v="266" actId="478"/>
          <ac:spMkLst>
            <pc:docMk/>
            <pc:sldMk cId="0" sldId="258"/>
            <ac:spMk id="21" creationId="{735AD579-F4B7-4D95-A1F3-74FA3DDB8960}"/>
          </ac:spMkLst>
        </pc:spChg>
        <pc:spChg chg="add del">
          <ac:chgData name="Marcel Inowe" userId="e30247b22deb4a2e" providerId="LiveId" clId="{EF58EA81-A9C9-4C15-9933-C30D2685B90E}" dt="2020-08-25T00:31:31.375" v="100" actId="22"/>
          <ac:spMkLst>
            <pc:docMk/>
            <pc:sldMk cId="0" sldId="258"/>
            <ac:spMk id="24" creationId="{70FE7C1B-4F03-4B6F-B1A0-B807F0457A14}"/>
          </ac:spMkLst>
        </pc:spChg>
        <pc:spChg chg="mod">
          <ac:chgData name="Marcel Inowe" userId="e30247b22deb4a2e" providerId="LiveId" clId="{EF58EA81-A9C9-4C15-9933-C30D2685B90E}" dt="2020-08-25T00:39:47.741" v="252" actId="1036"/>
          <ac:spMkLst>
            <pc:docMk/>
            <pc:sldMk cId="0" sldId="258"/>
            <ac:spMk id="30" creationId="{031F3093-E664-4C83-AB3B-83A2F8A03F3E}"/>
          </ac:spMkLst>
        </pc:spChg>
        <pc:spChg chg="add mod">
          <ac:chgData name="Marcel Inowe" userId="e30247b22deb4a2e" providerId="LiveId" clId="{EF58EA81-A9C9-4C15-9933-C30D2685B90E}" dt="2020-08-25T00:41:44.942" v="414" actId="207"/>
          <ac:spMkLst>
            <pc:docMk/>
            <pc:sldMk cId="0" sldId="258"/>
            <ac:spMk id="31" creationId="{E1216FBF-2D8F-4E92-812E-638C32C38418}"/>
          </ac:spMkLst>
        </pc:spChg>
        <pc:spChg chg="mod">
          <ac:chgData name="Marcel Inowe" userId="e30247b22deb4a2e" providerId="LiveId" clId="{EF58EA81-A9C9-4C15-9933-C30D2685B90E}" dt="2020-08-25T00:40:06.968" v="258" actId="1036"/>
          <ac:spMkLst>
            <pc:docMk/>
            <pc:sldMk cId="0" sldId="258"/>
            <ac:spMk id="33" creationId="{E468994E-DA24-49D1-A064-E9BC10FF3861}"/>
          </ac:spMkLst>
        </pc:spChg>
        <pc:grpChg chg="add del mod">
          <ac:chgData name="Marcel Inowe" userId="e30247b22deb4a2e" providerId="LiveId" clId="{EF58EA81-A9C9-4C15-9933-C30D2685B90E}" dt="2020-08-25T00:38:24.702" v="230" actId="478"/>
          <ac:grpSpMkLst>
            <pc:docMk/>
            <pc:sldMk cId="0" sldId="258"/>
            <ac:grpSpMk id="3" creationId="{CCE33791-5F7B-40B5-B11C-73D7A0367C59}"/>
          </ac:grpSpMkLst>
        </pc:grpChg>
        <pc:picChg chg="del mod">
          <ac:chgData name="Marcel Inowe" userId="e30247b22deb4a2e" providerId="LiveId" clId="{EF58EA81-A9C9-4C15-9933-C30D2685B90E}" dt="2020-08-25T00:31:33.939" v="101" actId="478"/>
          <ac:picMkLst>
            <pc:docMk/>
            <pc:sldMk cId="0" sldId="258"/>
            <ac:picMk id="5" creationId="{C26ADC78-073E-4B62-9B06-D8BAAA047726}"/>
          </ac:picMkLst>
        </pc:picChg>
        <pc:picChg chg="del">
          <ac:chgData name="Marcel Inowe" userId="e30247b22deb4a2e" providerId="LiveId" clId="{EF58EA81-A9C9-4C15-9933-C30D2685B90E}" dt="2020-08-25T00:38:24.702" v="230" actId="478"/>
          <ac:picMkLst>
            <pc:docMk/>
            <pc:sldMk cId="0" sldId="258"/>
            <ac:picMk id="9" creationId="{B9018E43-4466-4372-BF47-88C0D37F6371}"/>
          </ac:picMkLst>
        </pc:picChg>
        <pc:picChg chg="mod">
          <ac:chgData name="Marcel Inowe" userId="e30247b22deb4a2e" providerId="LiveId" clId="{EF58EA81-A9C9-4C15-9933-C30D2685B90E}" dt="2020-08-25T00:42:02.548" v="427" actId="1036"/>
          <ac:picMkLst>
            <pc:docMk/>
            <pc:sldMk cId="0" sldId="258"/>
            <ac:picMk id="10" creationId="{01A4A83A-36E8-432B-B313-EA6C213DB2A5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1" creationId="{5F0C13FF-C956-4DFC-8324-0051F41F5648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2" creationId="{710F0C27-56B9-42E0-B76E-22CB6FF0F498}"/>
          </ac:picMkLst>
        </pc:picChg>
        <pc:picChg chg="mod">
          <ac:chgData name="Marcel Inowe" userId="e30247b22deb4a2e" providerId="LiveId" clId="{EF58EA81-A9C9-4C15-9933-C30D2685B90E}" dt="2020-08-25T00:42:17.496" v="428" actId="465"/>
          <ac:picMkLst>
            <pc:docMk/>
            <pc:sldMk cId="0" sldId="258"/>
            <ac:picMk id="13" creationId="{5E665011-E01C-4520-BF2B-2B619504155B}"/>
          </ac:picMkLst>
        </pc:picChg>
        <pc:picChg chg="add del mod">
          <ac:chgData name="Marcel Inowe" userId="e30247b22deb4a2e" providerId="LiveId" clId="{EF58EA81-A9C9-4C15-9933-C30D2685B90E}" dt="2020-08-25T00:32:34.553" v="110"/>
          <ac:picMkLst>
            <pc:docMk/>
            <pc:sldMk cId="0" sldId="258"/>
            <ac:picMk id="22" creationId="{A45D54C3-8AE8-45ED-B8C3-2CE725722449}"/>
          </ac:picMkLst>
        </pc:picChg>
        <pc:picChg chg="add mod">
          <ac:chgData name="Marcel Inowe" userId="e30247b22deb4a2e" providerId="LiveId" clId="{EF58EA81-A9C9-4C15-9933-C30D2685B90E}" dt="2020-08-25T00:39:59.212" v="253" actId="554"/>
          <ac:picMkLst>
            <pc:docMk/>
            <pc:sldMk cId="0" sldId="258"/>
            <ac:picMk id="25" creationId="{4E6DFC79-17FC-491C-9550-FC811BC1EA44}"/>
          </ac:picMkLst>
        </pc:picChg>
        <pc:picChg chg="add mod">
          <ac:chgData name="Marcel Inowe" userId="e30247b22deb4a2e" providerId="LiveId" clId="{EF58EA81-A9C9-4C15-9933-C30D2685B90E}" dt="2020-08-25T00:39:43.391" v="247" actId="554"/>
          <ac:picMkLst>
            <pc:docMk/>
            <pc:sldMk cId="0" sldId="258"/>
            <ac:picMk id="27" creationId="{233DF284-310A-4692-AF7A-30AE80507A7B}"/>
          </ac:picMkLst>
        </pc:picChg>
        <pc:picChg chg="add mod">
          <ac:chgData name="Marcel Inowe" userId="e30247b22deb4a2e" providerId="LiveId" clId="{EF58EA81-A9C9-4C15-9933-C30D2685B90E}" dt="2020-08-25T00:39:28.910" v="241" actId="554"/>
          <ac:picMkLst>
            <pc:docMk/>
            <pc:sldMk cId="0" sldId="258"/>
            <ac:picMk id="29" creationId="{366D8E0C-4F3D-4A02-B369-04BED2A8E088}"/>
          </ac:picMkLst>
        </pc:picChg>
        <pc:picChg chg="del mod">
          <ac:chgData name="Marcel Inowe" userId="e30247b22deb4a2e" providerId="LiveId" clId="{EF58EA81-A9C9-4C15-9933-C30D2685B90E}" dt="2020-08-25T00:35:49.535" v="164" actId="478"/>
          <ac:picMkLst>
            <pc:docMk/>
            <pc:sldMk cId="0" sldId="258"/>
            <ac:picMk id="2048" creationId="{37BCA832-1066-4DDA-9BDD-0BFE53359EDA}"/>
          </ac:picMkLst>
        </pc:picChg>
      </pc:sldChg>
      <pc:sldChg chg="addSp delSp modSp mod">
        <pc:chgData name="Marcel Inowe" userId="e30247b22deb4a2e" providerId="LiveId" clId="{EF58EA81-A9C9-4C15-9933-C30D2685B90E}" dt="2020-08-25T01:42:45.099" v="2843" actId="22"/>
        <pc:sldMkLst>
          <pc:docMk/>
          <pc:sldMk cId="0" sldId="261"/>
        </pc:sldMkLst>
        <pc:spChg chg="mod">
          <ac:chgData name="Marcel Inowe" userId="e30247b22deb4a2e" providerId="LiveId" clId="{EF58EA81-A9C9-4C15-9933-C30D2685B90E}" dt="2020-08-25T00:43:49.574" v="473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Marcel Inowe" userId="e30247b22deb4a2e" providerId="LiveId" clId="{EF58EA81-A9C9-4C15-9933-C30D2685B90E}" dt="2020-08-25T01:13:14.718" v="1409" actId="108"/>
          <ac:spMkLst>
            <pc:docMk/>
            <pc:sldMk cId="0" sldId="261"/>
            <ac:spMk id="5" creationId="{86D3A749-D8BA-4B5D-8C7B-2E689C18A337}"/>
          </ac:spMkLst>
        </pc:spChg>
        <pc:spChg chg="add mod">
          <ac:chgData name="Marcel Inowe" userId="e30247b22deb4a2e" providerId="LiveId" clId="{EF58EA81-A9C9-4C15-9933-C30D2685B90E}" dt="2020-08-25T01:13:21.640" v="1410" actId="108"/>
          <ac:spMkLst>
            <pc:docMk/>
            <pc:sldMk cId="0" sldId="261"/>
            <ac:spMk id="6" creationId="{2407C838-5901-48A9-8009-1105085969E8}"/>
          </ac:spMkLst>
        </pc:spChg>
        <pc:spChg chg="del mod">
          <ac:chgData name="Marcel Inowe" userId="e30247b22deb4a2e" providerId="LiveId" clId="{EF58EA81-A9C9-4C15-9933-C30D2685B90E}" dt="2020-08-25T01:42:44.773" v="2842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Marcel Inowe" userId="e30247b22deb4a2e" providerId="LiveId" clId="{EF58EA81-A9C9-4C15-9933-C30D2685B90E}" dt="2020-08-25T00:56:05.404" v="515" actId="478"/>
          <ac:spMkLst>
            <pc:docMk/>
            <pc:sldMk cId="0" sldId="261"/>
            <ac:spMk id="10" creationId="{DB34E90F-D8A5-42CE-ADB8-322B461F9AC7}"/>
          </ac:spMkLst>
        </pc:spChg>
        <pc:spChg chg="add mod">
          <ac:chgData name="Marcel Inowe" userId="e30247b22deb4a2e" providerId="LiveId" clId="{EF58EA81-A9C9-4C15-9933-C30D2685B90E}" dt="2020-08-25T01:30:11.014" v="2181" actId="20577"/>
          <ac:spMkLst>
            <pc:docMk/>
            <pc:sldMk cId="0" sldId="261"/>
            <ac:spMk id="11" creationId="{31111057-9AD4-4115-A7BE-4C40C7357804}"/>
          </ac:spMkLst>
        </pc:spChg>
        <pc:spChg chg="mod">
          <ac:chgData name="Marcel Inowe" userId="e30247b22deb4a2e" providerId="LiveId" clId="{EF58EA81-A9C9-4C15-9933-C30D2685B90E}" dt="2020-08-25T01:13:05.180" v="1408" actId="2711"/>
          <ac:spMkLst>
            <pc:docMk/>
            <pc:sldMk cId="0" sldId="261"/>
            <ac:spMk id="12" creationId="{D5A67A4B-3BAE-4A9F-A06A-C1D98E699C44}"/>
          </ac:spMkLst>
        </pc:spChg>
        <pc:spChg chg="del">
          <ac:chgData name="Marcel Inowe" userId="e30247b22deb4a2e" providerId="LiveId" clId="{EF58EA81-A9C9-4C15-9933-C30D2685B90E}" dt="2020-08-25T00:56:31.231" v="565" actId="478"/>
          <ac:spMkLst>
            <pc:docMk/>
            <pc:sldMk cId="0" sldId="261"/>
            <ac:spMk id="15" creationId="{F5A8F0A9-4F56-43C0-93EB-FEAF03684CFD}"/>
          </ac:spMkLst>
        </pc:spChg>
        <pc:spChg chg="del">
          <ac:chgData name="Marcel Inowe" userId="e30247b22deb4a2e" providerId="LiveId" clId="{EF58EA81-A9C9-4C15-9933-C30D2685B90E}" dt="2020-08-25T00:56:35.583" v="566" actId="478"/>
          <ac:spMkLst>
            <pc:docMk/>
            <pc:sldMk cId="0" sldId="261"/>
            <ac:spMk id="16" creationId="{626A745D-84A3-4ADF-98F3-535AB32B2875}"/>
          </ac:spMkLst>
        </pc:spChg>
        <pc:spChg chg="add mod">
          <ac:chgData name="Marcel Inowe" userId="e30247b22deb4a2e" providerId="LiveId" clId="{EF58EA81-A9C9-4C15-9933-C30D2685B90E}" dt="2020-08-25T01:30:22.284" v="2184" actId="6549"/>
          <ac:spMkLst>
            <pc:docMk/>
            <pc:sldMk cId="0" sldId="261"/>
            <ac:spMk id="19" creationId="{50CF6E0E-261A-4A81-A66C-4D3EDBD9D2EA}"/>
          </ac:spMkLst>
        </pc:spChg>
        <pc:spChg chg="add mod">
          <ac:chgData name="Marcel Inowe" userId="e30247b22deb4a2e" providerId="LiveId" clId="{EF58EA81-A9C9-4C15-9933-C30D2685B90E}" dt="2020-08-25T01:13:24.369" v="1413" actId="108"/>
          <ac:spMkLst>
            <pc:docMk/>
            <pc:sldMk cId="0" sldId="261"/>
            <ac:spMk id="21" creationId="{083AC17F-6C7C-477A-948D-05B7CF82DF8B}"/>
          </ac:spMkLst>
        </pc:spChg>
        <pc:spChg chg="add mod">
          <ac:chgData name="Marcel Inowe" userId="e30247b22deb4a2e" providerId="LiveId" clId="{EF58EA81-A9C9-4C15-9933-C30D2685B90E}" dt="2020-08-25T01:31:13.960" v="2272" actId="20577"/>
          <ac:spMkLst>
            <pc:docMk/>
            <pc:sldMk cId="0" sldId="261"/>
            <ac:spMk id="23" creationId="{F96DFFD0-38BB-4CC0-9BF8-6A3D8F686A94}"/>
          </ac:spMkLst>
        </pc:spChg>
        <pc:spChg chg="add mod">
          <ac:chgData name="Marcel Inowe" userId="e30247b22deb4a2e" providerId="LiveId" clId="{EF58EA81-A9C9-4C15-9933-C30D2685B90E}" dt="2020-08-25T01:31:18.619" v="2273" actId="6549"/>
          <ac:spMkLst>
            <pc:docMk/>
            <pc:sldMk cId="0" sldId="261"/>
            <ac:spMk id="25" creationId="{737F8D40-86ED-4E1E-BB8A-1DE586A8EB67}"/>
          </ac:spMkLst>
        </pc:spChg>
        <pc:spChg chg="add">
          <ac:chgData name="Marcel Inowe" userId="e30247b22deb4a2e" providerId="LiveId" clId="{EF58EA81-A9C9-4C15-9933-C30D2685B90E}" dt="2020-08-25T01:27:44.678" v="2083" actId="22"/>
          <ac:spMkLst>
            <pc:docMk/>
            <pc:sldMk cId="0" sldId="261"/>
            <ac:spMk id="27" creationId="{CD42392D-5AC9-49E0-ADAE-86A029019477}"/>
          </ac:spMkLst>
        </pc:spChg>
        <pc:spChg chg="add">
          <ac:chgData name="Marcel Inowe" userId="e30247b22deb4a2e" providerId="LiveId" clId="{EF58EA81-A9C9-4C15-9933-C30D2685B90E}" dt="2020-08-25T01:42:45.099" v="2843" actId="22"/>
          <ac:spMkLst>
            <pc:docMk/>
            <pc:sldMk cId="0" sldId="261"/>
            <ac:spMk id="29" creationId="{ED2D3B73-70F6-41FD-9262-31F9B38DEE12}"/>
          </ac:spMkLst>
        </pc:spChg>
        <pc:picChg chg="add del mod">
          <ac:chgData name="Marcel Inowe" userId="e30247b22deb4a2e" providerId="LiveId" clId="{EF58EA81-A9C9-4C15-9933-C30D2685B90E}" dt="2020-08-25T00:54:54.290" v="480"/>
          <ac:picMkLst>
            <pc:docMk/>
            <pc:sldMk cId="0" sldId="261"/>
            <ac:picMk id="4" creationId="{8AF6115C-AAE7-4364-95C3-9514687F260E}"/>
          </ac:picMkLst>
        </pc:picChg>
        <pc:picChg chg="add del mod">
          <ac:chgData name="Marcel Inowe" userId="e30247b22deb4a2e" providerId="LiveId" clId="{EF58EA81-A9C9-4C15-9933-C30D2685B90E}" dt="2020-08-25T00:54:54.736" v="481" actId="478"/>
          <ac:picMkLst>
            <pc:docMk/>
            <pc:sldMk cId="0" sldId="261"/>
            <ac:picMk id="7" creationId="{00000000-0000-0000-0000-000000000000}"/>
          </ac:picMkLst>
        </pc:picChg>
      </pc:sldChg>
      <pc:sldChg chg="del">
        <pc:chgData name="Marcel Inowe" userId="e30247b22deb4a2e" providerId="LiveId" clId="{EF58EA81-A9C9-4C15-9933-C30D2685B90E}" dt="2020-08-25T01:28:25.150" v="2086" actId="47"/>
        <pc:sldMkLst>
          <pc:docMk/>
          <pc:sldMk cId="43552749" sldId="275"/>
        </pc:sldMkLst>
      </pc:sldChg>
      <pc:sldChg chg="del">
        <pc:chgData name="Marcel Inowe" userId="e30247b22deb4a2e" providerId="LiveId" clId="{EF58EA81-A9C9-4C15-9933-C30D2685B90E}" dt="2020-08-25T01:28:29.631" v="2088" actId="47"/>
        <pc:sldMkLst>
          <pc:docMk/>
          <pc:sldMk cId="575355096" sldId="276"/>
        </pc:sldMkLst>
      </pc:sldChg>
      <pc:sldChg chg="del">
        <pc:chgData name="Marcel Inowe" userId="e30247b22deb4a2e" providerId="LiveId" clId="{EF58EA81-A9C9-4C15-9933-C30D2685B90E}" dt="2020-08-25T01:28:27.885" v="2087" actId="47"/>
        <pc:sldMkLst>
          <pc:docMk/>
          <pc:sldMk cId="3131805683" sldId="277"/>
        </pc:sldMkLst>
      </pc:sldChg>
      <pc:sldChg chg="modSp del mod">
        <pc:chgData name="Marcel Inowe" userId="e30247b22deb4a2e" providerId="LiveId" clId="{EF58EA81-A9C9-4C15-9933-C30D2685B90E}" dt="2020-08-25T01:28:21.431" v="2085" actId="47"/>
        <pc:sldMkLst>
          <pc:docMk/>
          <pc:sldMk cId="2502801472" sldId="278"/>
        </pc:sldMkLst>
        <pc:spChg chg="mod">
          <ac:chgData name="Marcel Inowe" userId="e30247b22deb4a2e" providerId="LiveId" clId="{EF58EA81-A9C9-4C15-9933-C30D2685B90E}" dt="2020-08-25T00:43:30.014" v="446" actId="14100"/>
          <ac:spMkLst>
            <pc:docMk/>
            <pc:sldMk cId="2502801472" sldId="278"/>
            <ac:spMk id="8" creationId="{00000000-0000-0000-0000-000000000000}"/>
          </ac:spMkLst>
        </pc:spChg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316320152" sldId="279"/>
        </pc:sldMkLst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2855771839" sldId="280"/>
        </pc:sldMkLst>
      </pc:sldChg>
      <pc:sldChg chg="del">
        <pc:chgData name="Marcel Inowe" userId="e30247b22deb4a2e" providerId="LiveId" clId="{EF58EA81-A9C9-4C15-9933-C30D2685B90E}" dt="2020-08-25T01:28:33.292" v="2089" actId="47"/>
        <pc:sldMkLst>
          <pc:docMk/>
          <pc:sldMk cId="3764364221" sldId="281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2946316265" sldId="284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1990597548" sldId="285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2467016873" sldId="286"/>
        </pc:sldMkLst>
      </pc:sldChg>
      <pc:sldChg chg="del">
        <pc:chgData name="Marcel Inowe" userId="e30247b22deb4a2e" providerId="LiveId" clId="{EF58EA81-A9C9-4C15-9933-C30D2685B90E}" dt="2020-08-25T01:28:42.612" v="2090" actId="47"/>
        <pc:sldMkLst>
          <pc:docMk/>
          <pc:sldMk cId="3585217002" sldId="287"/>
        </pc:sldMkLst>
      </pc:sldChg>
      <pc:sldChg chg="addSp delSp modSp add mod">
        <pc:chgData name="Marcel Inowe" userId="e30247b22deb4a2e" providerId="LiveId" clId="{EF58EA81-A9C9-4C15-9933-C30D2685B90E}" dt="2020-08-25T01:42:39.861" v="2841" actId="22"/>
        <pc:sldMkLst>
          <pc:docMk/>
          <pc:sldMk cId="2371075843" sldId="288"/>
        </pc:sldMkLst>
        <pc:spChg chg="add mod">
          <ac:chgData name="Marcel Inowe" userId="e30247b22deb4a2e" providerId="LiveId" clId="{EF58EA81-A9C9-4C15-9933-C30D2685B90E}" dt="2020-08-25T01:14:58.593" v="1463" actId="14100"/>
          <ac:spMkLst>
            <pc:docMk/>
            <pc:sldMk cId="2371075843" sldId="288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19:19.528" v="1485" actId="255"/>
          <ac:spMkLst>
            <pc:docMk/>
            <pc:sldMk cId="2371075843" sldId="288"/>
            <ac:spMk id="3" creationId="{00000000-0000-0000-0000-000000000000}"/>
          </ac:spMkLst>
        </pc:spChg>
        <pc:spChg chg="add">
          <ac:chgData name="Marcel Inowe" userId="e30247b22deb4a2e" providerId="LiveId" clId="{EF58EA81-A9C9-4C15-9933-C30D2685B90E}" dt="2020-08-25T01:42:39.861" v="2841" actId="22"/>
          <ac:spMkLst>
            <pc:docMk/>
            <pc:sldMk cId="2371075843" sldId="288"/>
            <ac:spMk id="4" creationId="{E972422D-199E-4093-A8E6-185B6FA36CE0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5" creationId="{86D3A749-D8BA-4B5D-8C7B-2E689C18A337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6" creationId="{2407C838-5901-48A9-8009-1105085969E8}"/>
          </ac:spMkLst>
        </pc:spChg>
        <pc:spChg chg="del">
          <ac:chgData name="Marcel Inowe" userId="e30247b22deb4a2e" providerId="LiveId" clId="{EF58EA81-A9C9-4C15-9933-C30D2685B90E}" dt="2020-08-25T01:42:39.436" v="2840" actId="478"/>
          <ac:spMkLst>
            <pc:docMk/>
            <pc:sldMk cId="2371075843" sldId="288"/>
            <ac:spMk id="8" creationId="{00000000-0000-0000-0000-000000000000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11" creationId="{31111057-9AD4-4115-A7BE-4C40C7357804}"/>
          </ac:spMkLst>
        </pc:spChg>
        <pc:spChg chg="mod">
          <ac:chgData name="Marcel Inowe" userId="e30247b22deb4a2e" providerId="LiveId" clId="{EF58EA81-A9C9-4C15-9933-C30D2685B90E}" dt="2020-08-25T01:26:47.152" v="2074" actId="20577"/>
          <ac:spMkLst>
            <pc:docMk/>
            <pc:sldMk cId="2371075843" sldId="288"/>
            <ac:spMk id="12" creationId="{D5A67A4B-3BAE-4A9F-A06A-C1D98E699C44}"/>
          </ac:spMkLst>
        </pc:spChg>
        <pc:spChg chg="del mod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19" creationId="{50CF6E0E-261A-4A81-A66C-4D3EDBD9D2EA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1" creationId="{083AC17F-6C7C-477A-948D-05B7CF82DF8B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3" creationId="{F96DFFD0-38BB-4CC0-9BF8-6A3D8F686A94}"/>
          </ac:spMkLst>
        </pc:spChg>
        <pc:spChg chg="del">
          <ac:chgData name="Marcel Inowe" userId="e30247b22deb4a2e" providerId="LiveId" clId="{EF58EA81-A9C9-4C15-9933-C30D2685B90E}" dt="2020-08-25T01:05:18.387" v="877" actId="478"/>
          <ac:spMkLst>
            <pc:docMk/>
            <pc:sldMk cId="2371075843" sldId="288"/>
            <ac:spMk id="25" creationId="{737F8D40-86ED-4E1E-BB8A-1DE586A8EB67}"/>
          </ac:spMkLst>
        </pc:spChg>
      </pc:sldChg>
      <pc:sldChg chg="addSp delSp modSp add mod">
        <pc:chgData name="Marcel Inowe" userId="e30247b22deb4a2e" providerId="LiveId" clId="{EF58EA81-A9C9-4C15-9933-C30D2685B90E}" dt="2020-08-25T01:42:33.622" v="2839" actId="22"/>
        <pc:sldMkLst>
          <pc:docMk/>
          <pc:sldMk cId="4241006660" sldId="289"/>
        </pc:sldMkLst>
        <pc:spChg chg="del mod">
          <ac:chgData name="Marcel Inowe" userId="e30247b22deb4a2e" providerId="LiveId" clId="{EF58EA81-A9C9-4C15-9933-C30D2685B90E}" dt="2020-08-25T01:27:40.238" v="2081" actId="478"/>
          <ac:spMkLst>
            <pc:docMk/>
            <pc:sldMk cId="4241006660" sldId="289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19:37.276" v="1489" actId="255"/>
          <ac:spMkLst>
            <pc:docMk/>
            <pc:sldMk cId="4241006660" sldId="289"/>
            <ac:spMk id="3" creationId="{00000000-0000-0000-0000-000000000000}"/>
          </ac:spMkLst>
        </pc:spChg>
        <pc:spChg chg="add del">
          <ac:chgData name="Marcel Inowe" userId="e30247b22deb4a2e" providerId="LiveId" clId="{EF58EA81-A9C9-4C15-9933-C30D2685B90E}" dt="2020-08-25T01:27:38.542" v="2080" actId="478"/>
          <ac:spMkLst>
            <pc:docMk/>
            <pc:sldMk cId="4241006660" sldId="289"/>
            <ac:spMk id="4" creationId="{15194D20-D7A8-494D-8D88-F200B40BFAC3}"/>
          </ac:spMkLst>
        </pc:spChg>
        <pc:spChg chg="add">
          <ac:chgData name="Marcel Inowe" userId="e30247b22deb4a2e" providerId="LiveId" clId="{EF58EA81-A9C9-4C15-9933-C30D2685B90E}" dt="2020-08-25T01:27:40.606" v="2082" actId="22"/>
          <ac:spMkLst>
            <pc:docMk/>
            <pc:sldMk cId="4241006660" sldId="289"/>
            <ac:spMk id="5" creationId="{23CCE6E5-22E2-4B2F-9B43-2A40A9B269E8}"/>
          </ac:spMkLst>
        </pc:spChg>
        <pc:spChg chg="add">
          <ac:chgData name="Marcel Inowe" userId="e30247b22deb4a2e" providerId="LiveId" clId="{EF58EA81-A9C9-4C15-9933-C30D2685B90E}" dt="2020-08-25T01:42:33.622" v="2839" actId="22"/>
          <ac:spMkLst>
            <pc:docMk/>
            <pc:sldMk cId="4241006660" sldId="289"/>
            <ac:spMk id="6" creationId="{77541951-D160-4EA1-821C-D91835ECF1BE}"/>
          </ac:spMkLst>
        </pc:spChg>
        <pc:spChg chg="del">
          <ac:chgData name="Marcel Inowe" userId="e30247b22deb4a2e" providerId="LiveId" clId="{EF58EA81-A9C9-4C15-9933-C30D2685B90E}" dt="2020-08-25T01:42:33.253" v="2838" actId="478"/>
          <ac:spMkLst>
            <pc:docMk/>
            <pc:sldMk cId="4241006660" sldId="289"/>
            <ac:spMk id="8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25:15.667" v="1902" actId="20577"/>
          <ac:spMkLst>
            <pc:docMk/>
            <pc:sldMk cId="4241006660" sldId="289"/>
            <ac:spMk id="12" creationId="{D5A67A4B-3BAE-4A9F-A06A-C1D98E699C44}"/>
          </ac:spMkLst>
        </pc:spChg>
      </pc:sldChg>
      <pc:sldChg chg="addSp delSp modSp add mod">
        <pc:chgData name="Marcel Inowe" userId="e30247b22deb4a2e" providerId="LiveId" clId="{EF58EA81-A9C9-4C15-9933-C30D2685B90E}" dt="2020-08-25T01:42:27.498" v="2837" actId="22"/>
        <pc:sldMkLst>
          <pc:docMk/>
          <pc:sldMk cId="1058878393" sldId="290"/>
        </pc:sldMkLst>
        <pc:spChg chg="del mod">
          <ac:chgData name="Marcel Inowe" userId="e30247b22deb4a2e" providerId="LiveId" clId="{EF58EA81-A9C9-4C15-9933-C30D2685B90E}" dt="2020-08-25T01:27:32.626" v="2078" actId="478"/>
          <ac:spMkLst>
            <pc:docMk/>
            <pc:sldMk cId="1058878393" sldId="290"/>
            <ac:spMk id="2" creationId="{67662AD4-CC5D-4EAB-BBD0-9F8E19FAD0D9}"/>
          </ac:spMkLst>
        </pc:spChg>
        <pc:spChg chg="mod">
          <ac:chgData name="Marcel Inowe" userId="e30247b22deb4a2e" providerId="LiveId" clId="{EF58EA81-A9C9-4C15-9933-C30D2685B90E}" dt="2020-08-25T01:20:43.034" v="1503" actId="20577"/>
          <ac:spMkLst>
            <pc:docMk/>
            <pc:sldMk cId="1058878393" sldId="290"/>
            <ac:spMk id="3" creationId="{00000000-0000-0000-0000-000000000000}"/>
          </ac:spMkLst>
        </pc:spChg>
        <pc:spChg chg="add del">
          <ac:chgData name="Marcel Inowe" userId="e30247b22deb4a2e" providerId="LiveId" clId="{EF58EA81-A9C9-4C15-9933-C30D2685B90E}" dt="2020-08-25T01:27:30.433" v="2077" actId="22"/>
          <ac:spMkLst>
            <pc:docMk/>
            <pc:sldMk cId="1058878393" sldId="290"/>
            <ac:spMk id="4" creationId="{883614A7-5B1F-4C01-8A87-22FC083038CC}"/>
          </ac:spMkLst>
        </pc:spChg>
        <pc:spChg chg="add">
          <ac:chgData name="Marcel Inowe" userId="e30247b22deb4a2e" providerId="LiveId" clId="{EF58EA81-A9C9-4C15-9933-C30D2685B90E}" dt="2020-08-25T01:27:33.002" v="2079" actId="22"/>
          <ac:spMkLst>
            <pc:docMk/>
            <pc:sldMk cId="1058878393" sldId="290"/>
            <ac:spMk id="5" creationId="{67B2B86E-FE09-47B3-94F1-5E7E31BED12F}"/>
          </ac:spMkLst>
        </pc:spChg>
        <pc:spChg chg="add">
          <ac:chgData name="Marcel Inowe" userId="e30247b22deb4a2e" providerId="LiveId" clId="{EF58EA81-A9C9-4C15-9933-C30D2685B90E}" dt="2020-08-25T01:42:27.498" v="2837" actId="22"/>
          <ac:spMkLst>
            <pc:docMk/>
            <pc:sldMk cId="1058878393" sldId="290"/>
            <ac:spMk id="6" creationId="{3CDE9183-1535-4BDA-911E-8DC44AE0B93F}"/>
          </ac:spMkLst>
        </pc:spChg>
        <pc:spChg chg="del">
          <ac:chgData name="Marcel Inowe" userId="e30247b22deb4a2e" providerId="LiveId" clId="{EF58EA81-A9C9-4C15-9933-C30D2685B90E}" dt="2020-08-25T01:42:27.046" v="2836" actId="478"/>
          <ac:spMkLst>
            <pc:docMk/>
            <pc:sldMk cId="1058878393" sldId="290"/>
            <ac:spMk id="8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24:44.951" v="1900" actId="20577"/>
          <ac:spMkLst>
            <pc:docMk/>
            <pc:sldMk cId="1058878393" sldId="290"/>
            <ac:spMk id="12" creationId="{D5A67A4B-3BAE-4A9F-A06A-C1D98E699C44}"/>
          </ac:spMkLst>
        </pc:spChg>
      </pc:sldChg>
      <pc:sldChg chg="add del">
        <pc:chgData name="Marcel Inowe" userId="e30247b22deb4a2e" providerId="LiveId" clId="{EF58EA81-A9C9-4C15-9933-C30D2685B90E}" dt="2020-08-25T01:41:49.529" v="2830" actId="47"/>
        <pc:sldMkLst>
          <pc:docMk/>
          <pc:sldMk cId="3038985711" sldId="291"/>
        </pc:sldMkLst>
      </pc:sldChg>
      <pc:sldChg chg="addSp delSp modSp add mod modAnim">
        <pc:chgData name="Marcel Inowe" userId="e30247b22deb4a2e" providerId="LiveId" clId="{EF58EA81-A9C9-4C15-9933-C30D2685B90E}" dt="2020-08-25T01:42:20.415" v="2835" actId="22"/>
        <pc:sldMkLst>
          <pc:docMk/>
          <pc:sldMk cId="954926" sldId="292"/>
        </pc:sldMkLst>
        <pc:spChg chg="add mod">
          <ac:chgData name="Marcel Inowe" userId="e30247b22deb4a2e" providerId="LiveId" clId="{EF58EA81-A9C9-4C15-9933-C30D2685B90E}" dt="2020-08-25T01:35:41.411" v="2499" actId="20577"/>
          <ac:spMkLst>
            <pc:docMk/>
            <pc:sldMk cId="954926" sldId="292"/>
            <ac:spMk id="2" creationId="{673DE885-134A-432C-A6D7-F872658F32EE}"/>
          </ac:spMkLst>
        </pc:spChg>
        <pc:spChg chg="mod">
          <ac:chgData name="Marcel Inowe" userId="e30247b22deb4a2e" providerId="LiveId" clId="{EF58EA81-A9C9-4C15-9933-C30D2685B90E}" dt="2020-08-25T01:29:58.531" v="2167" actId="20577"/>
          <ac:spMkLst>
            <pc:docMk/>
            <pc:sldMk cId="954926" sldId="292"/>
            <ac:spMk id="3" creationId="{00000000-0000-0000-0000-000000000000}"/>
          </ac:spMkLst>
        </pc:spChg>
        <pc:spChg chg="add del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4" creationId="{919FBD96-0214-451B-B602-DEBCCC68BF6E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6" creationId="{7569C547-4164-4459-8244-64946553C5EE}"/>
          </ac:spMkLst>
        </pc:spChg>
        <pc:spChg chg="del">
          <ac:chgData name="Marcel Inowe" userId="e30247b22deb4a2e" providerId="LiveId" clId="{EF58EA81-A9C9-4C15-9933-C30D2685B90E}" dt="2020-08-25T01:42:19.952" v="2834" actId="478"/>
          <ac:spMkLst>
            <pc:docMk/>
            <pc:sldMk cId="954926" sldId="292"/>
            <ac:spMk id="8" creationId="{00000000-0000-0000-0000-000000000000}"/>
          </ac:spMkLst>
        </pc:spChg>
        <pc:spChg chg="del">
          <ac:chgData name="Marcel Inowe" userId="e30247b22deb4a2e" providerId="LiveId" clId="{EF58EA81-A9C9-4C15-9933-C30D2685B90E}" dt="2020-08-25T01:31:53.647" v="2274" actId="478"/>
          <ac:spMkLst>
            <pc:docMk/>
            <pc:sldMk cId="954926" sldId="292"/>
            <ac:spMk id="12" creationId="{D5A67A4B-3BAE-4A9F-A06A-C1D98E699C44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5" creationId="{60484D78-D12A-4A3E-87BC-D55DC06EC635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7" creationId="{465B1685-676F-491B-B702-D422ABDCB6B7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19" creationId="{79CD8829-0F34-4B7A-B7C0-C3589D173240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21" creationId="{28B1FA66-F243-441E-A0EA-E6E616934405}"/>
          </ac:spMkLst>
        </pc:spChg>
        <pc:spChg chg="add mod">
          <ac:chgData name="Marcel Inowe" userId="e30247b22deb4a2e" providerId="LiveId" clId="{EF58EA81-A9C9-4C15-9933-C30D2685B90E}" dt="2020-08-25T01:39:46.031" v="2798" actId="1036"/>
          <ac:spMkLst>
            <pc:docMk/>
            <pc:sldMk cId="954926" sldId="292"/>
            <ac:spMk id="23" creationId="{3C0425D7-1FD7-4188-9608-5D816002833D}"/>
          </ac:spMkLst>
        </pc:spChg>
        <pc:spChg chg="add mod">
          <ac:chgData name="Marcel Inowe" userId="e30247b22deb4a2e" providerId="LiveId" clId="{EF58EA81-A9C9-4C15-9933-C30D2685B90E}" dt="2020-08-25T01:40:21.951" v="2820" actId="465"/>
          <ac:spMkLst>
            <pc:docMk/>
            <pc:sldMk cId="954926" sldId="292"/>
            <ac:spMk id="25" creationId="{090B6596-3F83-4711-BF8E-4BC719BF7F9D}"/>
          </ac:spMkLst>
        </pc:spChg>
        <pc:spChg chg="add">
          <ac:chgData name="Marcel Inowe" userId="e30247b22deb4a2e" providerId="LiveId" clId="{EF58EA81-A9C9-4C15-9933-C30D2685B90E}" dt="2020-08-25T01:42:20.415" v="2835" actId="22"/>
          <ac:spMkLst>
            <pc:docMk/>
            <pc:sldMk cId="954926" sldId="292"/>
            <ac:spMk id="27" creationId="{C0537B05-4CD3-4F87-8AA5-C2F0415B5340}"/>
          </ac:spMkLst>
        </pc:spChg>
      </pc:sldChg>
      <pc:sldChg chg="addSp delSp modSp add mod delAnim modAnim">
        <pc:chgData name="Marcel Inowe" userId="e30247b22deb4a2e" providerId="LiveId" clId="{EF58EA81-A9C9-4C15-9933-C30D2685B90E}" dt="2020-08-25T01:46:24.145" v="2956" actId="478"/>
        <pc:sldMkLst>
          <pc:docMk/>
          <pc:sldMk cId="2915725947" sldId="293"/>
        </pc:sldMkLst>
        <pc:spChg chg="mod">
          <ac:chgData name="Marcel Inowe" userId="e30247b22deb4a2e" providerId="LiveId" clId="{EF58EA81-A9C9-4C15-9933-C30D2685B90E}" dt="2020-08-25T01:32:14.445" v="2280" actId="207"/>
          <ac:spMkLst>
            <pc:docMk/>
            <pc:sldMk cId="2915725947" sldId="293"/>
            <ac:spMk id="3" creationId="{00000000-0000-0000-0000-000000000000}"/>
          </ac:spMkLst>
        </pc:spChg>
        <pc:spChg chg="mod">
          <ac:chgData name="Marcel Inowe" userId="e30247b22deb4a2e" providerId="LiveId" clId="{EF58EA81-A9C9-4C15-9933-C30D2685B90E}" dt="2020-08-25T01:42:10.962" v="2833" actId="1035"/>
          <ac:spMkLst>
            <pc:docMk/>
            <pc:sldMk cId="2915725947" sldId="293"/>
            <ac:spMk id="8" creationId="{00000000-0000-0000-0000-000000000000}"/>
          </ac:spMkLst>
        </pc:spChg>
        <pc:spChg chg="add mod">
          <ac:chgData name="Marcel Inowe" userId="e30247b22deb4a2e" providerId="LiveId" clId="{EF58EA81-A9C9-4C15-9933-C30D2685B90E}" dt="2020-08-25T01:43:40.186" v="2878" actId="20577"/>
          <ac:spMkLst>
            <pc:docMk/>
            <pc:sldMk cId="2915725947" sldId="293"/>
            <ac:spMk id="10" creationId="{855053AC-1E57-4D39-9C4B-68BD256D4BD4}"/>
          </ac:spMkLst>
        </pc:spChg>
        <pc:spChg chg="add mod">
          <ac:chgData name="Marcel Inowe" userId="e30247b22deb4a2e" providerId="LiveId" clId="{EF58EA81-A9C9-4C15-9933-C30D2685B90E}" dt="2020-08-25T01:43:53.220" v="2883" actId="20577"/>
          <ac:spMkLst>
            <pc:docMk/>
            <pc:sldMk cId="2915725947" sldId="293"/>
            <ac:spMk id="11" creationId="{E934BE8A-1AF8-4CDA-8962-E5DA21935A58}"/>
          </ac:spMkLst>
        </pc:spChg>
        <pc:spChg chg="add mod">
          <ac:chgData name="Marcel Inowe" userId="e30247b22deb4a2e" providerId="LiveId" clId="{EF58EA81-A9C9-4C15-9933-C30D2685B90E}" dt="2020-08-25T01:43:58.085" v="2892" actId="20577"/>
          <ac:spMkLst>
            <pc:docMk/>
            <pc:sldMk cId="2915725947" sldId="293"/>
            <ac:spMk id="12" creationId="{9E2F3E4A-8634-4BE3-A793-5EBAACD70930}"/>
          </ac:spMkLst>
        </pc:spChg>
        <pc:spChg chg="add mod">
          <ac:chgData name="Marcel Inowe" userId="e30247b22deb4a2e" providerId="LiveId" clId="{EF58EA81-A9C9-4C15-9933-C30D2685B90E}" dt="2020-08-25T01:46:06.619" v="2952" actId="20577"/>
          <ac:spMkLst>
            <pc:docMk/>
            <pc:sldMk cId="2915725947" sldId="293"/>
            <ac:spMk id="13" creationId="{8E2E5FEC-0925-404B-9139-39BBA16222B1}"/>
          </ac:spMkLst>
        </pc:spChg>
        <pc:spChg chg="add del mod">
          <ac:chgData name="Marcel Inowe" userId="e30247b22deb4a2e" providerId="LiveId" clId="{EF58EA81-A9C9-4C15-9933-C30D2685B90E}" dt="2020-08-25T01:46:17.872" v="2953" actId="478"/>
          <ac:spMkLst>
            <pc:docMk/>
            <pc:sldMk cId="2915725947" sldId="293"/>
            <ac:spMk id="14" creationId="{4EC13532-9F03-4628-80B8-0B7389E1D5F2}"/>
          </ac:spMkLst>
        </pc:spChg>
        <pc:spChg chg="add del mod">
          <ac:chgData name="Marcel Inowe" userId="e30247b22deb4a2e" providerId="LiveId" clId="{EF58EA81-A9C9-4C15-9933-C30D2685B90E}" dt="2020-08-25T01:46:20.714" v="2954" actId="478"/>
          <ac:spMkLst>
            <pc:docMk/>
            <pc:sldMk cId="2915725947" sldId="293"/>
            <ac:spMk id="15" creationId="{039714FB-1AF7-4234-A663-806FD6D3506E}"/>
          </ac:spMkLst>
        </pc:spChg>
        <pc:spChg chg="add del mod">
          <ac:chgData name="Marcel Inowe" userId="e30247b22deb4a2e" providerId="LiveId" clId="{EF58EA81-A9C9-4C15-9933-C30D2685B90E}" dt="2020-08-25T01:46:22.461" v="2955" actId="478"/>
          <ac:spMkLst>
            <pc:docMk/>
            <pc:sldMk cId="2915725947" sldId="293"/>
            <ac:spMk id="16" creationId="{CFE555F5-1E63-4B6D-9115-722D73DA4539}"/>
          </ac:spMkLst>
        </pc:spChg>
        <pc:spChg chg="add del mod">
          <ac:chgData name="Marcel Inowe" userId="e30247b22deb4a2e" providerId="LiveId" clId="{EF58EA81-A9C9-4C15-9933-C30D2685B90E}" dt="2020-08-25T01:46:24.145" v="2956" actId="478"/>
          <ac:spMkLst>
            <pc:docMk/>
            <pc:sldMk cId="2915725947" sldId="293"/>
            <ac:spMk id="17" creationId="{26BC5682-5881-46C3-A650-BEEE2D3F63C9}"/>
          </ac:spMkLst>
        </pc:spChg>
        <pc:spChg chg="add mod">
          <ac:chgData name="Marcel Inowe" userId="e30247b22deb4a2e" providerId="LiveId" clId="{EF58EA81-A9C9-4C15-9933-C30D2685B90E}" dt="2020-08-25T01:45:56.518" v="2951" actId="20577"/>
          <ac:spMkLst>
            <pc:docMk/>
            <pc:sldMk cId="2915725947" sldId="293"/>
            <ac:spMk id="18" creationId="{E15E1C28-CAF6-4FE2-894D-70534A9434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9C2F-9055-418F-8158-046E3704C7B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B08BB-E180-405B-ABF5-737CAD31D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B08BB-E180-405B-ABF5-737CAD31DD9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744633" y="1035703"/>
            <a:ext cx="359014" cy="8121869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3" name="AutoShape 3"/>
          <p:cNvSpPr/>
          <p:nvPr/>
        </p:nvSpPr>
        <p:spPr>
          <a:xfrm>
            <a:off x="18002863" y="-1"/>
            <a:ext cx="567624" cy="10287001"/>
          </a:xfrm>
          <a:prstGeom prst="rect">
            <a:avLst/>
          </a:prstGeom>
          <a:solidFill>
            <a:srgbClr val="00B0F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2038" y="3993899"/>
            <a:ext cx="3246608" cy="231320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270638" y="3479659"/>
            <a:ext cx="13560162" cy="2618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dirty="0" err="1">
                <a:solidFill>
                  <a:srgbClr val="00B0F0"/>
                </a:solidFill>
                <a:latin typeface="Russo One" panose="02000503050000020004" pitchFamily="2" charset="0"/>
              </a:rPr>
              <a:t>Monitoria</a:t>
            </a:r>
            <a:r>
              <a:rPr lang="en-US" sz="8000" dirty="0">
                <a:solidFill>
                  <a:srgbClr val="00B0F0"/>
                </a:solidFill>
                <a:latin typeface="Russo One" panose="02000503050000020004" pitchFamily="2" charset="0"/>
              </a:rPr>
              <a:t>, Observability e Baseline no SQL Server</a:t>
            </a:r>
            <a:endParaRPr lang="en-US" sz="6600" dirty="0">
              <a:solidFill>
                <a:schemeClr val="bg1"/>
              </a:solidFill>
              <a:latin typeface="Russo One" panose="02000503050000020004" pitchFamily="2" charset="0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CB9E438-ABB2-49D3-8C5E-5712BAF6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437004" y="114300"/>
            <a:ext cx="2363316" cy="649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#CASE04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35618" y="2680135"/>
            <a:ext cx="1046228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VOCÊ </a:t>
            </a:r>
            <a:r>
              <a:rPr lang="en-US" sz="1600" spc="151">
                <a:solidFill>
                  <a:srgbClr val="F3F5F9"/>
                </a:solidFill>
                <a:latin typeface="Russo One" panose="02000503050000020004" pitchFamily="2" charset="0"/>
              </a:rPr>
              <a:t>É CONSULTOR </a:t>
            </a: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DBA ESPECIALISTA EM </a:t>
            </a:r>
            <a:r>
              <a:rPr lang="en-US" sz="1600" spc="151">
                <a:solidFill>
                  <a:srgbClr val="F3F5F9"/>
                </a:solidFill>
                <a:latin typeface="Russo One" panose="02000503050000020004" pitchFamily="2" charset="0"/>
              </a:rPr>
              <a:t>SQL SERVER PELA DATA TUNING. </a:t>
            </a:r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EM UMA BELA QUINTA-FEIRA DE FERIADO PROLONGADO VOCÊ É ACIONADO PELO DIRETOR DE UMA EMPRESA DE TOTENS DE MEIO DE PAGAMENTO, ELE ESTA DESESPERADO POIS ESTA COM UM INCIDENTE DE ALTA CRITICIDADE NA EMPRESA. CHEGANDO LA TE INFORMAM QUE O STORAGE QUE CONCENTRAVA TODO AMBIENTE SQL SERVER EM CLUSTER FAILOVER FOI PERDIDO, APÓS TEREM CHAMADO UM ESPECIALISTA EM STORAGE O MESMO CONSEGUIU RECUPERAR O ARQUIVO .MDF DO PRINCIPAL BANCO DE DADOS DA EMPRESA, PORÉM, OS DISCOS DE TRANSACTION LOG FORAM TODOS PERDIDOS E OS DISCOS COM OS BACKUPS TAMBÉM.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16383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CONTEXTO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5605829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MISSÃO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CF065A-F2F9-47E9-AE44-EF580EC15CD2}"/>
              </a:ext>
            </a:extLst>
          </p:cNvPr>
          <p:cNvSpPr/>
          <p:nvPr/>
        </p:nvSpPr>
        <p:spPr>
          <a:xfrm>
            <a:off x="696558" y="6616125"/>
            <a:ext cx="10462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pc="151" dirty="0">
                <a:solidFill>
                  <a:srgbClr val="F3F5F9"/>
                </a:solidFill>
                <a:latin typeface="Russo One" panose="02000503050000020004" pitchFamily="2" charset="0"/>
              </a:rPr>
              <a:t>COLOCAR O PRINCIPAL BANCO DE DADOS DA EMPRESA ONLINE NOVAMENTE NA INSTANCIA E VERIFICAR A CONSISTENCIA DOS DADOS.</a:t>
            </a:r>
          </a:p>
        </p:txBody>
      </p:sp>
    </p:spTree>
    <p:extLst>
      <p:ext uri="{BB962C8B-B14F-4D97-AF65-F5344CB8AC3E}">
        <p14:creationId xmlns:p14="http://schemas.microsoft.com/office/powerpoint/2010/main" val="102676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0869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#CASE04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-161473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858078" y="2781300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460"/>
              </a:lnSpc>
              <a:buFontTx/>
              <a:buChar char="-"/>
            </a:pP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O ARQUIVO MDF ESTA EM: D:\DADOS01\Northwind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34E90F-D8A5-42CE-ADB8-322B461F9AC7}"/>
              </a:ext>
            </a:extLst>
          </p:cNvPr>
          <p:cNvSpPr txBox="1"/>
          <p:nvPr/>
        </p:nvSpPr>
        <p:spPr>
          <a:xfrm>
            <a:off x="766088" y="2007895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INICIALIZAR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F5A8F0A9-4F56-43C0-93EB-FEAF03684CFD}"/>
              </a:ext>
            </a:extLst>
          </p:cNvPr>
          <p:cNvSpPr txBox="1"/>
          <p:nvPr/>
        </p:nvSpPr>
        <p:spPr>
          <a:xfrm>
            <a:off x="766088" y="4991100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solidFill>
                  <a:srgbClr val="38B6FF"/>
                </a:solidFill>
                <a:latin typeface="Russo One" panose="02000503050000020004" pitchFamily="2" charset="0"/>
              </a:rPr>
              <a:t>DESAFIO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626A745D-84A3-4ADF-98F3-535AB32B2875}"/>
              </a:ext>
            </a:extLst>
          </p:cNvPr>
          <p:cNvSpPr txBox="1"/>
          <p:nvPr/>
        </p:nvSpPr>
        <p:spPr>
          <a:xfrm>
            <a:off x="838931" y="5792666"/>
            <a:ext cx="10462280" cy="614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5460"/>
              </a:lnSpc>
              <a:buFontTx/>
              <a:buChar char="-"/>
            </a:pP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Tente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resolver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sem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olhar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</a:t>
            </a:r>
            <a:r>
              <a:rPr lang="en-US" sz="2400" spc="151" dirty="0" err="1">
                <a:solidFill>
                  <a:srgbClr val="F3F5F9"/>
                </a:solidFill>
                <a:latin typeface="Russo One" panose="02000503050000020004" pitchFamily="2" charset="0"/>
              </a:rPr>
              <a:t>na</a:t>
            </a:r>
            <a:r>
              <a:rPr lang="en-US" sz="2400" spc="151" dirty="0">
                <a:solidFill>
                  <a:srgbClr val="F3F5F9"/>
                </a:solidFill>
                <a:latin typeface="Russo One" panose="02000503050000020004" pitchFamily="2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8864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046180"/>
            <a:ext cx="93573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E POR HOJE É SÓ!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65D3F-24BC-4A6B-B2FC-21EC5A8E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0F2DB0B-9A68-4E2A-80EB-663C3B359B78}"/>
              </a:ext>
            </a:extLst>
          </p:cNvPr>
          <p:cNvSpPr/>
          <p:nvPr/>
        </p:nvSpPr>
        <p:spPr>
          <a:xfrm>
            <a:off x="11741721" y="8115300"/>
            <a:ext cx="7517606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040"/>
              </a:lnSpc>
            </a:pPr>
            <a:r>
              <a:rPr lang="en-US" sz="6000" spc="224" dirty="0">
                <a:solidFill>
                  <a:srgbClr val="38B6FF"/>
                </a:solidFill>
                <a:latin typeface="Russo One" panose="02000503050000020004" pitchFamily="2" charset="0"/>
              </a:rPr>
              <a:t>BORA BEBER!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002863" y="-1"/>
            <a:ext cx="567624" cy="10287001"/>
          </a:xfrm>
          <a:prstGeom prst="rect">
            <a:avLst/>
          </a:prstGeom>
          <a:solidFill>
            <a:srgbClr val="020301"/>
          </a:solidFill>
        </p:spPr>
      </p:sp>
      <p:sp>
        <p:nvSpPr>
          <p:cNvPr id="4" name="TextBox 4"/>
          <p:cNvSpPr txBox="1"/>
          <p:nvPr/>
        </p:nvSpPr>
        <p:spPr>
          <a:xfrm>
            <a:off x="508582" y="367603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020301"/>
                </a:solidFill>
                <a:latin typeface="Russo One" panose="02000503050000020004" pitchFamily="2" charset="0"/>
              </a:rPr>
              <a:t>SP_WHO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39644" y="2079873"/>
            <a:ext cx="511758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GUILHERME TORRES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Consultant 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A4A83A-36E8-432B-B313-EA6C213DB2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93" y="2169850"/>
            <a:ext cx="763850" cy="76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F0C13FF-C956-4DFC-8324-0051F41F5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1694" y="3749710"/>
            <a:ext cx="763849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10F0C27-56B9-42E0-B76E-22CB6FF0F4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0377" y="5335980"/>
            <a:ext cx="763848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665011-E01C-4520-BF2B-2B61950415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6922250"/>
            <a:ext cx="770260" cy="770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03D8C2-FB65-4780-9F34-DB24DE82D7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7" y="8508521"/>
            <a:ext cx="763848" cy="763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E4839-AC31-48A9-B1EF-B706AB213856}"/>
              </a:ext>
            </a:extLst>
          </p:cNvPr>
          <p:cNvSpPr txBox="1"/>
          <p:nvPr/>
        </p:nvSpPr>
        <p:spPr>
          <a:xfrm>
            <a:off x="11180343" y="232094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linkedin.com/</a:t>
            </a:r>
            <a:r>
              <a:rPr lang="pt-BR" sz="2400" dirty="0" err="1"/>
              <a:t>company</a:t>
            </a:r>
            <a:r>
              <a:rPr lang="pt-BR" sz="2400" dirty="0"/>
              <a:t>/data-</a:t>
            </a:r>
            <a:r>
              <a:rPr lang="pt-BR" sz="2400" dirty="0" err="1"/>
              <a:t>tuning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F75EF5-E943-4C96-A662-FE2014CA4B4F}"/>
              </a:ext>
            </a:extLst>
          </p:cNvPr>
          <p:cNvSpPr txBox="1"/>
          <p:nvPr/>
        </p:nvSpPr>
        <p:spPr>
          <a:xfrm>
            <a:off x="11180343" y="389915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contato@datatuning.com.br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CA2A4-9FAB-4926-9276-D19925ED673D}"/>
              </a:ext>
            </a:extLst>
          </p:cNvPr>
          <p:cNvSpPr txBox="1"/>
          <p:nvPr/>
        </p:nvSpPr>
        <p:spPr>
          <a:xfrm>
            <a:off x="11180343" y="5477358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https://datatuning.com.br/blog/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6E7A0-6F26-4C5E-9E1C-33E53582A1FB}"/>
              </a:ext>
            </a:extLst>
          </p:cNvPr>
          <p:cNvSpPr txBox="1"/>
          <p:nvPr/>
        </p:nvSpPr>
        <p:spPr>
          <a:xfrm>
            <a:off x="11180343" y="70555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Data </a:t>
            </a:r>
            <a:r>
              <a:rPr lang="pt-BR" sz="2400" dirty="0" err="1"/>
              <a:t>Tuning</a:t>
            </a:r>
            <a:r>
              <a:rPr lang="pt-BR" sz="2400" dirty="0"/>
              <a:t> </a:t>
            </a:r>
            <a:r>
              <a:rPr lang="pt-BR" sz="2400" dirty="0" err="1"/>
              <a:t>Group</a:t>
            </a:r>
            <a:endParaRPr lang="pt-BR" sz="2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A4FD33-6EF2-432D-844A-D977646DDDA6}"/>
              </a:ext>
            </a:extLst>
          </p:cNvPr>
          <p:cNvSpPr txBox="1"/>
          <p:nvPr/>
        </p:nvSpPr>
        <p:spPr>
          <a:xfrm>
            <a:off x="11180343" y="863377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youtube.com/</a:t>
            </a:r>
            <a:r>
              <a:rPr lang="pt-BR" sz="2400" dirty="0" err="1"/>
              <a:t>datatuning</a:t>
            </a:r>
            <a:endParaRPr lang="pt-BR" sz="2400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031F3093-E664-4C83-AB3B-83A2F8A03F3E}"/>
              </a:ext>
            </a:extLst>
          </p:cNvPr>
          <p:cNvSpPr txBox="1"/>
          <p:nvPr/>
        </p:nvSpPr>
        <p:spPr>
          <a:xfrm>
            <a:off x="3039644" y="4860801"/>
            <a:ext cx="5117586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MARCEL INOWE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Consultant</a:t>
            </a:r>
          </a:p>
          <a:p>
            <a:pPr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468994E-DA24-49D1-A064-E9BC10FF3861}"/>
              </a:ext>
            </a:extLst>
          </p:cNvPr>
          <p:cNvSpPr txBox="1"/>
          <p:nvPr/>
        </p:nvSpPr>
        <p:spPr>
          <a:xfrm>
            <a:off x="3039644" y="7413873"/>
            <a:ext cx="511758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b="1" spc="96" dirty="0">
                <a:solidFill>
                  <a:srgbClr val="020301"/>
                </a:solidFill>
                <a:latin typeface="Glacial Indifference"/>
              </a:rPr>
              <a:t>WILLIAM LINO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Cloud Architect</a:t>
            </a:r>
          </a:p>
          <a:p>
            <a:pPr algn="l">
              <a:lnSpc>
                <a:spcPts val="4409"/>
              </a:lnSpc>
            </a:pPr>
            <a:r>
              <a:rPr lang="en-US" sz="2000" spc="96" dirty="0">
                <a:solidFill>
                  <a:schemeClr val="bg1"/>
                </a:solidFill>
                <a:latin typeface="Glacial Indifference"/>
              </a:rPr>
              <a:t>Data Tuning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6DFC79-17FC-491C-9550-FC811BC1EA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027448"/>
            <a:ext cx="2166859" cy="216685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33DF284-310A-4692-AF7A-30AE80507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00372"/>
            <a:ext cx="2167128" cy="216712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66D8E0C-4F3D-4A02-B369-04BED2A8E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1805"/>
            <a:ext cx="2167128" cy="2167128"/>
          </a:xfrm>
          <a:prstGeom prst="rect">
            <a:avLst/>
          </a:prstGeom>
        </p:spPr>
      </p:pic>
      <p:sp>
        <p:nvSpPr>
          <p:cNvPr id="31" name="TextBox 4">
            <a:extLst>
              <a:ext uri="{FF2B5EF4-FFF2-40B4-BE49-F238E27FC236}">
                <a16:creationId xmlns:a16="http://schemas.microsoft.com/office/drawing/2014/main" id="{E1216FBF-2D8F-4E92-812E-638C32C38418}"/>
              </a:ext>
            </a:extLst>
          </p:cNvPr>
          <p:cNvSpPr txBox="1"/>
          <p:nvPr/>
        </p:nvSpPr>
        <p:spPr>
          <a:xfrm>
            <a:off x="9982200" y="342900"/>
            <a:ext cx="6880880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chemeClr val="bg1"/>
                </a:solidFill>
                <a:latin typeface="Russo One" panose="02000503050000020004" pitchFamily="2" charset="0"/>
              </a:rPr>
              <a:t>CONTATOS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462280" cy="90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AGENDA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1. O que é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uma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monitoria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3A749-D8BA-4B5D-8C7B-2E689C18A337}"/>
              </a:ext>
            </a:extLst>
          </p:cNvPr>
          <p:cNvSpPr txBox="1"/>
          <p:nvPr/>
        </p:nvSpPr>
        <p:spPr>
          <a:xfrm>
            <a:off x="735494" y="264042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2. O que é observability?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407C838-5901-48A9-8009-1105085969E8}"/>
              </a:ext>
            </a:extLst>
          </p:cNvPr>
          <p:cNvSpPr txBox="1"/>
          <p:nvPr/>
        </p:nvSpPr>
        <p:spPr>
          <a:xfrm>
            <a:off x="731865" y="333775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3. O que é um baseline?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1111057-9AD4-4115-A7BE-4C40C7357804}"/>
              </a:ext>
            </a:extLst>
          </p:cNvPr>
          <p:cNvSpPr txBox="1"/>
          <p:nvPr/>
        </p:nvSpPr>
        <p:spPr>
          <a:xfrm>
            <a:off x="728236" y="403508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4. O que </a:t>
            </a:r>
            <a:r>
              <a:rPr lang="en-US" dirty="0" err="1"/>
              <a:t>monitorar</a:t>
            </a:r>
            <a:r>
              <a:rPr lang="en-US" dirty="0"/>
              <a:t>?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50CF6E0E-261A-4A81-A66C-4D3EDBD9D2EA}"/>
              </a:ext>
            </a:extLst>
          </p:cNvPr>
          <p:cNvSpPr txBox="1"/>
          <p:nvPr/>
        </p:nvSpPr>
        <p:spPr>
          <a:xfrm>
            <a:off x="724607" y="4732412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5. O NÃO </a:t>
            </a:r>
            <a:r>
              <a:rPr lang="en-US" dirty="0" err="1"/>
              <a:t>monitorar</a:t>
            </a:r>
            <a:r>
              <a:rPr lang="en-US" dirty="0"/>
              <a:t>?</a:t>
            </a: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83AC17F-6C7C-477A-948D-05B7CF82DF8B}"/>
              </a:ext>
            </a:extLst>
          </p:cNvPr>
          <p:cNvSpPr txBox="1"/>
          <p:nvPr/>
        </p:nvSpPr>
        <p:spPr>
          <a:xfrm>
            <a:off x="720978" y="542974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6. </a:t>
            </a:r>
            <a:r>
              <a:rPr lang="en-US" dirty="0" err="1"/>
              <a:t>Automações</a:t>
            </a:r>
            <a:endParaRPr lang="en-US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96DFFD0-38BB-4CC0-9BF8-6A3D8F686A94}"/>
              </a:ext>
            </a:extLst>
          </p:cNvPr>
          <p:cNvSpPr txBox="1"/>
          <p:nvPr/>
        </p:nvSpPr>
        <p:spPr>
          <a:xfrm>
            <a:off x="717349" y="612706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7.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um baseline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37F8D40-86ED-4E1E-BB8A-1DE586A8EB67}"/>
              </a:ext>
            </a:extLst>
          </p:cNvPr>
          <p:cNvSpPr txBox="1"/>
          <p:nvPr/>
        </p:nvSpPr>
        <p:spPr>
          <a:xfrm>
            <a:off x="713720" y="682439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dirty="0"/>
              <a:t>8. Ferramentas</a:t>
            </a:r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CD42392D-5AC9-49E0-ADAE-86A029019477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ED2D3B73-70F6-41FD-9262-31F9B38DEE12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137668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4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MONITORIA?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558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Análise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infraestrutura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por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objetivo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identificar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problemas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ou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comportamentos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anômalos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,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preferencialmente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forma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automática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com 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geração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alertas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para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decisões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sejam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tomadas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fim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evitar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interrupções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dos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serviços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computacionais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7662AD4-CC5D-4EAB-BBD0-9F8E19FAD0D9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E972422D-199E-4093-A8E6-185B6FA36CE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23710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OBSERVABILITY?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2762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pt-BR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Conjunto de técnicas e ferramentas de monitoração que visam entregar uma visão analítica dos ambientes de aplicação e infraestrutura.</a:t>
            </a:r>
            <a:endParaRPr lang="en-US" sz="4000" spc="151" dirty="0">
              <a:solidFill>
                <a:srgbClr val="F3F5F9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3CCE6E5-22E2-4B2F-9B43-2A40A9B269E8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77541951-D160-4EA1-821C-D91835ECF1BE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424100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É BASELINE?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D5A67A4B-3BAE-4A9F-A06A-C1D98E699C44}"/>
              </a:ext>
            </a:extLst>
          </p:cNvPr>
          <p:cNvSpPr txBox="1"/>
          <p:nvPr/>
        </p:nvSpPr>
        <p:spPr>
          <a:xfrm>
            <a:off x="739120" y="1943100"/>
            <a:ext cx="10462280" cy="4878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São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métricas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que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indicam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consumo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dos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recursos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computacionais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sua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infraestrutura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banco de dados. </a:t>
            </a:r>
          </a:p>
          <a:p>
            <a:pPr algn="l">
              <a:lnSpc>
                <a:spcPts val="5460"/>
              </a:lnSpc>
            </a:pP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Tem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por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objetivo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dar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uma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visão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clara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da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saúde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do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seu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ambiente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,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lhe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permitindo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tomadas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decisão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e troubleshooting.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3CDE9183-1535-4BDA-911E-8DC44AE0B93F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105887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MONITORAR?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73DE885-134A-432C-A6D7-F872658F32EE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%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uso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de CPU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9FBD96-0214-451B-B602-DEBCCC68BF6E}"/>
              </a:ext>
            </a:extLst>
          </p:cNvPr>
          <p:cNvSpPr txBox="1"/>
          <p:nvPr/>
        </p:nvSpPr>
        <p:spPr>
          <a:xfrm>
            <a:off x="735494" y="26783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dos discos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569C547-4164-4459-8244-64946553C5EE}"/>
              </a:ext>
            </a:extLst>
          </p:cNvPr>
          <p:cNvSpPr txBox="1"/>
          <p:nvPr/>
        </p:nvSpPr>
        <p:spPr>
          <a:xfrm>
            <a:off x="731865" y="341351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dos FILEGROUPS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0484D78-D12A-4A3E-87BC-D55DC06EC635}"/>
              </a:ext>
            </a:extLst>
          </p:cNvPr>
          <p:cNvSpPr txBox="1"/>
          <p:nvPr/>
        </p:nvSpPr>
        <p:spPr>
          <a:xfrm>
            <a:off x="728236" y="4148727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% de </a:t>
            </a:r>
            <a:r>
              <a:rPr lang="en-US" dirty="0" err="1"/>
              <a:t>espaço</a:t>
            </a:r>
            <a:r>
              <a:rPr lang="en-US" dirty="0"/>
              <a:t> livre do T-LOG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465B1685-676F-491B-B702-D422ABDCB6B7}"/>
              </a:ext>
            </a:extLst>
          </p:cNvPr>
          <p:cNvSpPr txBox="1"/>
          <p:nvPr/>
        </p:nvSpPr>
        <p:spPr>
          <a:xfrm>
            <a:off x="724607" y="5619145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Replicação</a:t>
            </a:r>
            <a:r>
              <a:rPr lang="en-US" dirty="0"/>
              <a:t> do Always On/Mirroring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79CD8829-0F34-4B7A-B7C0-C3589D173240}"/>
              </a:ext>
            </a:extLst>
          </p:cNvPr>
          <p:cNvSpPr txBox="1"/>
          <p:nvPr/>
        </p:nvSpPr>
        <p:spPr>
          <a:xfrm>
            <a:off x="720978" y="6354354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Erros</a:t>
            </a:r>
            <a:r>
              <a:rPr lang="en-US" dirty="0"/>
              <a:t> da </a:t>
            </a:r>
            <a:r>
              <a:rPr lang="en-US" dirty="0" err="1"/>
              <a:t>replicação</a:t>
            </a:r>
            <a:endParaRPr lang="en-US" dirty="0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28B1FA66-F243-441E-A0EA-E6E616934405}"/>
              </a:ext>
            </a:extLst>
          </p:cNvPr>
          <p:cNvSpPr txBox="1"/>
          <p:nvPr/>
        </p:nvSpPr>
        <p:spPr>
          <a:xfrm>
            <a:off x="717349" y="7089563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In-Memory</a:t>
            </a: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3C0425D7-1FD7-4188-9608-5D816002833D}"/>
              </a:ext>
            </a:extLst>
          </p:cNvPr>
          <p:cNvSpPr txBox="1"/>
          <p:nvPr/>
        </p:nvSpPr>
        <p:spPr>
          <a:xfrm>
            <a:off x="713720" y="782477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Errorlog</a:t>
            </a:r>
            <a:endParaRPr lang="en-US" dirty="0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090B6596-3F83-4711-BF8E-4BC719BF7F9D}"/>
              </a:ext>
            </a:extLst>
          </p:cNvPr>
          <p:cNvSpPr txBox="1"/>
          <p:nvPr/>
        </p:nvSpPr>
        <p:spPr>
          <a:xfrm>
            <a:off x="713720" y="488393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Ausência</a:t>
            </a:r>
            <a:r>
              <a:rPr lang="en-US" dirty="0"/>
              <a:t> de backups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C0537B05-4CD3-4F87-8AA5-C2F0415B5340}"/>
              </a:ext>
            </a:extLst>
          </p:cNvPr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</p:spTree>
    <p:extLst>
      <p:ext uri="{BB962C8B-B14F-4D97-AF65-F5344CB8AC3E}">
        <p14:creationId xmlns:p14="http://schemas.microsoft.com/office/powerpoint/2010/main" val="95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5" grpId="0"/>
      <p:bldP spid="17" grpId="0"/>
      <p:bldP spid="19" grpId="0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9120" y="808734"/>
            <a:ext cx="10919480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O QUE </a:t>
            </a:r>
            <a:r>
              <a:rPr lang="en-US" sz="5800" spc="224" dirty="0">
                <a:solidFill>
                  <a:srgbClr val="FF0000"/>
                </a:solidFill>
                <a:latin typeface="Russo One" panose="02000503050000020004" pitchFamily="2" charset="0"/>
              </a:rPr>
              <a:t>NÃO</a:t>
            </a:r>
            <a:r>
              <a:rPr lang="en-US" sz="5800" spc="224" dirty="0">
                <a:solidFill>
                  <a:srgbClr val="38B6FF"/>
                </a:solidFill>
                <a:latin typeface="Russo One" panose="02000503050000020004" pitchFamily="2" charset="0"/>
              </a:rPr>
              <a:t> MONITORAR?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t="5831" b="2764"/>
          <a:stretch>
            <a:fillRect/>
          </a:stretch>
        </p:blipFill>
        <p:spPr>
          <a:xfrm>
            <a:off x="11795992" y="2540"/>
            <a:ext cx="6206871" cy="851535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8002863" y="-10159"/>
            <a:ext cx="567624" cy="10325100"/>
          </a:xfrm>
          <a:prstGeom prst="rect">
            <a:avLst/>
          </a:prstGeom>
          <a:solidFill>
            <a:srgbClr val="F3F5F9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67B2B86E-FE09-47B3-94F1-5E7E31BED12F}"/>
              </a:ext>
            </a:extLst>
          </p:cNvPr>
          <p:cNvSpPr/>
          <p:nvPr/>
        </p:nvSpPr>
        <p:spPr>
          <a:xfrm rot="5400000">
            <a:off x="6017552" y="-3545547"/>
            <a:ext cx="80694" cy="10591800"/>
          </a:xfrm>
          <a:prstGeom prst="rect">
            <a:avLst/>
          </a:prstGeom>
          <a:solidFill>
            <a:srgbClr val="00B0F0"/>
          </a:solidFill>
        </p:spPr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55053AC-1E57-4D39-9C4B-68BD256D4BD4}"/>
              </a:ext>
            </a:extLst>
          </p:cNvPr>
          <p:cNvSpPr txBox="1"/>
          <p:nvPr/>
        </p:nvSpPr>
        <p:spPr>
          <a:xfrm>
            <a:off x="739120" y="1943100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60"/>
              </a:lnSpc>
              <a:buFont typeface="Arial" panose="020B0604020202020204" pitchFamily="34" charset="0"/>
              <a:buChar char="•"/>
            </a:pP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% de </a:t>
            </a:r>
            <a:r>
              <a:rPr lang="en-US" sz="4000" spc="151" dirty="0" err="1">
                <a:solidFill>
                  <a:srgbClr val="F3F5F9"/>
                </a:solidFill>
                <a:latin typeface="Franklin Gothic Heavy" panose="020B0903020102020204" pitchFamily="34" charset="0"/>
              </a:rPr>
              <a:t>espaço</a:t>
            </a:r>
            <a:r>
              <a:rPr lang="en-US" sz="4000" spc="151" dirty="0">
                <a:solidFill>
                  <a:srgbClr val="F3F5F9"/>
                </a:solidFill>
                <a:latin typeface="Franklin Gothic Heavy" panose="020B0903020102020204" pitchFamily="34" charset="0"/>
              </a:rPr>
              <a:t> livre dos datafiles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E934BE8A-1AF8-4CDA-8962-E5DA21935A58}"/>
              </a:ext>
            </a:extLst>
          </p:cNvPr>
          <p:cNvSpPr txBox="1"/>
          <p:nvPr/>
        </p:nvSpPr>
        <p:spPr>
          <a:xfrm>
            <a:off x="735494" y="2678309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Locks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9E2F3E4A-8634-4BE3-A793-5EBAACD70930}"/>
              </a:ext>
            </a:extLst>
          </p:cNvPr>
          <p:cNvSpPr txBox="1"/>
          <p:nvPr/>
        </p:nvSpPr>
        <p:spPr>
          <a:xfrm>
            <a:off x="731865" y="3413518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Deadlocks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E2E5FEC-0925-404B-9139-39BBA16222B1}"/>
              </a:ext>
            </a:extLst>
          </p:cNvPr>
          <p:cNvSpPr txBox="1"/>
          <p:nvPr/>
        </p:nvSpPr>
        <p:spPr>
          <a:xfrm>
            <a:off x="728236" y="4148727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Waits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E15E1C28-CAF6-4FE2-894D-70534A94346B}"/>
              </a:ext>
            </a:extLst>
          </p:cNvPr>
          <p:cNvSpPr txBox="1"/>
          <p:nvPr/>
        </p:nvSpPr>
        <p:spPr>
          <a:xfrm>
            <a:off x="713720" y="4883936"/>
            <a:ext cx="10462280" cy="67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460"/>
              </a:lnSpc>
              <a:defRPr sz="4000" spc="151">
                <a:solidFill>
                  <a:srgbClr val="F3F5F9"/>
                </a:solidFill>
                <a:latin typeface="Franklin Gothic Heavy" panose="020B0903020102020204" pitchFamily="34" charset="0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Picos</a:t>
            </a:r>
            <a:r>
              <a:rPr lang="en-US" dirty="0"/>
              <a:t> de </a:t>
            </a:r>
            <a:r>
              <a:rPr lang="en-US" dirty="0" err="1"/>
              <a:t>latência</a:t>
            </a:r>
            <a:r>
              <a:rPr lang="en-US" dirty="0"/>
              <a:t> de disco</a:t>
            </a:r>
          </a:p>
        </p:txBody>
      </p:sp>
    </p:spTree>
    <p:extLst>
      <p:ext uri="{BB962C8B-B14F-4D97-AF65-F5344CB8AC3E}">
        <p14:creationId xmlns:p14="http://schemas.microsoft.com/office/powerpoint/2010/main" val="29157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8800" y="988757"/>
            <a:ext cx="10539879" cy="878144"/>
            <a:chOff x="-459064" y="57151"/>
            <a:chExt cx="14053170" cy="2653716"/>
          </a:xfrm>
        </p:grpSpPr>
        <p:sp>
          <p:nvSpPr>
            <p:cNvPr id="3" name="TextBox 3"/>
            <p:cNvSpPr txBox="1"/>
            <p:nvPr/>
          </p:nvSpPr>
          <p:spPr>
            <a:xfrm>
              <a:off x="0" y="57151"/>
              <a:ext cx="13594106" cy="1225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400" spc="224" dirty="0">
                  <a:solidFill>
                    <a:srgbClr val="020301"/>
                  </a:solidFill>
                  <a:latin typeface="Russo One" panose="02000503050000020004" pitchFamily="2" charset="0"/>
                </a:rPr>
                <a:t>#CASE01 - SOLUÇÃO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459064" y="2009820"/>
              <a:ext cx="10680906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9"/>
                </a:lnSpc>
              </a:pPr>
              <a:endParaRPr lang="en-US" sz="3200" spc="96" dirty="0">
                <a:solidFill>
                  <a:srgbClr val="020301"/>
                </a:solidFill>
                <a:latin typeface="Glacial Indifferen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18002863" y="-233785"/>
            <a:ext cx="567624" cy="10768576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29788" t="605" r="12248"/>
          <a:stretch>
            <a:fillRect/>
          </a:stretch>
        </p:blipFill>
        <p:spPr>
          <a:xfrm>
            <a:off x="11266398" y="14859"/>
            <a:ext cx="7020276" cy="8020426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986980"/>
            <a:ext cx="210021" cy="8313041"/>
          </a:xfrm>
          <a:prstGeom prst="rect">
            <a:avLst/>
          </a:prstGeom>
          <a:solidFill>
            <a:srgbClr val="020301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 l="3575" r="3575"/>
          <a:stretch>
            <a:fillRect/>
          </a:stretch>
        </p:blipFill>
        <p:spPr>
          <a:xfrm>
            <a:off x="15500524" y="9521739"/>
            <a:ext cx="2363316" cy="649053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7DB3DAC7-923B-4C4B-BFF8-EC4486E83D59}"/>
              </a:ext>
            </a:extLst>
          </p:cNvPr>
          <p:cNvSpPr txBox="1"/>
          <p:nvPr/>
        </p:nvSpPr>
        <p:spPr>
          <a:xfrm>
            <a:off x="1495377" y="2891168"/>
            <a:ext cx="10462280" cy="2025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i="1" spc="151" dirty="0" err="1">
                <a:latin typeface="Russo One" panose="02000503050000020004" pitchFamily="2" charset="0"/>
              </a:rPr>
              <a:t>IDX_Posts_PostTypeId_CreationDate_CommentCount</a:t>
            </a:r>
            <a:r>
              <a:rPr lang="en-US" i="1" spc="151" dirty="0">
                <a:latin typeface="Russo One" panose="02000503050000020004" pitchFamily="2" charset="0"/>
              </a:rPr>
              <a:t> ON </a:t>
            </a:r>
            <a:r>
              <a:rPr lang="en-US" i="1" spc="151" dirty="0" err="1">
                <a:latin typeface="Russo One" panose="02000503050000020004" pitchFamily="2" charset="0"/>
              </a:rPr>
              <a:t>dbo.Posts</a:t>
            </a:r>
            <a:r>
              <a:rPr lang="en-US" i="1" spc="151" dirty="0">
                <a:latin typeface="Russo One" panose="02000503050000020004" pitchFamily="2" charset="0"/>
              </a:rPr>
              <a:t>(</a:t>
            </a:r>
            <a:r>
              <a:rPr lang="en-US" i="1" spc="151" dirty="0" err="1">
                <a:latin typeface="Russo One" panose="02000503050000020004" pitchFamily="2" charset="0"/>
              </a:rPr>
              <a:t>PostTypeId,CreationDate,CommentCount</a:t>
            </a:r>
            <a:r>
              <a:rPr lang="en-US" i="1" spc="151" dirty="0">
                <a:latin typeface="Russo One" panose="02000503050000020004" pitchFamily="2" charset="0"/>
              </a:rPr>
              <a:t>) </a:t>
            </a:r>
          </a:p>
          <a:p>
            <a:pPr algn="l">
              <a:lnSpc>
                <a:spcPts val="5460"/>
              </a:lnSpc>
            </a:pPr>
            <a:r>
              <a:rPr lang="en-US" i="1" spc="151" dirty="0">
                <a:latin typeface="Russo One" panose="02000503050000020004" pitchFamily="2" charset="0"/>
              </a:rPr>
              <a:t>INCLUDE(Title)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9B84ED7-1FB0-4DB5-A580-4B6982B43E3E}"/>
              </a:ext>
            </a:extLst>
          </p:cNvPr>
          <p:cNvSpPr txBox="1"/>
          <p:nvPr/>
        </p:nvSpPr>
        <p:spPr>
          <a:xfrm>
            <a:off x="1403387" y="2117763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CRIAÇÃO DE ÍNDICE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CB77974-EFD9-42FE-8E44-4858451D93B4}"/>
              </a:ext>
            </a:extLst>
          </p:cNvPr>
          <p:cNvSpPr txBox="1"/>
          <p:nvPr/>
        </p:nvSpPr>
        <p:spPr>
          <a:xfrm>
            <a:off x="1403387" y="4838027"/>
            <a:ext cx="10462280" cy="80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600" spc="224" dirty="0">
                <a:latin typeface="Russo One" panose="02000503050000020004" pitchFamily="2" charset="0"/>
              </a:rPr>
              <a:t>REFATORAÇÃO DA PROCEDURE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81E1565-E087-4C0B-9337-B65952A1C8B7}"/>
              </a:ext>
            </a:extLst>
          </p:cNvPr>
          <p:cNvSpPr txBox="1"/>
          <p:nvPr/>
        </p:nvSpPr>
        <p:spPr>
          <a:xfrm>
            <a:off x="1377744" y="5639593"/>
            <a:ext cx="979666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latin typeface="Russo One" panose="020B0604020202020204" charset="0"/>
              </a:rPr>
              <a:t>CREATE OR ALTER PROCEDURE </a:t>
            </a:r>
            <a:r>
              <a:rPr lang="pt-BR" sz="1600" i="1" dirty="0" err="1">
                <a:latin typeface="Russo One" panose="020B0604020202020204" charset="0"/>
              </a:rPr>
              <a:t>dbo.sp_get_latest_questions</a:t>
            </a:r>
            <a:endParaRPr lang="pt-BR" sz="1600" i="1" dirty="0">
              <a:latin typeface="Russo One" panose="020B0604020202020204" charset="0"/>
            </a:endParaRPr>
          </a:p>
          <a:p>
            <a:r>
              <a:rPr lang="pt-BR" sz="1600" i="1" dirty="0">
                <a:latin typeface="Russo One" panose="020B0604020202020204" charset="0"/>
              </a:rPr>
              <a:t>AS</a:t>
            </a:r>
          </a:p>
          <a:p>
            <a:r>
              <a:rPr lang="pt-BR" sz="1600" i="1" dirty="0">
                <a:latin typeface="Russo One" panose="020B0604020202020204" charset="0"/>
              </a:rPr>
              <a:t>BEGIN</a:t>
            </a:r>
          </a:p>
          <a:p>
            <a:r>
              <a:rPr lang="pt-BR" sz="1600" i="1" dirty="0">
                <a:latin typeface="Russo One" panose="020B0604020202020204" charset="0"/>
              </a:rPr>
              <a:t>  DECLARE @DATA DATE = (SELECT CAST(MAX(</a:t>
            </a:r>
            <a:r>
              <a:rPr lang="pt-BR" sz="1600" i="1" dirty="0" err="1">
                <a:latin typeface="Russo One" panose="020B0604020202020204" charset="0"/>
              </a:rPr>
              <a:t>CreationDate</a:t>
            </a:r>
            <a:r>
              <a:rPr lang="pt-BR" sz="1600" i="1" dirty="0">
                <a:latin typeface="Russo One" panose="020B0604020202020204" charset="0"/>
              </a:rPr>
              <a:t>) AS DATE) FROM Posts)</a:t>
            </a:r>
          </a:p>
          <a:p>
            <a:r>
              <a:rPr lang="pt-BR" sz="1600" i="1" dirty="0">
                <a:latin typeface="Russo One" panose="020B0604020202020204" charset="0"/>
              </a:rPr>
              <a:t>  SELECT TOP 100 </a:t>
            </a:r>
            <a:r>
              <a:rPr lang="pt-BR" sz="1600" i="1" dirty="0" err="1">
                <a:latin typeface="Russo One" panose="020B0604020202020204" charset="0"/>
              </a:rPr>
              <a:t>p.Id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p.PostTypeId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p.CreationDate</a:t>
            </a:r>
            <a:r>
              <a:rPr lang="pt-BR" sz="1600" i="1" dirty="0">
                <a:latin typeface="Russo One" panose="020B0604020202020204" charset="0"/>
              </a:rPr>
              <a:t>, </a:t>
            </a:r>
            <a:r>
              <a:rPr lang="pt-BR" sz="1600" i="1" dirty="0" err="1">
                <a:latin typeface="Russo One" panose="020B0604020202020204" charset="0"/>
              </a:rPr>
              <a:t>p.Title</a:t>
            </a:r>
            <a:r>
              <a:rPr lang="pt-BR" sz="1600" i="1" dirty="0">
                <a:latin typeface="Russo One" panose="020B0604020202020204" charset="0"/>
              </a:rPr>
              <a:t> </a:t>
            </a:r>
          </a:p>
          <a:p>
            <a:r>
              <a:rPr lang="pt-BR" sz="1600" i="1" dirty="0">
                <a:latin typeface="Russo One" panose="020B0604020202020204" charset="0"/>
              </a:rPr>
              <a:t>  FROM Posts p</a:t>
            </a:r>
          </a:p>
          <a:p>
            <a:r>
              <a:rPr lang="pt-BR" sz="1600" i="1" dirty="0">
                <a:latin typeface="Russo One" panose="020B0604020202020204" charset="0"/>
              </a:rPr>
              <a:t>  WHERE</a:t>
            </a:r>
          </a:p>
          <a:p>
            <a:r>
              <a:rPr lang="pt-BR" sz="1600" i="1" dirty="0">
                <a:latin typeface="Russo One" panose="020B0604020202020204" charset="0"/>
              </a:rPr>
              <a:t>  </a:t>
            </a:r>
            <a:r>
              <a:rPr lang="pt-BR" sz="1600" i="1" dirty="0" err="1">
                <a:latin typeface="Russo One" panose="020B0604020202020204" charset="0"/>
              </a:rPr>
              <a:t>p.PostTypeId</a:t>
            </a:r>
            <a:r>
              <a:rPr lang="pt-BR" sz="1600" i="1" dirty="0">
                <a:latin typeface="Russo One" panose="020B0604020202020204" charset="0"/>
              </a:rPr>
              <a:t>=1 </a:t>
            </a:r>
            <a:r>
              <a:rPr lang="pt-BR" sz="1600" i="1" dirty="0" err="1">
                <a:latin typeface="Russo One" panose="020B0604020202020204" charset="0"/>
              </a:rPr>
              <a:t>and</a:t>
            </a:r>
            <a:r>
              <a:rPr lang="pt-BR" sz="1600" i="1" dirty="0">
                <a:latin typeface="Russo One" panose="020B0604020202020204" charset="0"/>
              </a:rPr>
              <a:t> </a:t>
            </a:r>
          </a:p>
          <a:p>
            <a:r>
              <a:rPr lang="pt-BR" sz="1600" i="1" dirty="0">
                <a:latin typeface="Russo One" panose="020B0604020202020204" charset="0"/>
              </a:rPr>
              <a:t>  </a:t>
            </a:r>
            <a:r>
              <a:rPr lang="pt-BR" sz="1600" i="1" dirty="0" err="1">
                <a:latin typeface="Russo One" panose="020B0604020202020204" charset="0"/>
              </a:rPr>
              <a:t>p.CreationDate</a:t>
            </a:r>
            <a:r>
              <a:rPr lang="pt-BR" sz="1600" i="1" dirty="0">
                <a:latin typeface="Russo One" panose="020B0604020202020204" charset="0"/>
              </a:rPr>
              <a:t>  BETWEEN CAST(CAST(@DATA AS VARCHAR(10)) + ' 00:00:00.000' AS   DATETIME) AND CAST(CAST(@DATA AS VARCHAR(10)) + ' 23:59:59.997' AS DATETIME)</a:t>
            </a:r>
          </a:p>
          <a:p>
            <a:r>
              <a:rPr lang="pt-BR" sz="1600" i="1" dirty="0">
                <a:latin typeface="Russo One" panose="020B0604020202020204" charset="0"/>
              </a:rPr>
              <a:t>  ORDER BY </a:t>
            </a:r>
            <a:r>
              <a:rPr lang="pt-BR" sz="1600" i="1" dirty="0" err="1">
                <a:latin typeface="Russo One" panose="020B0604020202020204" charset="0"/>
              </a:rPr>
              <a:t>CommentCount</a:t>
            </a:r>
            <a:r>
              <a:rPr lang="pt-BR" sz="1600" i="1" dirty="0">
                <a:latin typeface="Russo One" panose="020B0604020202020204" charset="0"/>
              </a:rPr>
              <a:t> DESC</a:t>
            </a:r>
          </a:p>
          <a:p>
            <a:r>
              <a:rPr lang="pt-BR" sz="1600" i="1" dirty="0">
                <a:latin typeface="Russo One" panose="020B0604020202020204" charset="0"/>
              </a:rPr>
              <a:t>END</a:t>
            </a:r>
          </a:p>
          <a:p>
            <a:r>
              <a:rPr lang="pt-BR" sz="1600" i="1" dirty="0">
                <a:latin typeface="Russo One" panose="020B0604020202020204" charset="0"/>
              </a:rPr>
              <a:t>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593</Words>
  <Application>Microsoft Office PowerPoint</Application>
  <PresentationFormat>Personalizar</PresentationFormat>
  <Paragraphs>80</Paragraphs>
  <Slides>12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Franklin Gothic Heavy</vt:lpstr>
      <vt:lpstr>Arial</vt:lpstr>
      <vt:lpstr>Calibri</vt:lpstr>
      <vt:lpstr>Russo One</vt:lpstr>
      <vt:lpstr>Glacial Indifference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TUNING</dc:title>
  <dc:creator>Guilherme Torres</dc:creator>
  <cp:lastModifiedBy>Marcel Inowe</cp:lastModifiedBy>
  <cp:revision>83</cp:revision>
  <dcterms:created xsi:type="dcterms:W3CDTF">2006-08-16T00:00:00Z</dcterms:created>
  <dcterms:modified xsi:type="dcterms:W3CDTF">2020-08-25T01:46:45Z</dcterms:modified>
  <dc:identifier>DAD_WODvzJw</dc:identifier>
</cp:coreProperties>
</file>