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1" r:id="rId4"/>
    <p:sldId id="296" r:id="rId5"/>
    <p:sldId id="288" r:id="rId6"/>
    <p:sldId id="289" r:id="rId7"/>
    <p:sldId id="290" r:id="rId8"/>
    <p:sldId id="292" r:id="rId9"/>
    <p:sldId id="293" r:id="rId10"/>
    <p:sldId id="294" r:id="rId11"/>
    <p:sldId id="295" r:id="rId12"/>
    <p:sldId id="298" r:id="rId13"/>
    <p:sldId id="274" r:id="rId14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Franklin Gothic Heavy" panose="020B0903020102020204" pitchFamily="34" charset="0"/>
      <p:regular r:id="rId20"/>
      <p:italic r:id="rId21"/>
    </p:embeddedFont>
    <p:embeddedFont>
      <p:font typeface="Glacial Indifference" panose="020B0604020202020204" charset="0"/>
      <p:regular r:id="rId22"/>
    </p:embeddedFont>
    <p:embeddedFont>
      <p:font typeface="Russo One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399" autoAdjust="0"/>
  </p:normalViewPr>
  <p:slideViewPr>
    <p:cSldViewPr>
      <p:cViewPr varScale="1">
        <p:scale>
          <a:sx n="63" d="100"/>
          <a:sy n="63" d="100"/>
        </p:scale>
        <p:origin x="66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 Inowe" userId="e30247b22deb4a2e" providerId="LiveId" clId="{EF58EA81-A9C9-4C15-9933-C30D2685B90E}"/>
    <pc:docChg chg="undo custSel addSld delSld modSld sldOrd">
      <pc:chgData name="Marcel Inowe" userId="e30247b22deb4a2e" providerId="LiveId" clId="{EF58EA81-A9C9-4C15-9933-C30D2685B90E}" dt="2020-08-25T19:59:00.322" v="4256"/>
      <pc:docMkLst>
        <pc:docMk/>
      </pc:docMkLst>
      <pc:sldChg chg="addSp delSp modSp mod">
        <pc:chgData name="Marcel Inowe" userId="e30247b22deb4a2e" providerId="LiveId" clId="{EF58EA81-A9C9-4C15-9933-C30D2685B90E}" dt="2020-08-25T00:27:09.420" v="78" actId="14100"/>
        <pc:sldMkLst>
          <pc:docMk/>
          <pc:sldMk cId="0" sldId="256"/>
        </pc:sldMkLst>
        <pc:spChg chg="mod">
          <ac:chgData name="Marcel Inowe" userId="e30247b22deb4a2e" providerId="LiveId" clId="{EF58EA81-A9C9-4C15-9933-C30D2685B90E}" dt="2020-08-25T00:27:09.420" v="78" actId="14100"/>
          <ac:spMkLst>
            <pc:docMk/>
            <pc:sldMk cId="0" sldId="256"/>
            <ac:spMk id="3" creationId="{00000000-0000-0000-0000-000000000000}"/>
          </ac:spMkLst>
        </pc:spChg>
        <pc:spChg chg="mod">
          <ac:chgData name="Marcel Inowe" userId="e30247b22deb4a2e" providerId="LiveId" clId="{EF58EA81-A9C9-4C15-9933-C30D2685B90E}" dt="2020-08-25T00:25:55.852" v="72" actId="1038"/>
          <ac:spMkLst>
            <pc:docMk/>
            <pc:sldMk cId="0" sldId="256"/>
            <ac:spMk id="5" creationId="{00000000-0000-0000-0000-000000000000}"/>
          </ac:spMkLst>
        </pc:spChg>
        <pc:spChg chg="del">
          <ac:chgData name="Marcel Inowe" userId="e30247b22deb4a2e" providerId="LiveId" clId="{EF58EA81-A9C9-4C15-9933-C30D2685B90E}" dt="2020-08-25T00:26:41.205" v="75" actId="478"/>
          <ac:spMkLst>
            <pc:docMk/>
            <pc:sldMk cId="0" sldId="256"/>
            <ac:spMk id="6" creationId="{00000000-0000-0000-0000-000000000000}"/>
          </ac:spMkLst>
        </pc:spChg>
        <pc:picChg chg="add mod">
          <ac:chgData name="Marcel Inowe" userId="e30247b22deb4a2e" providerId="LiveId" clId="{EF58EA81-A9C9-4C15-9933-C30D2685B90E}" dt="2020-08-25T00:26:53.374" v="76" actId="1076"/>
          <ac:picMkLst>
            <pc:docMk/>
            <pc:sldMk cId="0" sldId="256"/>
            <ac:picMk id="8" creationId="{1CB9E438-ABB2-49D3-8C5E-5712BAF6CB8B}"/>
          </ac:picMkLst>
        </pc:picChg>
      </pc:sldChg>
      <pc:sldChg chg="addSp delSp modSp mod">
        <pc:chgData name="Marcel Inowe" userId="e30247b22deb4a2e" providerId="LiveId" clId="{EF58EA81-A9C9-4C15-9933-C30D2685B90E}" dt="2020-08-25T00:42:32.360" v="429" actId="465"/>
        <pc:sldMkLst>
          <pc:docMk/>
          <pc:sldMk cId="0" sldId="258"/>
        </pc:sldMkLst>
        <pc:spChg chg="mod">
          <ac:chgData name="Marcel Inowe" userId="e30247b22deb4a2e" providerId="LiveId" clId="{EF58EA81-A9C9-4C15-9933-C30D2685B90E}" dt="2020-08-25T00:40:46.395" v="264" actId="14100"/>
          <ac:spMkLst>
            <pc:docMk/>
            <pc:sldMk cId="0" sldId="258"/>
            <ac:spMk id="2" creationId="{00000000-0000-0000-0000-000000000000}"/>
          </ac:spMkLst>
        </pc:spChg>
        <pc:spChg chg="mod">
          <ac:chgData name="Marcel Inowe" userId="e30247b22deb4a2e" providerId="LiveId" clId="{EF58EA81-A9C9-4C15-9933-C30D2685B90E}" dt="2020-08-25T00:40:54.034" v="265" actId="554"/>
          <ac:spMkLst>
            <pc:docMk/>
            <pc:sldMk cId="0" sldId="258"/>
            <ac:spMk id="4" creationId="{00000000-0000-0000-0000-000000000000}"/>
          </ac:spMkLst>
        </pc:spChg>
        <pc:spChg chg="mod">
          <ac:chgData name="Marcel Inowe" userId="e30247b22deb4a2e" providerId="LiveId" clId="{EF58EA81-A9C9-4C15-9933-C30D2685B90E}" dt="2020-08-25T00:39:36.086" v="246" actId="1036"/>
          <ac:spMkLst>
            <pc:docMk/>
            <pc:sldMk cId="0" sldId="258"/>
            <ac:spMk id="6" creationId="{00000000-0000-0000-0000-000000000000}"/>
          </ac:spMkLst>
        </pc:spChg>
        <pc:spChg chg="mod">
          <ac:chgData name="Marcel Inowe" userId="e30247b22deb4a2e" providerId="LiveId" clId="{EF58EA81-A9C9-4C15-9933-C30D2685B90E}" dt="2020-08-25T00:42:02.548" v="427" actId="1036"/>
          <ac:spMkLst>
            <pc:docMk/>
            <pc:sldMk cId="0" sldId="258"/>
            <ac:spMk id="15" creationId="{F85E4839-AC31-48A9-B1EF-B706AB213856}"/>
          </ac:spMkLst>
        </pc:spChg>
        <pc:spChg chg="mod">
          <ac:chgData name="Marcel Inowe" userId="e30247b22deb4a2e" providerId="LiveId" clId="{EF58EA81-A9C9-4C15-9933-C30D2685B90E}" dt="2020-08-25T00:42:32.360" v="429" actId="465"/>
          <ac:spMkLst>
            <pc:docMk/>
            <pc:sldMk cId="0" sldId="258"/>
            <ac:spMk id="16" creationId="{2AF75EF5-E943-4C96-A662-FE2014CA4B4F}"/>
          </ac:spMkLst>
        </pc:spChg>
        <pc:spChg chg="mod">
          <ac:chgData name="Marcel Inowe" userId="e30247b22deb4a2e" providerId="LiveId" clId="{EF58EA81-A9C9-4C15-9933-C30D2685B90E}" dt="2020-08-25T00:42:32.360" v="429" actId="465"/>
          <ac:spMkLst>
            <pc:docMk/>
            <pc:sldMk cId="0" sldId="258"/>
            <ac:spMk id="18" creationId="{78ACA2A4-9FAB-4926-9276-D19925ED673D}"/>
          </ac:spMkLst>
        </pc:spChg>
        <pc:spChg chg="mod">
          <ac:chgData name="Marcel Inowe" userId="e30247b22deb4a2e" providerId="LiveId" clId="{EF58EA81-A9C9-4C15-9933-C30D2685B90E}" dt="2020-08-25T00:42:32.360" v="429" actId="465"/>
          <ac:spMkLst>
            <pc:docMk/>
            <pc:sldMk cId="0" sldId="258"/>
            <ac:spMk id="19" creationId="{3156E7A0-6F26-4C5E-9E1C-33E53582A1FB}"/>
          </ac:spMkLst>
        </pc:spChg>
        <pc:spChg chg="mod">
          <ac:chgData name="Marcel Inowe" userId="e30247b22deb4a2e" providerId="LiveId" clId="{EF58EA81-A9C9-4C15-9933-C30D2685B90E}" dt="2020-08-25T00:30:53.315" v="98" actId="20577"/>
          <ac:spMkLst>
            <pc:docMk/>
            <pc:sldMk cId="0" sldId="258"/>
            <ac:spMk id="20" creationId="{3DA4FD33-6EF2-432D-844A-D977646DDDA6}"/>
          </ac:spMkLst>
        </pc:spChg>
        <pc:spChg chg="del mod">
          <ac:chgData name="Marcel Inowe" userId="e30247b22deb4a2e" providerId="LiveId" clId="{EF58EA81-A9C9-4C15-9933-C30D2685B90E}" dt="2020-08-25T00:41:06.310" v="266" actId="478"/>
          <ac:spMkLst>
            <pc:docMk/>
            <pc:sldMk cId="0" sldId="258"/>
            <ac:spMk id="21" creationId="{735AD579-F4B7-4D95-A1F3-74FA3DDB8960}"/>
          </ac:spMkLst>
        </pc:spChg>
        <pc:spChg chg="add del">
          <ac:chgData name="Marcel Inowe" userId="e30247b22deb4a2e" providerId="LiveId" clId="{EF58EA81-A9C9-4C15-9933-C30D2685B90E}" dt="2020-08-25T00:31:31.375" v="100" actId="22"/>
          <ac:spMkLst>
            <pc:docMk/>
            <pc:sldMk cId="0" sldId="258"/>
            <ac:spMk id="24" creationId="{70FE7C1B-4F03-4B6F-B1A0-B807F0457A14}"/>
          </ac:spMkLst>
        </pc:spChg>
        <pc:spChg chg="mod">
          <ac:chgData name="Marcel Inowe" userId="e30247b22deb4a2e" providerId="LiveId" clId="{EF58EA81-A9C9-4C15-9933-C30D2685B90E}" dt="2020-08-25T00:39:47.741" v="252" actId="1036"/>
          <ac:spMkLst>
            <pc:docMk/>
            <pc:sldMk cId="0" sldId="258"/>
            <ac:spMk id="30" creationId="{031F3093-E664-4C83-AB3B-83A2F8A03F3E}"/>
          </ac:spMkLst>
        </pc:spChg>
        <pc:spChg chg="add mod">
          <ac:chgData name="Marcel Inowe" userId="e30247b22deb4a2e" providerId="LiveId" clId="{EF58EA81-A9C9-4C15-9933-C30D2685B90E}" dt="2020-08-25T00:41:44.942" v="414" actId="207"/>
          <ac:spMkLst>
            <pc:docMk/>
            <pc:sldMk cId="0" sldId="258"/>
            <ac:spMk id="31" creationId="{E1216FBF-2D8F-4E92-812E-638C32C38418}"/>
          </ac:spMkLst>
        </pc:spChg>
        <pc:spChg chg="mod">
          <ac:chgData name="Marcel Inowe" userId="e30247b22deb4a2e" providerId="LiveId" clId="{EF58EA81-A9C9-4C15-9933-C30D2685B90E}" dt="2020-08-25T00:40:06.968" v="258" actId="1036"/>
          <ac:spMkLst>
            <pc:docMk/>
            <pc:sldMk cId="0" sldId="258"/>
            <ac:spMk id="33" creationId="{E468994E-DA24-49D1-A064-E9BC10FF3861}"/>
          </ac:spMkLst>
        </pc:spChg>
        <pc:grpChg chg="add del mod">
          <ac:chgData name="Marcel Inowe" userId="e30247b22deb4a2e" providerId="LiveId" clId="{EF58EA81-A9C9-4C15-9933-C30D2685B90E}" dt="2020-08-25T00:38:24.702" v="230" actId="478"/>
          <ac:grpSpMkLst>
            <pc:docMk/>
            <pc:sldMk cId="0" sldId="258"/>
            <ac:grpSpMk id="3" creationId="{CCE33791-5F7B-40B5-B11C-73D7A0367C59}"/>
          </ac:grpSpMkLst>
        </pc:grpChg>
        <pc:picChg chg="del mod">
          <ac:chgData name="Marcel Inowe" userId="e30247b22deb4a2e" providerId="LiveId" clId="{EF58EA81-A9C9-4C15-9933-C30D2685B90E}" dt="2020-08-25T00:31:33.939" v="101" actId="478"/>
          <ac:picMkLst>
            <pc:docMk/>
            <pc:sldMk cId="0" sldId="258"/>
            <ac:picMk id="5" creationId="{C26ADC78-073E-4B62-9B06-D8BAAA047726}"/>
          </ac:picMkLst>
        </pc:picChg>
        <pc:picChg chg="del">
          <ac:chgData name="Marcel Inowe" userId="e30247b22deb4a2e" providerId="LiveId" clId="{EF58EA81-A9C9-4C15-9933-C30D2685B90E}" dt="2020-08-25T00:38:24.702" v="230" actId="478"/>
          <ac:picMkLst>
            <pc:docMk/>
            <pc:sldMk cId="0" sldId="258"/>
            <ac:picMk id="9" creationId="{B9018E43-4466-4372-BF47-88C0D37F6371}"/>
          </ac:picMkLst>
        </pc:picChg>
        <pc:picChg chg="mod">
          <ac:chgData name="Marcel Inowe" userId="e30247b22deb4a2e" providerId="LiveId" clId="{EF58EA81-A9C9-4C15-9933-C30D2685B90E}" dt="2020-08-25T00:42:02.548" v="427" actId="1036"/>
          <ac:picMkLst>
            <pc:docMk/>
            <pc:sldMk cId="0" sldId="258"/>
            <ac:picMk id="10" creationId="{01A4A83A-36E8-432B-B313-EA6C213DB2A5}"/>
          </ac:picMkLst>
        </pc:picChg>
        <pc:picChg chg="mod">
          <ac:chgData name="Marcel Inowe" userId="e30247b22deb4a2e" providerId="LiveId" clId="{EF58EA81-A9C9-4C15-9933-C30D2685B90E}" dt="2020-08-25T00:42:17.496" v="428" actId="465"/>
          <ac:picMkLst>
            <pc:docMk/>
            <pc:sldMk cId="0" sldId="258"/>
            <ac:picMk id="11" creationId="{5F0C13FF-C956-4DFC-8324-0051F41F5648}"/>
          </ac:picMkLst>
        </pc:picChg>
        <pc:picChg chg="mod">
          <ac:chgData name="Marcel Inowe" userId="e30247b22deb4a2e" providerId="LiveId" clId="{EF58EA81-A9C9-4C15-9933-C30D2685B90E}" dt="2020-08-25T00:42:17.496" v="428" actId="465"/>
          <ac:picMkLst>
            <pc:docMk/>
            <pc:sldMk cId="0" sldId="258"/>
            <ac:picMk id="12" creationId="{710F0C27-56B9-42E0-B76E-22CB6FF0F498}"/>
          </ac:picMkLst>
        </pc:picChg>
        <pc:picChg chg="mod">
          <ac:chgData name="Marcel Inowe" userId="e30247b22deb4a2e" providerId="LiveId" clId="{EF58EA81-A9C9-4C15-9933-C30D2685B90E}" dt="2020-08-25T00:42:17.496" v="428" actId="465"/>
          <ac:picMkLst>
            <pc:docMk/>
            <pc:sldMk cId="0" sldId="258"/>
            <ac:picMk id="13" creationId="{5E665011-E01C-4520-BF2B-2B619504155B}"/>
          </ac:picMkLst>
        </pc:picChg>
        <pc:picChg chg="add del mod">
          <ac:chgData name="Marcel Inowe" userId="e30247b22deb4a2e" providerId="LiveId" clId="{EF58EA81-A9C9-4C15-9933-C30D2685B90E}" dt="2020-08-25T00:32:34.553" v="110"/>
          <ac:picMkLst>
            <pc:docMk/>
            <pc:sldMk cId="0" sldId="258"/>
            <ac:picMk id="22" creationId="{A45D54C3-8AE8-45ED-B8C3-2CE725722449}"/>
          </ac:picMkLst>
        </pc:picChg>
        <pc:picChg chg="add mod">
          <ac:chgData name="Marcel Inowe" userId="e30247b22deb4a2e" providerId="LiveId" clId="{EF58EA81-A9C9-4C15-9933-C30D2685B90E}" dt="2020-08-25T00:39:59.212" v="253" actId="554"/>
          <ac:picMkLst>
            <pc:docMk/>
            <pc:sldMk cId="0" sldId="258"/>
            <ac:picMk id="25" creationId="{4E6DFC79-17FC-491C-9550-FC811BC1EA44}"/>
          </ac:picMkLst>
        </pc:picChg>
        <pc:picChg chg="add mod">
          <ac:chgData name="Marcel Inowe" userId="e30247b22deb4a2e" providerId="LiveId" clId="{EF58EA81-A9C9-4C15-9933-C30D2685B90E}" dt="2020-08-25T00:39:43.391" v="247" actId="554"/>
          <ac:picMkLst>
            <pc:docMk/>
            <pc:sldMk cId="0" sldId="258"/>
            <ac:picMk id="27" creationId="{233DF284-310A-4692-AF7A-30AE80507A7B}"/>
          </ac:picMkLst>
        </pc:picChg>
        <pc:picChg chg="add mod">
          <ac:chgData name="Marcel Inowe" userId="e30247b22deb4a2e" providerId="LiveId" clId="{EF58EA81-A9C9-4C15-9933-C30D2685B90E}" dt="2020-08-25T00:39:28.910" v="241" actId="554"/>
          <ac:picMkLst>
            <pc:docMk/>
            <pc:sldMk cId="0" sldId="258"/>
            <ac:picMk id="29" creationId="{366D8E0C-4F3D-4A02-B369-04BED2A8E088}"/>
          </ac:picMkLst>
        </pc:picChg>
        <pc:picChg chg="del mod">
          <ac:chgData name="Marcel Inowe" userId="e30247b22deb4a2e" providerId="LiveId" clId="{EF58EA81-A9C9-4C15-9933-C30D2685B90E}" dt="2020-08-25T00:35:49.535" v="164" actId="478"/>
          <ac:picMkLst>
            <pc:docMk/>
            <pc:sldMk cId="0" sldId="258"/>
            <ac:picMk id="2048" creationId="{37BCA832-1066-4DDA-9BDD-0BFE53359EDA}"/>
          </ac:picMkLst>
        </pc:picChg>
      </pc:sldChg>
      <pc:sldChg chg="del">
        <pc:chgData name="Marcel Inowe" userId="e30247b22deb4a2e" providerId="LiveId" clId="{EF58EA81-A9C9-4C15-9933-C30D2685B90E}" dt="2020-08-25T01:47:44.933" v="2957" actId="47"/>
        <pc:sldMkLst>
          <pc:docMk/>
          <pc:sldMk cId="0" sldId="260"/>
        </pc:sldMkLst>
      </pc:sldChg>
      <pc:sldChg chg="addSp delSp modSp mod modAnim">
        <pc:chgData name="Marcel Inowe" userId="e30247b22deb4a2e" providerId="LiveId" clId="{EF58EA81-A9C9-4C15-9933-C30D2685B90E}" dt="2020-08-25T19:33:08.489" v="3317" actId="404"/>
        <pc:sldMkLst>
          <pc:docMk/>
          <pc:sldMk cId="0" sldId="261"/>
        </pc:sldMkLst>
        <pc:spChg chg="del mod">
          <ac:chgData name="Marcel Inowe" userId="e30247b22deb4a2e" providerId="LiveId" clId="{EF58EA81-A9C9-4C15-9933-C30D2685B90E}" dt="2020-08-25T10:45:36.498" v="3202" actId="478"/>
          <ac:spMkLst>
            <pc:docMk/>
            <pc:sldMk cId="0" sldId="261"/>
            <ac:spMk id="3" creationId="{00000000-0000-0000-0000-000000000000}"/>
          </ac:spMkLst>
        </pc:spChg>
        <pc:spChg chg="add del mod">
          <ac:chgData name="Marcel Inowe" userId="e30247b22deb4a2e" providerId="LiveId" clId="{EF58EA81-A9C9-4C15-9933-C30D2685B90E}" dt="2020-08-25T10:44:17.115" v="3188" actId="478"/>
          <ac:spMkLst>
            <pc:docMk/>
            <pc:sldMk cId="0" sldId="261"/>
            <ac:spMk id="5" creationId="{86D3A749-D8BA-4B5D-8C7B-2E689C18A337}"/>
          </ac:spMkLst>
        </pc:spChg>
        <pc:spChg chg="add del mod">
          <ac:chgData name="Marcel Inowe" userId="e30247b22deb4a2e" providerId="LiveId" clId="{EF58EA81-A9C9-4C15-9933-C30D2685B90E}" dt="2020-08-25T10:44:19.704" v="3189" actId="478"/>
          <ac:spMkLst>
            <pc:docMk/>
            <pc:sldMk cId="0" sldId="261"/>
            <ac:spMk id="6" creationId="{2407C838-5901-48A9-8009-1105085969E8}"/>
          </ac:spMkLst>
        </pc:spChg>
        <pc:spChg chg="del mod">
          <ac:chgData name="Marcel Inowe" userId="e30247b22deb4a2e" providerId="LiveId" clId="{EF58EA81-A9C9-4C15-9933-C30D2685B90E}" dt="2020-08-25T01:42:44.773" v="2842" actId="478"/>
          <ac:spMkLst>
            <pc:docMk/>
            <pc:sldMk cId="0" sldId="261"/>
            <ac:spMk id="8" creationId="{00000000-0000-0000-0000-000000000000}"/>
          </ac:spMkLst>
        </pc:spChg>
        <pc:spChg chg="del">
          <ac:chgData name="Marcel Inowe" userId="e30247b22deb4a2e" providerId="LiveId" clId="{EF58EA81-A9C9-4C15-9933-C30D2685B90E}" dt="2020-08-25T00:56:05.404" v="515" actId="478"/>
          <ac:spMkLst>
            <pc:docMk/>
            <pc:sldMk cId="0" sldId="261"/>
            <ac:spMk id="10" creationId="{DB34E90F-D8A5-42CE-ADB8-322B461F9AC7}"/>
          </ac:spMkLst>
        </pc:spChg>
        <pc:spChg chg="add del mod">
          <ac:chgData name="Marcel Inowe" userId="e30247b22deb4a2e" providerId="LiveId" clId="{EF58EA81-A9C9-4C15-9933-C30D2685B90E}" dt="2020-08-25T10:44:35.039" v="3193" actId="478"/>
          <ac:spMkLst>
            <pc:docMk/>
            <pc:sldMk cId="0" sldId="261"/>
            <ac:spMk id="11" creationId="{31111057-9AD4-4115-A7BE-4C40C7357804}"/>
          </ac:spMkLst>
        </pc:spChg>
        <pc:spChg chg="del mod">
          <ac:chgData name="Marcel Inowe" userId="e30247b22deb4a2e" providerId="LiveId" clId="{EF58EA81-A9C9-4C15-9933-C30D2685B90E}" dt="2020-08-25T10:44:15" v="3187" actId="478"/>
          <ac:spMkLst>
            <pc:docMk/>
            <pc:sldMk cId="0" sldId="261"/>
            <ac:spMk id="12" creationId="{D5A67A4B-3BAE-4A9F-A06A-C1D98E699C44}"/>
          </ac:spMkLst>
        </pc:spChg>
        <pc:spChg chg="add mod">
          <ac:chgData name="Marcel Inowe" userId="e30247b22deb4a2e" providerId="LiveId" clId="{EF58EA81-A9C9-4C15-9933-C30D2685B90E}" dt="2020-08-25T19:33:08.489" v="3317" actId="404"/>
          <ac:spMkLst>
            <pc:docMk/>
            <pc:sldMk cId="0" sldId="261"/>
            <ac:spMk id="13" creationId="{22D7653F-4B54-4578-AD18-5A71F589B87F}"/>
          </ac:spMkLst>
        </pc:spChg>
        <pc:spChg chg="del">
          <ac:chgData name="Marcel Inowe" userId="e30247b22deb4a2e" providerId="LiveId" clId="{EF58EA81-A9C9-4C15-9933-C30D2685B90E}" dt="2020-08-25T00:56:31.231" v="565" actId="478"/>
          <ac:spMkLst>
            <pc:docMk/>
            <pc:sldMk cId="0" sldId="261"/>
            <ac:spMk id="15" creationId="{F5A8F0A9-4F56-43C0-93EB-FEAF03684CFD}"/>
          </ac:spMkLst>
        </pc:spChg>
        <pc:spChg chg="del">
          <ac:chgData name="Marcel Inowe" userId="e30247b22deb4a2e" providerId="LiveId" clId="{EF58EA81-A9C9-4C15-9933-C30D2685B90E}" dt="2020-08-25T00:56:35.583" v="566" actId="478"/>
          <ac:spMkLst>
            <pc:docMk/>
            <pc:sldMk cId="0" sldId="261"/>
            <ac:spMk id="16" creationId="{626A745D-84A3-4ADF-98F3-535AB32B2875}"/>
          </ac:spMkLst>
        </pc:spChg>
        <pc:spChg chg="add del mod">
          <ac:chgData name="Marcel Inowe" userId="e30247b22deb4a2e" providerId="LiveId" clId="{EF58EA81-A9C9-4C15-9933-C30D2685B90E}" dt="2020-08-25T10:44:29.714" v="3190" actId="478"/>
          <ac:spMkLst>
            <pc:docMk/>
            <pc:sldMk cId="0" sldId="261"/>
            <ac:spMk id="19" creationId="{50CF6E0E-261A-4A81-A66C-4D3EDBD9D2EA}"/>
          </ac:spMkLst>
        </pc:spChg>
        <pc:spChg chg="add del mod">
          <ac:chgData name="Marcel Inowe" userId="e30247b22deb4a2e" providerId="LiveId" clId="{EF58EA81-A9C9-4C15-9933-C30D2685B90E}" dt="2020-08-25T10:44:29.714" v="3190" actId="478"/>
          <ac:spMkLst>
            <pc:docMk/>
            <pc:sldMk cId="0" sldId="261"/>
            <ac:spMk id="21" creationId="{083AC17F-6C7C-477A-948D-05B7CF82DF8B}"/>
          </ac:spMkLst>
        </pc:spChg>
        <pc:spChg chg="add del mod">
          <ac:chgData name="Marcel Inowe" userId="e30247b22deb4a2e" providerId="LiveId" clId="{EF58EA81-A9C9-4C15-9933-C30D2685B90E}" dt="2020-08-25T10:44:29.714" v="3190" actId="478"/>
          <ac:spMkLst>
            <pc:docMk/>
            <pc:sldMk cId="0" sldId="261"/>
            <ac:spMk id="23" creationId="{F96DFFD0-38BB-4CC0-9BF8-6A3D8F686A94}"/>
          </ac:spMkLst>
        </pc:spChg>
        <pc:spChg chg="add del mod">
          <ac:chgData name="Marcel Inowe" userId="e30247b22deb4a2e" providerId="LiveId" clId="{EF58EA81-A9C9-4C15-9933-C30D2685B90E}" dt="2020-08-25T10:44:29.714" v="3190" actId="478"/>
          <ac:spMkLst>
            <pc:docMk/>
            <pc:sldMk cId="0" sldId="261"/>
            <ac:spMk id="25" creationId="{737F8D40-86ED-4E1E-BB8A-1DE586A8EB67}"/>
          </ac:spMkLst>
        </pc:spChg>
        <pc:spChg chg="add del">
          <ac:chgData name="Marcel Inowe" userId="e30247b22deb4a2e" providerId="LiveId" clId="{EF58EA81-A9C9-4C15-9933-C30D2685B90E}" dt="2020-08-25T10:45:38.987" v="3203" actId="478"/>
          <ac:spMkLst>
            <pc:docMk/>
            <pc:sldMk cId="0" sldId="261"/>
            <ac:spMk id="27" creationId="{CD42392D-5AC9-49E0-ADAE-86A029019477}"/>
          </ac:spMkLst>
        </pc:spChg>
        <pc:spChg chg="add">
          <ac:chgData name="Marcel Inowe" userId="e30247b22deb4a2e" providerId="LiveId" clId="{EF58EA81-A9C9-4C15-9933-C30D2685B90E}" dt="2020-08-25T01:42:45.099" v="2843" actId="22"/>
          <ac:spMkLst>
            <pc:docMk/>
            <pc:sldMk cId="0" sldId="261"/>
            <ac:spMk id="29" creationId="{ED2D3B73-70F6-41FD-9262-31F9B38DEE12}"/>
          </ac:spMkLst>
        </pc:spChg>
        <pc:picChg chg="add del mod">
          <ac:chgData name="Marcel Inowe" userId="e30247b22deb4a2e" providerId="LiveId" clId="{EF58EA81-A9C9-4C15-9933-C30D2685B90E}" dt="2020-08-25T10:44:41.610" v="3196" actId="478"/>
          <ac:picMkLst>
            <pc:docMk/>
            <pc:sldMk cId="0" sldId="261"/>
            <ac:picMk id="4" creationId="{89C33234-84B7-4A40-BB38-9C4001123829}"/>
          </ac:picMkLst>
        </pc:picChg>
        <pc:picChg chg="add del mod">
          <ac:chgData name="Marcel Inowe" userId="e30247b22deb4a2e" providerId="LiveId" clId="{EF58EA81-A9C9-4C15-9933-C30D2685B90E}" dt="2020-08-25T00:54:54.290" v="480"/>
          <ac:picMkLst>
            <pc:docMk/>
            <pc:sldMk cId="0" sldId="261"/>
            <ac:picMk id="4" creationId="{8AF6115C-AAE7-4364-95C3-9514687F260E}"/>
          </ac:picMkLst>
        </pc:picChg>
        <pc:picChg chg="add del mod">
          <ac:chgData name="Marcel Inowe" userId="e30247b22deb4a2e" providerId="LiveId" clId="{EF58EA81-A9C9-4C15-9933-C30D2685B90E}" dt="2020-08-25T10:44:33.237" v="3192" actId="478"/>
          <ac:picMkLst>
            <pc:docMk/>
            <pc:sldMk cId="0" sldId="261"/>
            <ac:picMk id="7" creationId="{00000000-0000-0000-0000-000000000000}"/>
          </ac:picMkLst>
        </pc:picChg>
        <pc:picChg chg="del">
          <ac:chgData name="Marcel Inowe" userId="e30247b22deb4a2e" providerId="LiveId" clId="{EF58EA81-A9C9-4C15-9933-C30D2685B90E}" dt="2020-08-25T10:45:24.325" v="3201" actId="478"/>
          <ac:picMkLst>
            <pc:docMk/>
            <pc:sldMk cId="0" sldId="261"/>
            <ac:picMk id="9" creationId="{00000000-0000-0000-0000-000000000000}"/>
          </ac:picMkLst>
        </pc:picChg>
        <pc:picChg chg="add mod">
          <ac:chgData name="Marcel Inowe" userId="e30247b22deb4a2e" providerId="LiveId" clId="{EF58EA81-A9C9-4C15-9933-C30D2685B90E}" dt="2020-08-25T11:02:39.792" v="3310" actId="1035"/>
          <ac:picMkLst>
            <pc:docMk/>
            <pc:sldMk cId="0" sldId="261"/>
            <ac:picMk id="10" creationId="{3470D411-931D-45D4-874B-7D4D679B2832}"/>
          </ac:picMkLst>
        </pc:picChg>
      </pc:sldChg>
      <pc:sldChg chg="addSp delSp modSp mod">
        <pc:chgData name="Marcel Inowe" userId="e30247b22deb4a2e" providerId="LiveId" clId="{EF58EA81-A9C9-4C15-9933-C30D2685B90E}" dt="2020-08-25T19:45:48.236" v="3928" actId="1076"/>
        <pc:sldMkLst>
          <pc:docMk/>
          <pc:sldMk cId="0" sldId="274"/>
        </pc:sldMkLst>
        <pc:spChg chg="mod">
          <ac:chgData name="Marcel Inowe" userId="e30247b22deb4a2e" providerId="LiveId" clId="{EF58EA81-A9C9-4C15-9933-C30D2685B90E}" dt="2020-08-25T19:44:40.854" v="3884" actId="122"/>
          <ac:spMkLst>
            <pc:docMk/>
            <pc:sldMk cId="0" sldId="274"/>
            <ac:spMk id="2" creationId="{80F2DB0B-9A68-4E2A-80EB-663C3B359B78}"/>
          </ac:spMkLst>
        </pc:spChg>
        <pc:spChg chg="del">
          <ac:chgData name="Marcel Inowe" userId="e30247b22deb4a2e" providerId="LiveId" clId="{EF58EA81-A9C9-4C15-9933-C30D2685B90E}" dt="2020-08-25T19:44:48.027" v="3885" actId="478"/>
          <ac:spMkLst>
            <pc:docMk/>
            <pc:sldMk cId="0" sldId="274"/>
            <ac:spMk id="3" creationId="{00000000-0000-0000-0000-000000000000}"/>
          </ac:spMkLst>
        </pc:spChg>
        <pc:spChg chg="add mod">
          <ac:chgData name="Marcel Inowe" userId="e30247b22deb4a2e" providerId="LiveId" clId="{EF58EA81-A9C9-4C15-9933-C30D2685B90E}" dt="2020-08-25T19:45:48.236" v="3928" actId="1076"/>
          <ac:spMkLst>
            <pc:docMk/>
            <pc:sldMk cId="0" sldId="274"/>
            <ac:spMk id="4" creationId="{ACD4F819-D05F-4E6D-AA8A-09E899FC522F}"/>
          </ac:spMkLst>
        </pc:spChg>
      </pc:sldChg>
      <pc:sldChg chg="del">
        <pc:chgData name="Marcel Inowe" userId="e30247b22deb4a2e" providerId="LiveId" clId="{EF58EA81-A9C9-4C15-9933-C30D2685B90E}" dt="2020-08-25T01:28:25.150" v="2086" actId="47"/>
        <pc:sldMkLst>
          <pc:docMk/>
          <pc:sldMk cId="43552749" sldId="275"/>
        </pc:sldMkLst>
      </pc:sldChg>
      <pc:sldChg chg="del">
        <pc:chgData name="Marcel Inowe" userId="e30247b22deb4a2e" providerId="LiveId" clId="{EF58EA81-A9C9-4C15-9933-C30D2685B90E}" dt="2020-08-25T01:28:29.631" v="2088" actId="47"/>
        <pc:sldMkLst>
          <pc:docMk/>
          <pc:sldMk cId="575355096" sldId="276"/>
        </pc:sldMkLst>
      </pc:sldChg>
      <pc:sldChg chg="del">
        <pc:chgData name="Marcel Inowe" userId="e30247b22deb4a2e" providerId="LiveId" clId="{EF58EA81-A9C9-4C15-9933-C30D2685B90E}" dt="2020-08-25T01:28:27.885" v="2087" actId="47"/>
        <pc:sldMkLst>
          <pc:docMk/>
          <pc:sldMk cId="3131805683" sldId="277"/>
        </pc:sldMkLst>
      </pc:sldChg>
      <pc:sldChg chg="modSp del mod">
        <pc:chgData name="Marcel Inowe" userId="e30247b22deb4a2e" providerId="LiveId" clId="{EF58EA81-A9C9-4C15-9933-C30D2685B90E}" dt="2020-08-25T01:28:21.431" v="2085" actId="47"/>
        <pc:sldMkLst>
          <pc:docMk/>
          <pc:sldMk cId="2502801472" sldId="278"/>
        </pc:sldMkLst>
        <pc:spChg chg="mod">
          <ac:chgData name="Marcel Inowe" userId="e30247b22deb4a2e" providerId="LiveId" clId="{EF58EA81-A9C9-4C15-9933-C30D2685B90E}" dt="2020-08-25T00:43:30.014" v="446" actId="14100"/>
          <ac:spMkLst>
            <pc:docMk/>
            <pc:sldMk cId="2502801472" sldId="278"/>
            <ac:spMk id="8" creationId="{00000000-0000-0000-0000-000000000000}"/>
          </ac:spMkLst>
        </pc:spChg>
      </pc:sldChg>
      <pc:sldChg chg="del">
        <pc:chgData name="Marcel Inowe" userId="e30247b22deb4a2e" providerId="LiveId" clId="{EF58EA81-A9C9-4C15-9933-C30D2685B90E}" dt="2020-08-25T01:28:33.292" v="2089" actId="47"/>
        <pc:sldMkLst>
          <pc:docMk/>
          <pc:sldMk cId="316320152" sldId="279"/>
        </pc:sldMkLst>
      </pc:sldChg>
      <pc:sldChg chg="del">
        <pc:chgData name="Marcel Inowe" userId="e30247b22deb4a2e" providerId="LiveId" clId="{EF58EA81-A9C9-4C15-9933-C30D2685B90E}" dt="2020-08-25T01:28:33.292" v="2089" actId="47"/>
        <pc:sldMkLst>
          <pc:docMk/>
          <pc:sldMk cId="2855771839" sldId="280"/>
        </pc:sldMkLst>
      </pc:sldChg>
      <pc:sldChg chg="del">
        <pc:chgData name="Marcel Inowe" userId="e30247b22deb4a2e" providerId="LiveId" clId="{EF58EA81-A9C9-4C15-9933-C30D2685B90E}" dt="2020-08-25T01:28:33.292" v="2089" actId="47"/>
        <pc:sldMkLst>
          <pc:docMk/>
          <pc:sldMk cId="3764364221" sldId="281"/>
        </pc:sldMkLst>
      </pc:sldChg>
      <pc:sldChg chg="del">
        <pc:chgData name="Marcel Inowe" userId="e30247b22deb4a2e" providerId="LiveId" clId="{EF58EA81-A9C9-4C15-9933-C30D2685B90E}" dt="2020-08-25T01:47:47.186" v="2958" actId="47"/>
        <pc:sldMkLst>
          <pc:docMk/>
          <pc:sldMk cId="1026760127" sldId="282"/>
        </pc:sldMkLst>
      </pc:sldChg>
      <pc:sldChg chg="del">
        <pc:chgData name="Marcel Inowe" userId="e30247b22deb4a2e" providerId="LiveId" clId="{EF58EA81-A9C9-4C15-9933-C30D2685B90E}" dt="2020-08-25T01:47:48.317" v="2959" actId="47"/>
        <pc:sldMkLst>
          <pc:docMk/>
          <pc:sldMk cId="886425597" sldId="283"/>
        </pc:sldMkLst>
      </pc:sldChg>
      <pc:sldChg chg="del">
        <pc:chgData name="Marcel Inowe" userId="e30247b22deb4a2e" providerId="LiveId" clId="{EF58EA81-A9C9-4C15-9933-C30D2685B90E}" dt="2020-08-25T01:28:42.612" v="2090" actId="47"/>
        <pc:sldMkLst>
          <pc:docMk/>
          <pc:sldMk cId="2946316265" sldId="284"/>
        </pc:sldMkLst>
      </pc:sldChg>
      <pc:sldChg chg="del">
        <pc:chgData name="Marcel Inowe" userId="e30247b22deb4a2e" providerId="LiveId" clId="{EF58EA81-A9C9-4C15-9933-C30D2685B90E}" dt="2020-08-25T01:28:42.612" v="2090" actId="47"/>
        <pc:sldMkLst>
          <pc:docMk/>
          <pc:sldMk cId="1990597548" sldId="285"/>
        </pc:sldMkLst>
      </pc:sldChg>
      <pc:sldChg chg="del">
        <pc:chgData name="Marcel Inowe" userId="e30247b22deb4a2e" providerId="LiveId" clId="{EF58EA81-A9C9-4C15-9933-C30D2685B90E}" dt="2020-08-25T01:28:42.612" v="2090" actId="47"/>
        <pc:sldMkLst>
          <pc:docMk/>
          <pc:sldMk cId="2467016873" sldId="286"/>
        </pc:sldMkLst>
      </pc:sldChg>
      <pc:sldChg chg="del">
        <pc:chgData name="Marcel Inowe" userId="e30247b22deb4a2e" providerId="LiveId" clId="{EF58EA81-A9C9-4C15-9933-C30D2685B90E}" dt="2020-08-25T01:28:42.612" v="2090" actId="47"/>
        <pc:sldMkLst>
          <pc:docMk/>
          <pc:sldMk cId="3585217002" sldId="287"/>
        </pc:sldMkLst>
      </pc:sldChg>
      <pc:sldChg chg="addSp delSp modSp add mod">
        <pc:chgData name="Marcel Inowe" userId="e30247b22deb4a2e" providerId="LiveId" clId="{EF58EA81-A9C9-4C15-9933-C30D2685B90E}" dt="2020-08-25T01:42:39.861" v="2841" actId="22"/>
        <pc:sldMkLst>
          <pc:docMk/>
          <pc:sldMk cId="2371075843" sldId="288"/>
        </pc:sldMkLst>
        <pc:spChg chg="add mod">
          <ac:chgData name="Marcel Inowe" userId="e30247b22deb4a2e" providerId="LiveId" clId="{EF58EA81-A9C9-4C15-9933-C30D2685B90E}" dt="2020-08-25T01:14:58.593" v="1463" actId="14100"/>
          <ac:spMkLst>
            <pc:docMk/>
            <pc:sldMk cId="2371075843" sldId="288"/>
            <ac:spMk id="2" creationId="{67662AD4-CC5D-4EAB-BBD0-9F8E19FAD0D9}"/>
          </ac:spMkLst>
        </pc:spChg>
        <pc:spChg chg="mod">
          <ac:chgData name="Marcel Inowe" userId="e30247b22deb4a2e" providerId="LiveId" clId="{EF58EA81-A9C9-4C15-9933-C30D2685B90E}" dt="2020-08-25T01:19:19.528" v="1485" actId="255"/>
          <ac:spMkLst>
            <pc:docMk/>
            <pc:sldMk cId="2371075843" sldId="288"/>
            <ac:spMk id="3" creationId="{00000000-0000-0000-0000-000000000000}"/>
          </ac:spMkLst>
        </pc:spChg>
        <pc:spChg chg="add">
          <ac:chgData name="Marcel Inowe" userId="e30247b22deb4a2e" providerId="LiveId" clId="{EF58EA81-A9C9-4C15-9933-C30D2685B90E}" dt="2020-08-25T01:42:39.861" v="2841" actId="22"/>
          <ac:spMkLst>
            <pc:docMk/>
            <pc:sldMk cId="2371075843" sldId="288"/>
            <ac:spMk id="4" creationId="{E972422D-199E-4093-A8E6-185B6FA36CE0}"/>
          </ac:spMkLst>
        </pc:spChg>
        <pc:spChg chg="del mod">
          <ac:chgData name="Marcel Inowe" userId="e30247b22deb4a2e" providerId="LiveId" clId="{EF58EA81-A9C9-4C15-9933-C30D2685B90E}" dt="2020-08-25T01:05:18.387" v="877" actId="478"/>
          <ac:spMkLst>
            <pc:docMk/>
            <pc:sldMk cId="2371075843" sldId="288"/>
            <ac:spMk id="5" creationId="{86D3A749-D8BA-4B5D-8C7B-2E689C18A337}"/>
          </ac:spMkLst>
        </pc:spChg>
        <pc:spChg chg="del mod">
          <ac:chgData name="Marcel Inowe" userId="e30247b22deb4a2e" providerId="LiveId" clId="{EF58EA81-A9C9-4C15-9933-C30D2685B90E}" dt="2020-08-25T01:05:18.387" v="877" actId="478"/>
          <ac:spMkLst>
            <pc:docMk/>
            <pc:sldMk cId="2371075843" sldId="288"/>
            <ac:spMk id="6" creationId="{2407C838-5901-48A9-8009-1105085969E8}"/>
          </ac:spMkLst>
        </pc:spChg>
        <pc:spChg chg="del">
          <ac:chgData name="Marcel Inowe" userId="e30247b22deb4a2e" providerId="LiveId" clId="{EF58EA81-A9C9-4C15-9933-C30D2685B90E}" dt="2020-08-25T01:42:39.436" v="2840" actId="478"/>
          <ac:spMkLst>
            <pc:docMk/>
            <pc:sldMk cId="2371075843" sldId="288"/>
            <ac:spMk id="8" creationId="{00000000-0000-0000-0000-000000000000}"/>
          </ac:spMkLst>
        </pc:spChg>
        <pc:spChg chg="del mod">
          <ac:chgData name="Marcel Inowe" userId="e30247b22deb4a2e" providerId="LiveId" clId="{EF58EA81-A9C9-4C15-9933-C30D2685B90E}" dt="2020-08-25T01:05:18.387" v="877" actId="478"/>
          <ac:spMkLst>
            <pc:docMk/>
            <pc:sldMk cId="2371075843" sldId="288"/>
            <ac:spMk id="11" creationId="{31111057-9AD4-4115-A7BE-4C40C7357804}"/>
          </ac:spMkLst>
        </pc:spChg>
        <pc:spChg chg="mod">
          <ac:chgData name="Marcel Inowe" userId="e30247b22deb4a2e" providerId="LiveId" clId="{EF58EA81-A9C9-4C15-9933-C30D2685B90E}" dt="2020-08-25T01:26:47.152" v="2074" actId="20577"/>
          <ac:spMkLst>
            <pc:docMk/>
            <pc:sldMk cId="2371075843" sldId="288"/>
            <ac:spMk id="12" creationId="{D5A67A4B-3BAE-4A9F-A06A-C1D98E699C44}"/>
          </ac:spMkLst>
        </pc:spChg>
        <pc:spChg chg="del mod">
          <ac:chgData name="Marcel Inowe" userId="e30247b22deb4a2e" providerId="LiveId" clId="{EF58EA81-A9C9-4C15-9933-C30D2685B90E}" dt="2020-08-25T01:05:18.387" v="877" actId="478"/>
          <ac:spMkLst>
            <pc:docMk/>
            <pc:sldMk cId="2371075843" sldId="288"/>
            <ac:spMk id="19" creationId="{50CF6E0E-261A-4A81-A66C-4D3EDBD9D2EA}"/>
          </ac:spMkLst>
        </pc:spChg>
        <pc:spChg chg="del">
          <ac:chgData name="Marcel Inowe" userId="e30247b22deb4a2e" providerId="LiveId" clId="{EF58EA81-A9C9-4C15-9933-C30D2685B90E}" dt="2020-08-25T01:05:18.387" v="877" actId="478"/>
          <ac:spMkLst>
            <pc:docMk/>
            <pc:sldMk cId="2371075843" sldId="288"/>
            <ac:spMk id="21" creationId="{083AC17F-6C7C-477A-948D-05B7CF82DF8B}"/>
          </ac:spMkLst>
        </pc:spChg>
        <pc:spChg chg="del">
          <ac:chgData name="Marcel Inowe" userId="e30247b22deb4a2e" providerId="LiveId" clId="{EF58EA81-A9C9-4C15-9933-C30D2685B90E}" dt="2020-08-25T01:05:18.387" v="877" actId="478"/>
          <ac:spMkLst>
            <pc:docMk/>
            <pc:sldMk cId="2371075843" sldId="288"/>
            <ac:spMk id="23" creationId="{F96DFFD0-38BB-4CC0-9BF8-6A3D8F686A94}"/>
          </ac:spMkLst>
        </pc:spChg>
        <pc:spChg chg="del">
          <ac:chgData name="Marcel Inowe" userId="e30247b22deb4a2e" providerId="LiveId" clId="{EF58EA81-A9C9-4C15-9933-C30D2685B90E}" dt="2020-08-25T01:05:18.387" v="877" actId="478"/>
          <ac:spMkLst>
            <pc:docMk/>
            <pc:sldMk cId="2371075843" sldId="288"/>
            <ac:spMk id="25" creationId="{737F8D40-86ED-4E1E-BB8A-1DE586A8EB67}"/>
          </ac:spMkLst>
        </pc:spChg>
      </pc:sldChg>
      <pc:sldChg chg="addSp delSp modSp add mod">
        <pc:chgData name="Marcel Inowe" userId="e30247b22deb4a2e" providerId="LiveId" clId="{EF58EA81-A9C9-4C15-9933-C30D2685B90E}" dt="2020-08-25T01:42:33.622" v="2839" actId="22"/>
        <pc:sldMkLst>
          <pc:docMk/>
          <pc:sldMk cId="4241006660" sldId="289"/>
        </pc:sldMkLst>
        <pc:spChg chg="del mod">
          <ac:chgData name="Marcel Inowe" userId="e30247b22deb4a2e" providerId="LiveId" clId="{EF58EA81-A9C9-4C15-9933-C30D2685B90E}" dt="2020-08-25T01:27:40.238" v="2081" actId="478"/>
          <ac:spMkLst>
            <pc:docMk/>
            <pc:sldMk cId="4241006660" sldId="289"/>
            <ac:spMk id="2" creationId="{67662AD4-CC5D-4EAB-BBD0-9F8E19FAD0D9}"/>
          </ac:spMkLst>
        </pc:spChg>
        <pc:spChg chg="mod">
          <ac:chgData name="Marcel Inowe" userId="e30247b22deb4a2e" providerId="LiveId" clId="{EF58EA81-A9C9-4C15-9933-C30D2685B90E}" dt="2020-08-25T01:19:37.276" v="1489" actId="255"/>
          <ac:spMkLst>
            <pc:docMk/>
            <pc:sldMk cId="4241006660" sldId="289"/>
            <ac:spMk id="3" creationId="{00000000-0000-0000-0000-000000000000}"/>
          </ac:spMkLst>
        </pc:spChg>
        <pc:spChg chg="add del">
          <ac:chgData name="Marcel Inowe" userId="e30247b22deb4a2e" providerId="LiveId" clId="{EF58EA81-A9C9-4C15-9933-C30D2685B90E}" dt="2020-08-25T01:27:38.542" v="2080" actId="478"/>
          <ac:spMkLst>
            <pc:docMk/>
            <pc:sldMk cId="4241006660" sldId="289"/>
            <ac:spMk id="4" creationId="{15194D20-D7A8-494D-8D88-F200B40BFAC3}"/>
          </ac:spMkLst>
        </pc:spChg>
        <pc:spChg chg="add">
          <ac:chgData name="Marcel Inowe" userId="e30247b22deb4a2e" providerId="LiveId" clId="{EF58EA81-A9C9-4C15-9933-C30D2685B90E}" dt="2020-08-25T01:27:40.606" v="2082" actId="22"/>
          <ac:spMkLst>
            <pc:docMk/>
            <pc:sldMk cId="4241006660" sldId="289"/>
            <ac:spMk id="5" creationId="{23CCE6E5-22E2-4B2F-9B43-2A40A9B269E8}"/>
          </ac:spMkLst>
        </pc:spChg>
        <pc:spChg chg="add">
          <ac:chgData name="Marcel Inowe" userId="e30247b22deb4a2e" providerId="LiveId" clId="{EF58EA81-A9C9-4C15-9933-C30D2685B90E}" dt="2020-08-25T01:42:33.622" v="2839" actId="22"/>
          <ac:spMkLst>
            <pc:docMk/>
            <pc:sldMk cId="4241006660" sldId="289"/>
            <ac:spMk id="6" creationId="{77541951-D160-4EA1-821C-D91835ECF1BE}"/>
          </ac:spMkLst>
        </pc:spChg>
        <pc:spChg chg="del">
          <ac:chgData name="Marcel Inowe" userId="e30247b22deb4a2e" providerId="LiveId" clId="{EF58EA81-A9C9-4C15-9933-C30D2685B90E}" dt="2020-08-25T01:42:33.253" v="2838" actId="478"/>
          <ac:spMkLst>
            <pc:docMk/>
            <pc:sldMk cId="4241006660" sldId="289"/>
            <ac:spMk id="8" creationId="{00000000-0000-0000-0000-000000000000}"/>
          </ac:spMkLst>
        </pc:spChg>
        <pc:spChg chg="mod">
          <ac:chgData name="Marcel Inowe" userId="e30247b22deb4a2e" providerId="LiveId" clId="{EF58EA81-A9C9-4C15-9933-C30D2685B90E}" dt="2020-08-25T01:25:15.667" v="1902" actId="20577"/>
          <ac:spMkLst>
            <pc:docMk/>
            <pc:sldMk cId="4241006660" sldId="289"/>
            <ac:spMk id="12" creationId="{D5A67A4B-3BAE-4A9F-A06A-C1D98E699C44}"/>
          </ac:spMkLst>
        </pc:spChg>
      </pc:sldChg>
      <pc:sldChg chg="addSp delSp modSp add mod">
        <pc:chgData name="Marcel Inowe" userId="e30247b22deb4a2e" providerId="LiveId" clId="{EF58EA81-A9C9-4C15-9933-C30D2685B90E}" dt="2020-08-25T01:42:27.498" v="2837" actId="22"/>
        <pc:sldMkLst>
          <pc:docMk/>
          <pc:sldMk cId="1058878393" sldId="290"/>
        </pc:sldMkLst>
        <pc:spChg chg="del mod">
          <ac:chgData name="Marcel Inowe" userId="e30247b22deb4a2e" providerId="LiveId" clId="{EF58EA81-A9C9-4C15-9933-C30D2685B90E}" dt="2020-08-25T01:27:32.626" v="2078" actId="478"/>
          <ac:spMkLst>
            <pc:docMk/>
            <pc:sldMk cId="1058878393" sldId="290"/>
            <ac:spMk id="2" creationId="{67662AD4-CC5D-4EAB-BBD0-9F8E19FAD0D9}"/>
          </ac:spMkLst>
        </pc:spChg>
        <pc:spChg chg="mod">
          <ac:chgData name="Marcel Inowe" userId="e30247b22deb4a2e" providerId="LiveId" clId="{EF58EA81-A9C9-4C15-9933-C30D2685B90E}" dt="2020-08-25T01:20:43.034" v="1503" actId="20577"/>
          <ac:spMkLst>
            <pc:docMk/>
            <pc:sldMk cId="1058878393" sldId="290"/>
            <ac:spMk id="3" creationId="{00000000-0000-0000-0000-000000000000}"/>
          </ac:spMkLst>
        </pc:spChg>
        <pc:spChg chg="add del">
          <ac:chgData name="Marcel Inowe" userId="e30247b22deb4a2e" providerId="LiveId" clId="{EF58EA81-A9C9-4C15-9933-C30D2685B90E}" dt="2020-08-25T01:27:30.433" v="2077" actId="22"/>
          <ac:spMkLst>
            <pc:docMk/>
            <pc:sldMk cId="1058878393" sldId="290"/>
            <ac:spMk id="4" creationId="{883614A7-5B1F-4C01-8A87-22FC083038CC}"/>
          </ac:spMkLst>
        </pc:spChg>
        <pc:spChg chg="add">
          <ac:chgData name="Marcel Inowe" userId="e30247b22deb4a2e" providerId="LiveId" clId="{EF58EA81-A9C9-4C15-9933-C30D2685B90E}" dt="2020-08-25T01:27:33.002" v="2079" actId="22"/>
          <ac:spMkLst>
            <pc:docMk/>
            <pc:sldMk cId="1058878393" sldId="290"/>
            <ac:spMk id="5" creationId="{67B2B86E-FE09-47B3-94F1-5E7E31BED12F}"/>
          </ac:spMkLst>
        </pc:spChg>
        <pc:spChg chg="add">
          <ac:chgData name="Marcel Inowe" userId="e30247b22deb4a2e" providerId="LiveId" clId="{EF58EA81-A9C9-4C15-9933-C30D2685B90E}" dt="2020-08-25T01:42:27.498" v="2837" actId="22"/>
          <ac:spMkLst>
            <pc:docMk/>
            <pc:sldMk cId="1058878393" sldId="290"/>
            <ac:spMk id="6" creationId="{3CDE9183-1535-4BDA-911E-8DC44AE0B93F}"/>
          </ac:spMkLst>
        </pc:spChg>
        <pc:spChg chg="del">
          <ac:chgData name="Marcel Inowe" userId="e30247b22deb4a2e" providerId="LiveId" clId="{EF58EA81-A9C9-4C15-9933-C30D2685B90E}" dt="2020-08-25T01:42:27.046" v="2836" actId="478"/>
          <ac:spMkLst>
            <pc:docMk/>
            <pc:sldMk cId="1058878393" sldId="290"/>
            <ac:spMk id="8" creationId="{00000000-0000-0000-0000-000000000000}"/>
          </ac:spMkLst>
        </pc:spChg>
        <pc:spChg chg="mod">
          <ac:chgData name="Marcel Inowe" userId="e30247b22deb4a2e" providerId="LiveId" clId="{EF58EA81-A9C9-4C15-9933-C30D2685B90E}" dt="2020-08-25T01:24:44.951" v="1900" actId="20577"/>
          <ac:spMkLst>
            <pc:docMk/>
            <pc:sldMk cId="1058878393" sldId="290"/>
            <ac:spMk id="12" creationId="{D5A67A4B-3BAE-4A9F-A06A-C1D98E699C44}"/>
          </ac:spMkLst>
        </pc:spChg>
      </pc:sldChg>
      <pc:sldChg chg="add del">
        <pc:chgData name="Marcel Inowe" userId="e30247b22deb4a2e" providerId="LiveId" clId="{EF58EA81-A9C9-4C15-9933-C30D2685B90E}" dt="2020-08-25T01:41:49.529" v="2830" actId="47"/>
        <pc:sldMkLst>
          <pc:docMk/>
          <pc:sldMk cId="3038985711" sldId="291"/>
        </pc:sldMkLst>
      </pc:sldChg>
      <pc:sldChg chg="addSp delSp modSp add mod modAnim">
        <pc:chgData name="Marcel Inowe" userId="e30247b22deb4a2e" providerId="LiveId" clId="{EF58EA81-A9C9-4C15-9933-C30D2685B90E}" dt="2020-08-25T01:42:20.415" v="2835" actId="22"/>
        <pc:sldMkLst>
          <pc:docMk/>
          <pc:sldMk cId="954926" sldId="292"/>
        </pc:sldMkLst>
        <pc:spChg chg="add mod">
          <ac:chgData name="Marcel Inowe" userId="e30247b22deb4a2e" providerId="LiveId" clId="{EF58EA81-A9C9-4C15-9933-C30D2685B90E}" dt="2020-08-25T01:35:41.411" v="2499" actId="20577"/>
          <ac:spMkLst>
            <pc:docMk/>
            <pc:sldMk cId="954926" sldId="292"/>
            <ac:spMk id="2" creationId="{673DE885-134A-432C-A6D7-F872658F32EE}"/>
          </ac:spMkLst>
        </pc:spChg>
        <pc:spChg chg="mod">
          <ac:chgData name="Marcel Inowe" userId="e30247b22deb4a2e" providerId="LiveId" clId="{EF58EA81-A9C9-4C15-9933-C30D2685B90E}" dt="2020-08-25T01:29:58.531" v="2167" actId="20577"/>
          <ac:spMkLst>
            <pc:docMk/>
            <pc:sldMk cId="954926" sldId="292"/>
            <ac:spMk id="3" creationId="{00000000-0000-0000-0000-000000000000}"/>
          </ac:spMkLst>
        </pc:spChg>
        <pc:spChg chg="add del mod">
          <ac:chgData name="Marcel Inowe" userId="e30247b22deb4a2e" providerId="LiveId" clId="{EF58EA81-A9C9-4C15-9933-C30D2685B90E}" dt="2020-08-25T01:40:21.951" v="2820" actId="465"/>
          <ac:spMkLst>
            <pc:docMk/>
            <pc:sldMk cId="954926" sldId="292"/>
            <ac:spMk id="4" creationId="{919FBD96-0214-451B-B602-DEBCCC68BF6E}"/>
          </ac:spMkLst>
        </pc:spChg>
        <pc:spChg chg="add mod">
          <ac:chgData name="Marcel Inowe" userId="e30247b22deb4a2e" providerId="LiveId" clId="{EF58EA81-A9C9-4C15-9933-C30D2685B90E}" dt="2020-08-25T01:40:21.951" v="2820" actId="465"/>
          <ac:spMkLst>
            <pc:docMk/>
            <pc:sldMk cId="954926" sldId="292"/>
            <ac:spMk id="6" creationId="{7569C547-4164-4459-8244-64946553C5EE}"/>
          </ac:spMkLst>
        </pc:spChg>
        <pc:spChg chg="del">
          <ac:chgData name="Marcel Inowe" userId="e30247b22deb4a2e" providerId="LiveId" clId="{EF58EA81-A9C9-4C15-9933-C30D2685B90E}" dt="2020-08-25T01:42:19.952" v="2834" actId="478"/>
          <ac:spMkLst>
            <pc:docMk/>
            <pc:sldMk cId="954926" sldId="292"/>
            <ac:spMk id="8" creationId="{00000000-0000-0000-0000-000000000000}"/>
          </ac:spMkLst>
        </pc:spChg>
        <pc:spChg chg="del">
          <ac:chgData name="Marcel Inowe" userId="e30247b22deb4a2e" providerId="LiveId" clId="{EF58EA81-A9C9-4C15-9933-C30D2685B90E}" dt="2020-08-25T01:31:53.647" v="2274" actId="478"/>
          <ac:spMkLst>
            <pc:docMk/>
            <pc:sldMk cId="954926" sldId="292"/>
            <ac:spMk id="12" creationId="{D5A67A4B-3BAE-4A9F-A06A-C1D98E699C44}"/>
          </ac:spMkLst>
        </pc:spChg>
        <pc:spChg chg="add mod">
          <ac:chgData name="Marcel Inowe" userId="e30247b22deb4a2e" providerId="LiveId" clId="{EF58EA81-A9C9-4C15-9933-C30D2685B90E}" dt="2020-08-25T01:40:21.951" v="2820" actId="465"/>
          <ac:spMkLst>
            <pc:docMk/>
            <pc:sldMk cId="954926" sldId="292"/>
            <ac:spMk id="15" creationId="{60484D78-D12A-4A3E-87BC-D55DC06EC635}"/>
          </ac:spMkLst>
        </pc:spChg>
        <pc:spChg chg="add mod">
          <ac:chgData name="Marcel Inowe" userId="e30247b22deb4a2e" providerId="LiveId" clId="{EF58EA81-A9C9-4C15-9933-C30D2685B90E}" dt="2020-08-25T01:40:21.951" v="2820" actId="465"/>
          <ac:spMkLst>
            <pc:docMk/>
            <pc:sldMk cId="954926" sldId="292"/>
            <ac:spMk id="17" creationId="{465B1685-676F-491B-B702-D422ABDCB6B7}"/>
          </ac:spMkLst>
        </pc:spChg>
        <pc:spChg chg="add mod">
          <ac:chgData name="Marcel Inowe" userId="e30247b22deb4a2e" providerId="LiveId" clId="{EF58EA81-A9C9-4C15-9933-C30D2685B90E}" dt="2020-08-25T01:40:21.951" v="2820" actId="465"/>
          <ac:spMkLst>
            <pc:docMk/>
            <pc:sldMk cId="954926" sldId="292"/>
            <ac:spMk id="19" creationId="{79CD8829-0F34-4B7A-B7C0-C3589D173240}"/>
          </ac:spMkLst>
        </pc:spChg>
        <pc:spChg chg="add mod">
          <ac:chgData name="Marcel Inowe" userId="e30247b22deb4a2e" providerId="LiveId" clId="{EF58EA81-A9C9-4C15-9933-C30D2685B90E}" dt="2020-08-25T01:40:21.951" v="2820" actId="465"/>
          <ac:spMkLst>
            <pc:docMk/>
            <pc:sldMk cId="954926" sldId="292"/>
            <ac:spMk id="21" creationId="{28B1FA66-F243-441E-A0EA-E6E616934405}"/>
          </ac:spMkLst>
        </pc:spChg>
        <pc:spChg chg="add mod">
          <ac:chgData name="Marcel Inowe" userId="e30247b22deb4a2e" providerId="LiveId" clId="{EF58EA81-A9C9-4C15-9933-C30D2685B90E}" dt="2020-08-25T01:39:46.031" v="2798" actId="1036"/>
          <ac:spMkLst>
            <pc:docMk/>
            <pc:sldMk cId="954926" sldId="292"/>
            <ac:spMk id="23" creationId="{3C0425D7-1FD7-4188-9608-5D816002833D}"/>
          </ac:spMkLst>
        </pc:spChg>
        <pc:spChg chg="add mod">
          <ac:chgData name="Marcel Inowe" userId="e30247b22deb4a2e" providerId="LiveId" clId="{EF58EA81-A9C9-4C15-9933-C30D2685B90E}" dt="2020-08-25T01:40:21.951" v="2820" actId="465"/>
          <ac:spMkLst>
            <pc:docMk/>
            <pc:sldMk cId="954926" sldId="292"/>
            <ac:spMk id="25" creationId="{090B6596-3F83-4711-BF8E-4BC719BF7F9D}"/>
          </ac:spMkLst>
        </pc:spChg>
        <pc:spChg chg="add">
          <ac:chgData name="Marcel Inowe" userId="e30247b22deb4a2e" providerId="LiveId" clId="{EF58EA81-A9C9-4C15-9933-C30D2685B90E}" dt="2020-08-25T01:42:20.415" v="2835" actId="22"/>
          <ac:spMkLst>
            <pc:docMk/>
            <pc:sldMk cId="954926" sldId="292"/>
            <ac:spMk id="27" creationId="{C0537B05-4CD3-4F87-8AA5-C2F0415B5340}"/>
          </ac:spMkLst>
        </pc:spChg>
      </pc:sldChg>
      <pc:sldChg chg="addSp delSp modSp add mod delAnim modAnim">
        <pc:chgData name="Marcel Inowe" userId="e30247b22deb4a2e" providerId="LiveId" clId="{EF58EA81-A9C9-4C15-9933-C30D2685B90E}" dt="2020-08-25T01:46:24.145" v="2956" actId="478"/>
        <pc:sldMkLst>
          <pc:docMk/>
          <pc:sldMk cId="2915725947" sldId="293"/>
        </pc:sldMkLst>
        <pc:spChg chg="mod">
          <ac:chgData name="Marcel Inowe" userId="e30247b22deb4a2e" providerId="LiveId" clId="{EF58EA81-A9C9-4C15-9933-C30D2685B90E}" dt="2020-08-25T01:32:14.445" v="2280" actId="207"/>
          <ac:spMkLst>
            <pc:docMk/>
            <pc:sldMk cId="2915725947" sldId="293"/>
            <ac:spMk id="3" creationId="{00000000-0000-0000-0000-000000000000}"/>
          </ac:spMkLst>
        </pc:spChg>
        <pc:spChg chg="mod">
          <ac:chgData name="Marcel Inowe" userId="e30247b22deb4a2e" providerId="LiveId" clId="{EF58EA81-A9C9-4C15-9933-C30D2685B90E}" dt="2020-08-25T01:42:10.962" v="2833" actId="1035"/>
          <ac:spMkLst>
            <pc:docMk/>
            <pc:sldMk cId="2915725947" sldId="293"/>
            <ac:spMk id="8" creationId="{00000000-0000-0000-0000-000000000000}"/>
          </ac:spMkLst>
        </pc:spChg>
        <pc:spChg chg="add mod">
          <ac:chgData name="Marcel Inowe" userId="e30247b22deb4a2e" providerId="LiveId" clId="{EF58EA81-A9C9-4C15-9933-C30D2685B90E}" dt="2020-08-25T01:43:40.186" v="2878" actId="20577"/>
          <ac:spMkLst>
            <pc:docMk/>
            <pc:sldMk cId="2915725947" sldId="293"/>
            <ac:spMk id="10" creationId="{855053AC-1E57-4D39-9C4B-68BD256D4BD4}"/>
          </ac:spMkLst>
        </pc:spChg>
        <pc:spChg chg="add mod">
          <ac:chgData name="Marcel Inowe" userId="e30247b22deb4a2e" providerId="LiveId" clId="{EF58EA81-A9C9-4C15-9933-C30D2685B90E}" dt="2020-08-25T01:43:53.220" v="2883" actId="20577"/>
          <ac:spMkLst>
            <pc:docMk/>
            <pc:sldMk cId="2915725947" sldId="293"/>
            <ac:spMk id="11" creationId="{E934BE8A-1AF8-4CDA-8962-E5DA21935A58}"/>
          </ac:spMkLst>
        </pc:spChg>
        <pc:spChg chg="add mod">
          <ac:chgData name="Marcel Inowe" userId="e30247b22deb4a2e" providerId="LiveId" clId="{EF58EA81-A9C9-4C15-9933-C30D2685B90E}" dt="2020-08-25T01:43:58.085" v="2892" actId="20577"/>
          <ac:spMkLst>
            <pc:docMk/>
            <pc:sldMk cId="2915725947" sldId="293"/>
            <ac:spMk id="12" creationId="{9E2F3E4A-8634-4BE3-A793-5EBAACD70930}"/>
          </ac:spMkLst>
        </pc:spChg>
        <pc:spChg chg="add mod">
          <ac:chgData name="Marcel Inowe" userId="e30247b22deb4a2e" providerId="LiveId" clId="{EF58EA81-A9C9-4C15-9933-C30D2685B90E}" dt="2020-08-25T01:46:06.619" v="2952" actId="20577"/>
          <ac:spMkLst>
            <pc:docMk/>
            <pc:sldMk cId="2915725947" sldId="293"/>
            <ac:spMk id="13" creationId="{8E2E5FEC-0925-404B-9139-39BBA16222B1}"/>
          </ac:spMkLst>
        </pc:spChg>
        <pc:spChg chg="add del mod">
          <ac:chgData name="Marcel Inowe" userId="e30247b22deb4a2e" providerId="LiveId" clId="{EF58EA81-A9C9-4C15-9933-C30D2685B90E}" dt="2020-08-25T01:46:17.872" v="2953" actId="478"/>
          <ac:spMkLst>
            <pc:docMk/>
            <pc:sldMk cId="2915725947" sldId="293"/>
            <ac:spMk id="14" creationId="{4EC13532-9F03-4628-80B8-0B7389E1D5F2}"/>
          </ac:spMkLst>
        </pc:spChg>
        <pc:spChg chg="add del mod">
          <ac:chgData name="Marcel Inowe" userId="e30247b22deb4a2e" providerId="LiveId" clId="{EF58EA81-A9C9-4C15-9933-C30D2685B90E}" dt="2020-08-25T01:46:20.714" v="2954" actId="478"/>
          <ac:spMkLst>
            <pc:docMk/>
            <pc:sldMk cId="2915725947" sldId="293"/>
            <ac:spMk id="15" creationId="{039714FB-1AF7-4234-A663-806FD6D3506E}"/>
          </ac:spMkLst>
        </pc:spChg>
        <pc:spChg chg="add del mod">
          <ac:chgData name="Marcel Inowe" userId="e30247b22deb4a2e" providerId="LiveId" clId="{EF58EA81-A9C9-4C15-9933-C30D2685B90E}" dt="2020-08-25T01:46:22.461" v="2955" actId="478"/>
          <ac:spMkLst>
            <pc:docMk/>
            <pc:sldMk cId="2915725947" sldId="293"/>
            <ac:spMk id="16" creationId="{CFE555F5-1E63-4B6D-9115-722D73DA4539}"/>
          </ac:spMkLst>
        </pc:spChg>
        <pc:spChg chg="add del mod">
          <ac:chgData name="Marcel Inowe" userId="e30247b22deb4a2e" providerId="LiveId" clId="{EF58EA81-A9C9-4C15-9933-C30D2685B90E}" dt="2020-08-25T01:46:24.145" v="2956" actId="478"/>
          <ac:spMkLst>
            <pc:docMk/>
            <pc:sldMk cId="2915725947" sldId="293"/>
            <ac:spMk id="17" creationId="{26BC5682-5881-46C3-A650-BEEE2D3F63C9}"/>
          </ac:spMkLst>
        </pc:spChg>
        <pc:spChg chg="add mod">
          <ac:chgData name="Marcel Inowe" userId="e30247b22deb4a2e" providerId="LiveId" clId="{EF58EA81-A9C9-4C15-9933-C30D2685B90E}" dt="2020-08-25T01:45:56.518" v="2951" actId="20577"/>
          <ac:spMkLst>
            <pc:docMk/>
            <pc:sldMk cId="2915725947" sldId="293"/>
            <ac:spMk id="18" creationId="{E15E1C28-CAF6-4FE2-894D-70534A94346B}"/>
          </ac:spMkLst>
        </pc:spChg>
      </pc:sldChg>
      <pc:sldChg chg="addSp delSp modSp add mod ord delAnim modAnim">
        <pc:chgData name="Marcel Inowe" userId="e30247b22deb4a2e" providerId="LiveId" clId="{EF58EA81-A9C9-4C15-9933-C30D2685B90E}" dt="2020-08-25T10:42:22.328" v="3173" actId="478"/>
        <pc:sldMkLst>
          <pc:docMk/>
          <pc:sldMk cId="2573025929" sldId="294"/>
        </pc:sldMkLst>
        <pc:spChg chg="mod">
          <ac:chgData name="Marcel Inowe" userId="e30247b22deb4a2e" providerId="LiveId" clId="{EF58EA81-A9C9-4C15-9933-C30D2685B90E}" dt="2020-08-25T10:39:46.059" v="3141" actId="1035"/>
          <ac:spMkLst>
            <pc:docMk/>
            <pc:sldMk cId="2573025929" sldId="294"/>
            <ac:spMk id="2" creationId="{673DE885-134A-432C-A6D7-F872658F32EE}"/>
          </ac:spMkLst>
        </pc:spChg>
        <pc:spChg chg="mod">
          <ac:chgData name="Marcel Inowe" userId="e30247b22deb4a2e" providerId="LiveId" clId="{EF58EA81-A9C9-4C15-9933-C30D2685B90E}" dt="2020-08-25T10:32:39.026" v="2972" actId="20577"/>
          <ac:spMkLst>
            <pc:docMk/>
            <pc:sldMk cId="2573025929" sldId="294"/>
            <ac:spMk id="3" creationId="{00000000-0000-0000-0000-000000000000}"/>
          </ac:spMkLst>
        </pc:spChg>
        <pc:spChg chg="mod">
          <ac:chgData name="Marcel Inowe" userId="e30247b22deb4a2e" providerId="LiveId" clId="{EF58EA81-A9C9-4C15-9933-C30D2685B90E}" dt="2020-08-25T10:39:46.059" v="3141" actId="1035"/>
          <ac:spMkLst>
            <pc:docMk/>
            <pc:sldMk cId="2573025929" sldId="294"/>
            <ac:spMk id="4" creationId="{919FBD96-0214-451B-B602-DEBCCC68BF6E}"/>
          </ac:spMkLst>
        </pc:spChg>
        <pc:spChg chg="mod">
          <ac:chgData name="Marcel Inowe" userId="e30247b22deb4a2e" providerId="LiveId" clId="{EF58EA81-A9C9-4C15-9933-C30D2685B90E}" dt="2020-08-25T10:39:46.059" v="3141" actId="1035"/>
          <ac:spMkLst>
            <pc:docMk/>
            <pc:sldMk cId="2573025929" sldId="294"/>
            <ac:spMk id="6" creationId="{7569C547-4164-4459-8244-64946553C5EE}"/>
          </ac:spMkLst>
        </pc:spChg>
        <pc:spChg chg="mod">
          <ac:chgData name="Marcel Inowe" userId="e30247b22deb4a2e" providerId="LiveId" clId="{EF58EA81-A9C9-4C15-9933-C30D2685B90E}" dt="2020-08-25T10:39:46.059" v="3141" actId="1035"/>
          <ac:spMkLst>
            <pc:docMk/>
            <pc:sldMk cId="2573025929" sldId="294"/>
            <ac:spMk id="15" creationId="{60484D78-D12A-4A3E-87BC-D55DC06EC635}"/>
          </ac:spMkLst>
        </pc:spChg>
        <pc:spChg chg="add del mod">
          <ac:chgData name="Marcel Inowe" userId="e30247b22deb4a2e" providerId="LiveId" clId="{EF58EA81-A9C9-4C15-9933-C30D2685B90E}" dt="2020-08-25T10:42:22.328" v="3173" actId="478"/>
          <ac:spMkLst>
            <pc:docMk/>
            <pc:sldMk cId="2573025929" sldId="294"/>
            <ac:spMk id="16" creationId="{2DA15822-6CEA-438F-A911-2A33AE724C83}"/>
          </ac:spMkLst>
        </pc:spChg>
        <pc:spChg chg="del">
          <ac:chgData name="Marcel Inowe" userId="e30247b22deb4a2e" providerId="LiveId" clId="{EF58EA81-A9C9-4C15-9933-C30D2685B90E}" dt="2020-08-25T10:39:03.445" v="3132" actId="478"/>
          <ac:spMkLst>
            <pc:docMk/>
            <pc:sldMk cId="2573025929" sldId="294"/>
            <ac:spMk id="17" creationId="{465B1685-676F-491B-B702-D422ABDCB6B7}"/>
          </ac:spMkLst>
        </pc:spChg>
        <pc:spChg chg="del">
          <ac:chgData name="Marcel Inowe" userId="e30247b22deb4a2e" providerId="LiveId" clId="{EF58EA81-A9C9-4C15-9933-C30D2685B90E}" dt="2020-08-25T10:39:05.169" v="3133" actId="478"/>
          <ac:spMkLst>
            <pc:docMk/>
            <pc:sldMk cId="2573025929" sldId="294"/>
            <ac:spMk id="19" creationId="{79CD8829-0F34-4B7A-B7C0-C3589D173240}"/>
          </ac:spMkLst>
        </pc:spChg>
        <pc:spChg chg="del">
          <ac:chgData name="Marcel Inowe" userId="e30247b22deb4a2e" providerId="LiveId" clId="{EF58EA81-A9C9-4C15-9933-C30D2685B90E}" dt="2020-08-25T10:39:07.111" v="3134" actId="478"/>
          <ac:spMkLst>
            <pc:docMk/>
            <pc:sldMk cId="2573025929" sldId="294"/>
            <ac:spMk id="21" creationId="{28B1FA66-F243-441E-A0EA-E6E616934405}"/>
          </ac:spMkLst>
        </pc:spChg>
        <pc:spChg chg="del">
          <ac:chgData name="Marcel Inowe" userId="e30247b22deb4a2e" providerId="LiveId" clId="{EF58EA81-A9C9-4C15-9933-C30D2685B90E}" dt="2020-08-25T10:39:08.658" v="3135" actId="478"/>
          <ac:spMkLst>
            <pc:docMk/>
            <pc:sldMk cId="2573025929" sldId="294"/>
            <ac:spMk id="23" creationId="{3C0425D7-1FD7-4188-9608-5D816002833D}"/>
          </ac:spMkLst>
        </pc:spChg>
        <pc:spChg chg="mod">
          <ac:chgData name="Marcel Inowe" userId="e30247b22deb4a2e" providerId="LiveId" clId="{EF58EA81-A9C9-4C15-9933-C30D2685B90E}" dt="2020-08-25T10:42:09.431" v="3172" actId="20577"/>
          <ac:spMkLst>
            <pc:docMk/>
            <pc:sldMk cId="2573025929" sldId="294"/>
            <ac:spMk id="25" creationId="{090B6596-3F83-4711-BF8E-4BC719BF7F9D}"/>
          </ac:spMkLst>
        </pc:spChg>
      </pc:sldChg>
      <pc:sldChg chg="modSp add mod modAnim">
        <pc:chgData name="Marcel Inowe" userId="e30247b22deb4a2e" providerId="LiveId" clId="{EF58EA81-A9C9-4C15-9933-C30D2685B90E}" dt="2020-08-25T19:42:11.626" v="3837" actId="20577"/>
        <pc:sldMkLst>
          <pc:docMk/>
          <pc:sldMk cId="214361932" sldId="295"/>
        </pc:sldMkLst>
        <pc:spChg chg="mod">
          <ac:chgData name="Marcel Inowe" userId="e30247b22deb4a2e" providerId="LiveId" clId="{EF58EA81-A9C9-4C15-9933-C30D2685B90E}" dt="2020-08-25T19:35:18.243" v="3403" actId="20577"/>
          <ac:spMkLst>
            <pc:docMk/>
            <pc:sldMk cId="214361932" sldId="295"/>
            <ac:spMk id="2" creationId="{673DE885-134A-432C-A6D7-F872658F32EE}"/>
          </ac:spMkLst>
        </pc:spChg>
        <pc:spChg chg="mod">
          <ac:chgData name="Marcel Inowe" userId="e30247b22deb4a2e" providerId="LiveId" clId="{EF58EA81-A9C9-4C15-9933-C30D2685B90E}" dt="2020-08-25T19:34:11.922" v="3338" actId="20577"/>
          <ac:spMkLst>
            <pc:docMk/>
            <pc:sldMk cId="214361932" sldId="295"/>
            <ac:spMk id="3" creationId="{00000000-0000-0000-0000-000000000000}"/>
          </ac:spMkLst>
        </pc:spChg>
        <pc:spChg chg="mod">
          <ac:chgData name="Marcel Inowe" userId="e30247b22deb4a2e" providerId="LiveId" clId="{EF58EA81-A9C9-4C15-9933-C30D2685B90E}" dt="2020-08-25T19:42:11.626" v="3837" actId="20577"/>
          <ac:spMkLst>
            <pc:docMk/>
            <pc:sldMk cId="214361932" sldId="295"/>
            <ac:spMk id="4" creationId="{919FBD96-0214-451B-B602-DEBCCC68BF6E}"/>
          </ac:spMkLst>
        </pc:spChg>
        <pc:spChg chg="mod">
          <ac:chgData name="Marcel Inowe" userId="e30247b22deb4a2e" providerId="LiveId" clId="{EF58EA81-A9C9-4C15-9933-C30D2685B90E}" dt="2020-08-25T19:42:06.783" v="3834" actId="20577"/>
          <ac:spMkLst>
            <pc:docMk/>
            <pc:sldMk cId="214361932" sldId="295"/>
            <ac:spMk id="6" creationId="{7569C547-4164-4459-8244-64946553C5EE}"/>
          </ac:spMkLst>
        </pc:spChg>
        <pc:spChg chg="mod">
          <ac:chgData name="Marcel Inowe" userId="e30247b22deb4a2e" providerId="LiveId" clId="{EF58EA81-A9C9-4C15-9933-C30D2685B90E}" dt="2020-08-25T19:41:28.287" v="3775" actId="20577"/>
          <ac:spMkLst>
            <pc:docMk/>
            <pc:sldMk cId="214361932" sldId="295"/>
            <ac:spMk id="15" creationId="{60484D78-D12A-4A3E-87BC-D55DC06EC635}"/>
          </ac:spMkLst>
        </pc:spChg>
        <pc:spChg chg="mod">
          <ac:chgData name="Marcel Inowe" userId="e30247b22deb4a2e" providerId="LiveId" clId="{EF58EA81-A9C9-4C15-9933-C30D2685B90E}" dt="2020-08-25T19:41:59.004" v="3831" actId="5793"/>
          <ac:spMkLst>
            <pc:docMk/>
            <pc:sldMk cId="214361932" sldId="295"/>
            <ac:spMk id="25" creationId="{090B6596-3F83-4711-BF8E-4BC719BF7F9D}"/>
          </ac:spMkLst>
        </pc:spChg>
      </pc:sldChg>
      <pc:sldChg chg="modSp add mod">
        <pc:chgData name="Marcel Inowe" userId="e30247b22deb4a2e" providerId="LiveId" clId="{EF58EA81-A9C9-4C15-9933-C30D2685B90E}" dt="2020-08-25T19:34:01.720" v="3318" actId="20577"/>
        <pc:sldMkLst>
          <pc:docMk/>
          <pc:sldMk cId="91973026" sldId="296"/>
        </pc:sldMkLst>
        <pc:spChg chg="mod">
          <ac:chgData name="Marcel Inowe" userId="e30247b22deb4a2e" providerId="LiveId" clId="{EF58EA81-A9C9-4C15-9933-C30D2685B90E}" dt="2020-08-25T19:34:01.720" v="3318" actId="20577"/>
          <ac:spMkLst>
            <pc:docMk/>
            <pc:sldMk cId="91973026" sldId="296"/>
            <ac:spMk id="23" creationId="{F96DFFD0-38BB-4CC0-9BF8-6A3D8F686A94}"/>
          </ac:spMkLst>
        </pc:spChg>
      </pc:sldChg>
      <pc:sldChg chg="delSp modSp add del mod delAnim">
        <pc:chgData name="Marcel Inowe" userId="e30247b22deb4a2e" providerId="LiveId" clId="{EF58EA81-A9C9-4C15-9933-C30D2685B90E}" dt="2020-08-25T19:48:24.139" v="3961" actId="2696"/>
        <pc:sldMkLst>
          <pc:docMk/>
          <pc:sldMk cId="2638838935" sldId="297"/>
        </pc:sldMkLst>
        <pc:spChg chg="del">
          <ac:chgData name="Marcel Inowe" userId="e30247b22deb4a2e" providerId="LiveId" clId="{EF58EA81-A9C9-4C15-9933-C30D2685B90E}" dt="2020-08-25T19:46:49.834" v="3953" actId="478"/>
          <ac:spMkLst>
            <pc:docMk/>
            <pc:sldMk cId="2638838935" sldId="297"/>
            <ac:spMk id="2" creationId="{673DE885-134A-432C-A6D7-F872658F32EE}"/>
          </ac:spMkLst>
        </pc:spChg>
        <pc:spChg chg="mod">
          <ac:chgData name="Marcel Inowe" userId="e30247b22deb4a2e" providerId="LiveId" clId="{EF58EA81-A9C9-4C15-9933-C30D2685B90E}" dt="2020-08-25T19:46:44.641" v="3952" actId="20577"/>
          <ac:spMkLst>
            <pc:docMk/>
            <pc:sldMk cId="2638838935" sldId="297"/>
            <ac:spMk id="3" creationId="{00000000-0000-0000-0000-000000000000}"/>
          </ac:spMkLst>
        </pc:spChg>
        <pc:spChg chg="del">
          <ac:chgData name="Marcel Inowe" userId="e30247b22deb4a2e" providerId="LiveId" clId="{EF58EA81-A9C9-4C15-9933-C30D2685B90E}" dt="2020-08-25T19:46:51.858" v="3954" actId="478"/>
          <ac:spMkLst>
            <pc:docMk/>
            <pc:sldMk cId="2638838935" sldId="297"/>
            <ac:spMk id="4" creationId="{919FBD96-0214-451B-B602-DEBCCC68BF6E}"/>
          </ac:spMkLst>
        </pc:spChg>
        <pc:spChg chg="del">
          <ac:chgData name="Marcel Inowe" userId="e30247b22deb4a2e" providerId="LiveId" clId="{EF58EA81-A9C9-4C15-9933-C30D2685B90E}" dt="2020-08-25T19:46:53.744" v="3955" actId="478"/>
          <ac:spMkLst>
            <pc:docMk/>
            <pc:sldMk cId="2638838935" sldId="297"/>
            <ac:spMk id="6" creationId="{7569C547-4164-4459-8244-64946553C5EE}"/>
          </ac:spMkLst>
        </pc:spChg>
        <pc:spChg chg="del">
          <ac:chgData name="Marcel Inowe" userId="e30247b22deb4a2e" providerId="LiveId" clId="{EF58EA81-A9C9-4C15-9933-C30D2685B90E}" dt="2020-08-25T19:46:56.149" v="3956" actId="478"/>
          <ac:spMkLst>
            <pc:docMk/>
            <pc:sldMk cId="2638838935" sldId="297"/>
            <ac:spMk id="15" creationId="{60484D78-D12A-4A3E-87BC-D55DC06EC635}"/>
          </ac:spMkLst>
        </pc:spChg>
        <pc:spChg chg="del">
          <ac:chgData name="Marcel Inowe" userId="e30247b22deb4a2e" providerId="LiveId" clId="{EF58EA81-A9C9-4C15-9933-C30D2685B90E}" dt="2020-08-25T19:46:57.608" v="3957" actId="478"/>
          <ac:spMkLst>
            <pc:docMk/>
            <pc:sldMk cId="2638838935" sldId="297"/>
            <ac:spMk id="25" creationId="{090B6596-3F83-4711-BF8E-4BC719BF7F9D}"/>
          </ac:spMkLst>
        </pc:spChg>
      </pc:sldChg>
      <pc:sldChg chg="addSp delSp modSp add mod ord delAnim modAnim">
        <pc:chgData name="Marcel Inowe" userId="e30247b22deb4a2e" providerId="LiveId" clId="{EF58EA81-A9C9-4C15-9933-C30D2685B90E}" dt="2020-08-25T19:59:00.322" v="4256"/>
        <pc:sldMkLst>
          <pc:docMk/>
          <pc:sldMk cId="389637051" sldId="298"/>
        </pc:sldMkLst>
        <pc:spChg chg="mod">
          <ac:chgData name="Marcel Inowe" userId="e30247b22deb4a2e" providerId="LiveId" clId="{EF58EA81-A9C9-4C15-9933-C30D2685B90E}" dt="2020-08-25T19:54:08.437" v="4125" actId="465"/>
          <ac:spMkLst>
            <pc:docMk/>
            <pc:sldMk cId="389637051" sldId="298"/>
            <ac:spMk id="2" creationId="{673DE885-134A-432C-A6D7-F872658F32EE}"/>
          </ac:spMkLst>
        </pc:spChg>
        <pc:spChg chg="mod">
          <ac:chgData name="Marcel Inowe" userId="e30247b22deb4a2e" providerId="LiveId" clId="{EF58EA81-A9C9-4C15-9933-C30D2685B90E}" dt="2020-08-25T19:48:28.423" v="3972" actId="20577"/>
          <ac:spMkLst>
            <pc:docMk/>
            <pc:sldMk cId="389637051" sldId="298"/>
            <ac:spMk id="3" creationId="{00000000-0000-0000-0000-000000000000}"/>
          </ac:spMkLst>
        </pc:spChg>
        <pc:spChg chg="mod">
          <ac:chgData name="Marcel Inowe" userId="e30247b22deb4a2e" providerId="LiveId" clId="{EF58EA81-A9C9-4C15-9933-C30D2685B90E}" dt="2020-08-25T19:54:08.437" v="4125" actId="465"/>
          <ac:spMkLst>
            <pc:docMk/>
            <pc:sldMk cId="389637051" sldId="298"/>
            <ac:spMk id="4" creationId="{919FBD96-0214-451B-B602-DEBCCC68BF6E}"/>
          </ac:spMkLst>
        </pc:spChg>
        <pc:spChg chg="mod">
          <ac:chgData name="Marcel Inowe" userId="e30247b22deb4a2e" providerId="LiveId" clId="{EF58EA81-A9C9-4C15-9933-C30D2685B90E}" dt="2020-08-25T19:54:08.437" v="4125" actId="465"/>
          <ac:spMkLst>
            <pc:docMk/>
            <pc:sldMk cId="389637051" sldId="298"/>
            <ac:spMk id="6" creationId="{7569C547-4164-4459-8244-64946553C5EE}"/>
          </ac:spMkLst>
        </pc:spChg>
        <pc:spChg chg="add mod">
          <ac:chgData name="Marcel Inowe" userId="e30247b22deb4a2e" providerId="LiveId" clId="{EF58EA81-A9C9-4C15-9933-C30D2685B90E}" dt="2020-08-25T19:57:49.607" v="4217" actId="552"/>
          <ac:spMkLst>
            <pc:docMk/>
            <pc:sldMk cId="389637051" sldId="298"/>
            <ac:spMk id="12" creationId="{E0605D6E-112D-48D4-B57A-FE0AAC85F722}"/>
          </ac:spMkLst>
        </pc:spChg>
        <pc:spChg chg="add mod">
          <ac:chgData name="Marcel Inowe" userId="e30247b22deb4a2e" providerId="LiveId" clId="{EF58EA81-A9C9-4C15-9933-C30D2685B90E}" dt="2020-08-25T19:58:00.607" v="4223" actId="20577"/>
          <ac:spMkLst>
            <pc:docMk/>
            <pc:sldMk cId="389637051" sldId="298"/>
            <ac:spMk id="13" creationId="{0F50C829-32EC-4E54-98E2-7B7041036B7E}"/>
          </ac:spMkLst>
        </pc:spChg>
        <pc:spChg chg="add mod">
          <ac:chgData name="Marcel Inowe" userId="e30247b22deb4a2e" providerId="LiveId" clId="{EF58EA81-A9C9-4C15-9933-C30D2685B90E}" dt="2020-08-25T19:58:07.154" v="4230" actId="20577"/>
          <ac:spMkLst>
            <pc:docMk/>
            <pc:sldMk cId="389637051" sldId="298"/>
            <ac:spMk id="14" creationId="{28E9FB5D-F28D-4409-99F3-B69BE82DC0AF}"/>
          </ac:spMkLst>
        </pc:spChg>
        <pc:spChg chg="mod">
          <ac:chgData name="Marcel Inowe" userId="e30247b22deb4a2e" providerId="LiveId" clId="{EF58EA81-A9C9-4C15-9933-C30D2685B90E}" dt="2020-08-25T19:54:08.437" v="4125" actId="465"/>
          <ac:spMkLst>
            <pc:docMk/>
            <pc:sldMk cId="389637051" sldId="298"/>
            <ac:spMk id="15" creationId="{60484D78-D12A-4A3E-87BC-D55DC06EC635}"/>
          </ac:spMkLst>
        </pc:spChg>
        <pc:spChg chg="add mod">
          <ac:chgData name="Marcel Inowe" userId="e30247b22deb4a2e" providerId="LiveId" clId="{EF58EA81-A9C9-4C15-9933-C30D2685B90E}" dt="2020-08-25T19:58:16.349" v="4246" actId="20577"/>
          <ac:spMkLst>
            <pc:docMk/>
            <pc:sldMk cId="389637051" sldId="298"/>
            <ac:spMk id="16" creationId="{990A9ADC-BEDB-434C-BB0D-D7D154A60BD3}"/>
          </ac:spMkLst>
        </pc:spChg>
        <pc:spChg chg="add mod">
          <ac:chgData name="Marcel Inowe" userId="e30247b22deb4a2e" providerId="LiveId" clId="{EF58EA81-A9C9-4C15-9933-C30D2685B90E}" dt="2020-08-25T19:58:21.910" v="4255" actId="20577"/>
          <ac:spMkLst>
            <pc:docMk/>
            <pc:sldMk cId="389637051" sldId="298"/>
            <ac:spMk id="17" creationId="{891403F3-E074-470D-92DC-9B7AB2296D9E}"/>
          </ac:spMkLst>
        </pc:spChg>
        <pc:spChg chg="add del mod">
          <ac:chgData name="Marcel Inowe" userId="e30247b22deb4a2e" providerId="LiveId" clId="{EF58EA81-A9C9-4C15-9933-C30D2685B90E}" dt="2020-08-25T19:56:37.308" v="4199" actId="478"/>
          <ac:spMkLst>
            <pc:docMk/>
            <pc:sldMk cId="389637051" sldId="298"/>
            <ac:spMk id="18" creationId="{BC7C252A-9DAF-4002-8F04-F4D6E53FD33F}"/>
          </ac:spMkLst>
        </pc:spChg>
        <pc:spChg chg="add mod">
          <ac:chgData name="Marcel Inowe" userId="e30247b22deb4a2e" providerId="LiveId" clId="{EF58EA81-A9C9-4C15-9933-C30D2685B90E}" dt="2020-08-25T19:57:49.607" v="4217" actId="552"/>
          <ac:spMkLst>
            <pc:docMk/>
            <pc:sldMk cId="389637051" sldId="298"/>
            <ac:spMk id="19" creationId="{DDBC6AFD-11C0-4DF1-9393-9F78A042B111}"/>
          </ac:spMkLst>
        </pc:spChg>
        <pc:spChg chg="mod">
          <ac:chgData name="Marcel Inowe" userId="e30247b22deb4a2e" providerId="LiveId" clId="{EF58EA81-A9C9-4C15-9933-C30D2685B90E}" dt="2020-08-25T19:52:49.591" v="4083" actId="1036"/>
          <ac:spMkLst>
            <pc:docMk/>
            <pc:sldMk cId="389637051" sldId="298"/>
            <ac:spMk id="25" creationId="{090B6596-3F83-4711-BF8E-4BC719BF7F9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B9C2F-9055-418F-8158-046E3704C7B0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B08BB-E180-405B-ABF5-737CAD31DD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6402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B08BB-E180-405B-ABF5-737CAD31DD9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32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B08BB-E180-405B-ABF5-737CAD31DD9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743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B08BB-E180-405B-ABF5-737CAD31DD9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3465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B08BB-E180-405B-ABF5-737CAD31DD9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7187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B08BB-E180-405B-ABF5-737CAD31DD9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460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microsoft.com/office/2007/relationships/hdphoto" Target="../media/hdphoto1.wdp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744633" y="1035703"/>
            <a:ext cx="359014" cy="8121869"/>
          </a:xfrm>
          <a:prstGeom prst="rect">
            <a:avLst/>
          </a:prstGeom>
          <a:solidFill>
            <a:srgbClr val="00B0F0"/>
          </a:solidFill>
        </p:spPr>
      </p:sp>
      <p:sp>
        <p:nvSpPr>
          <p:cNvPr id="3" name="AutoShape 3"/>
          <p:cNvSpPr/>
          <p:nvPr/>
        </p:nvSpPr>
        <p:spPr>
          <a:xfrm>
            <a:off x="18002863" y="-1"/>
            <a:ext cx="567624" cy="10287001"/>
          </a:xfrm>
          <a:prstGeom prst="rect">
            <a:avLst/>
          </a:prstGeom>
          <a:solidFill>
            <a:srgbClr val="00B0F0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32038" y="3993899"/>
            <a:ext cx="3246608" cy="2313208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4270638" y="3479659"/>
            <a:ext cx="13560162" cy="26189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en-US" sz="8000" dirty="0" err="1">
                <a:solidFill>
                  <a:srgbClr val="00B0F0"/>
                </a:solidFill>
                <a:latin typeface="Russo One" panose="02000503050000020004" pitchFamily="2" charset="0"/>
              </a:rPr>
              <a:t>Monitoria</a:t>
            </a:r>
            <a:r>
              <a:rPr lang="en-US" sz="8000" dirty="0">
                <a:solidFill>
                  <a:srgbClr val="00B0F0"/>
                </a:solidFill>
                <a:latin typeface="Russo One" panose="02000503050000020004" pitchFamily="2" charset="0"/>
              </a:rPr>
              <a:t>, Observability e Baseline no SQL Server</a:t>
            </a:r>
            <a:endParaRPr lang="en-US" sz="6600" dirty="0">
              <a:solidFill>
                <a:schemeClr val="bg1"/>
              </a:solidFill>
              <a:latin typeface="Russo One" panose="02000503050000020004" pitchFamily="2" charset="0"/>
            </a:endParaRP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1CB9E438-ABB2-49D3-8C5E-5712BAF6CB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75" r="3575"/>
          <a:stretch>
            <a:fillRect/>
          </a:stretch>
        </p:blipFill>
        <p:spPr>
          <a:xfrm>
            <a:off x="15437004" y="114300"/>
            <a:ext cx="2363316" cy="64905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3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39120" y="808734"/>
            <a:ext cx="10919480" cy="8799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5800" spc="224" dirty="0">
                <a:solidFill>
                  <a:srgbClr val="38B6FF"/>
                </a:solidFill>
                <a:latin typeface="Russo One" panose="02000503050000020004" pitchFamily="2" charset="0"/>
              </a:rPr>
              <a:t>AUTOMAÇÕES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 t="5831" b="2764"/>
          <a:stretch>
            <a:fillRect/>
          </a:stretch>
        </p:blipFill>
        <p:spPr>
          <a:xfrm>
            <a:off x="11795992" y="2540"/>
            <a:ext cx="6206871" cy="851535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rcRect l="3575" r="3575"/>
          <a:stretch>
            <a:fillRect/>
          </a:stretch>
        </p:blipFill>
        <p:spPr>
          <a:xfrm>
            <a:off x="15500524" y="9521739"/>
            <a:ext cx="2363316" cy="649053"/>
          </a:xfrm>
          <a:prstGeom prst="rect">
            <a:avLst/>
          </a:prstGeo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67B2B86E-FE09-47B3-94F1-5E7E31BED12F}"/>
              </a:ext>
            </a:extLst>
          </p:cNvPr>
          <p:cNvSpPr/>
          <p:nvPr/>
        </p:nvSpPr>
        <p:spPr>
          <a:xfrm rot="5400000">
            <a:off x="6017552" y="-3545547"/>
            <a:ext cx="80694" cy="10591800"/>
          </a:xfrm>
          <a:prstGeom prst="rect">
            <a:avLst/>
          </a:prstGeom>
          <a:solidFill>
            <a:srgbClr val="00B0F0"/>
          </a:solidFill>
        </p:spPr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673DE885-134A-432C-A6D7-F872658F32EE}"/>
              </a:ext>
            </a:extLst>
          </p:cNvPr>
          <p:cNvSpPr txBox="1"/>
          <p:nvPr/>
        </p:nvSpPr>
        <p:spPr>
          <a:xfrm>
            <a:off x="739120" y="2019300"/>
            <a:ext cx="10462280" cy="67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l">
              <a:lnSpc>
                <a:spcPts val="5460"/>
              </a:lnSpc>
              <a:buFont typeface="Arial" panose="020B0604020202020204" pitchFamily="34" charset="0"/>
              <a:buChar char="•"/>
            </a:pP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Alertas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de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consumo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de FILEGROUP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919FBD96-0214-451B-B602-DEBCCC68BF6E}"/>
              </a:ext>
            </a:extLst>
          </p:cNvPr>
          <p:cNvSpPr txBox="1"/>
          <p:nvPr/>
        </p:nvSpPr>
        <p:spPr>
          <a:xfrm>
            <a:off x="735494" y="2725509"/>
            <a:ext cx="10462280" cy="67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460"/>
              </a:lnSpc>
              <a:defRPr sz="4000" spc="151">
                <a:solidFill>
                  <a:srgbClr val="F3F5F9"/>
                </a:solidFill>
                <a:latin typeface="Franklin Gothic Heavy" panose="020B0903020102020204" pitchFamily="34" charset="0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Alertas</a:t>
            </a:r>
            <a:r>
              <a:rPr lang="en-US" dirty="0"/>
              <a:t> de </a:t>
            </a:r>
            <a:r>
              <a:rPr lang="en-US" dirty="0" err="1"/>
              <a:t>consumo</a:t>
            </a:r>
            <a:r>
              <a:rPr lang="en-US" dirty="0"/>
              <a:t> de T-LOG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7569C547-4164-4459-8244-64946553C5EE}"/>
              </a:ext>
            </a:extLst>
          </p:cNvPr>
          <p:cNvSpPr txBox="1"/>
          <p:nvPr/>
        </p:nvSpPr>
        <p:spPr>
          <a:xfrm>
            <a:off x="731865" y="3431718"/>
            <a:ext cx="10462280" cy="67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460"/>
              </a:lnSpc>
              <a:defRPr sz="4000" spc="151">
                <a:solidFill>
                  <a:srgbClr val="F3F5F9"/>
                </a:solidFill>
                <a:latin typeface="Franklin Gothic Heavy" panose="020B0903020102020204" pitchFamily="34" charset="0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Ausência</a:t>
            </a:r>
            <a:r>
              <a:rPr lang="en-US" dirty="0"/>
              <a:t> de Backups</a:t>
            </a: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60484D78-D12A-4A3E-87BC-D55DC06EC635}"/>
              </a:ext>
            </a:extLst>
          </p:cNvPr>
          <p:cNvSpPr txBox="1"/>
          <p:nvPr/>
        </p:nvSpPr>
        <p:spPr>
          <a:xfrm>
            <a:off x="728236" y="4137927"/>
            <a:ext cx="10462280" cy="67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460"/>
              </a:lnSpc>
              <a:defRPr sz="4000" spc="151">
                <a:solidFill>
                  <a:srgbClr val="F3F5F9"/>
                </a:solidFill>
                <a:latin typeface="Franklin Gothic Heavy" panose="020B0903020102020204" pitchFamily="34" charset="0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Coletas de TOP Queries</a:t>
            </a: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090B6596-3F83-4711-BF8E-4BC719BF7F9D}"/>
              </a:ext>
            </a:extLst>
          </p:cNvPr>
          <p:cNvSpPr txBox="1"/>
          <p:nvPr/>
        </p:nvSpPr>
        <p:spPr>
          <a:xfrm>
            <a:off x="713720" y="4844136"/>
            <a:ext cx="10462280" cy="67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460"/>
              </a:lnSpc>
              <a:defRPr sz="4000" spc="151">
                <a:solidFill>
                  <a:srgbClr val="F3F5F9"/>
                </a:solidFill>
                <a:latin typeface="Franklin Gothic Heavy" panose="020B0903020102020204" pitchFamily="34" charset="0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Alto </a:t>
            </a:r>
            <a:r>
              <a:rPr lang="en-US" dirty="0" err="1"/>
              <a:t>consumo</a:t>
            </a:r>
            <a:r>
              <a:rPr lang="en-US" dirty="0"/>
              <a:t> do TEMPDB</a:t>
            </a:r>
          </a:p>
        </p:txBody>
      </p:sp>
      <p:sp>
        <p:nvSpPr>
          <p:cNvPr id="27" name="AutoShape 8">
            <a:extLst>
              <a:ext uri="{FF2B5EF4-FFF2-40B4-BE49-F238E27FC236}">
                <a16:creationId xmlns:a16="http://schemas.microsoft.com/office/drawing/2014/main" id="{C0537B05-4CD3-4F87-8AA5-C2F0415B5340}"/>
              </a:ext>
            </a:extLst>
          </p:cNvPr>
          <p:cNvSpPr/>
          <p:nvPr/>
        </p:nvSpPr>
        <p:spPr>
          <a:xfrm>
            <a:off x="18002863" y="-10159"/>
            <a:ext cx="567624" cy="10325100"/>
          </a:xfrm>
          <a:prstGeom prst="rect">
            <a:avLst/>
          </a:prstGeom>
          <a:solidFill>
            <a:srgbClr val="F3F5F9"/>
          </a:solidFill>
        </p:spPr>
      </p:sp>
    </p:spTree>
    <p:extLst>
      <p:ext uri="{BB962C8B-B14F-4D97-AF65-F5344CB8AC3E}">
        <p14:creationId xmlns:p14="http://schemas.microsoft.com/office/powerpoint/2010/main" val="257302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15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3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39120" y="808734"/>
            <a:ext cx="10919480" cy="8799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5800" spc="224" dirty="0">
                <a:solidFill>
                  <a:srgbClr val="38B6FF"/>
                </a:solidFill>
                <a:latin typeface="Russo One" panose="02000503050000020004" pitchFamily="2" charset="0"/>
              </a:rPr>
              <a:t>ITENS DE UM BASELINE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 t="5831" b="2764"/>
          <a:stretch>
            <a:fillRect/>
          </a:stretch>
        </p:blipFill>
        <p:spPr>
          <a:xfrm>
            <a:off x="11795992" y="2540"/>
            <a:ext cx="6206871" cy="851535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rcRect l="3575" r="3575"/>
          <a:stretch>
            <a:fillRect/>
          </a:stretch>
        </p:blipFill>
        <p:spPr>
          <a:xfrm>
            <a:off x="15500524" y="9521739"/>
            <a:ext cx="2363316" cy="649053"/>
          </a:xfrm>
          <a:prstGeom prst="rect">
            <a:avLst/>
          </a:prstGeo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67B2B86E-FE09-47B3-94F1-5E7E31BED12F}"/>
              </a:ext>
            </a:extLst>
          </p:cNvPr>
          <p:cNvSpPr/>
          <p:nvPr/>
        </p:nvSpPr>
        <p:spPr>
          <a:xfrm rot="5400000">
            <a:off x="6017552" y="-3545547"/>
            <a:ext cx="80694" cy="10591800"/>
          </a:xfrm>
          <a:prstGeom prst="rect">
            <a:avLst/>
          </a:prstGeom>
          <a:solidFill>
            <a:srgbClr val="00B0F0"/>
          </a:solidFill>
        </p:spPr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673DE885-134A-432C-A6D7-F872658F32EE}"/>
              </a:ext>
            </a:extLst>
          </p:cNvPr>
          <p:cNvSpPr txBox="1"/>
          <p:nvPr/>
        </p:nvSpPr>
        <p:spPr>
          <a:xfrm>
            <a:off x="739120" y="2019300"/>
            <a:ext cx="10462280" cy="67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l">
              <a:lnSpc>
                <a:spcPts val="5460"/>
              </a:lnSpc>
              <a:buFont typeface="Arial" panose="020B0604020202020204" pitchFamily="34" charset="0"/>
              <a:buChar char="•"/>
            </a:pP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Consumo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de CPU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919FBD96-0214-451B-B602-DEBCCC68BF6E}"/>
              </a:ext>
            </a:extLst>
          </p:cNvPr>
          <p:cNvSpPr txBox="1"/>
          <p:nvPr/>
        </p:nvSpPr>
        <p:spPr>
          <a:xfrm>
            <a:off x="735494" y="2705100"/>
            <a:ext cx="10462280" cy="2762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460"/>
              </a:lnSpc>
              <a:defRPr sz="4000" spc="151">
                <a:solidFill>
                  <a:srgbClr val="F3F5F9"/>
                </a:solidFill>
                <a:latin typeface="Franklin Gothic Heavy" panose="020B0903020102020204" pitchFamily="34" charset="0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Contadores</a:t>
            </a:r>
            <a:r>
              <a:rPr lang="en-US" dirty="0"/>
              <a:t> de discos:</a:t>
            </a:r>
            <a:br>
              <a:rPr lang="en-US" dirty="0"/>
            </a:br>
            <a:r>
              <a:rPr lang="en-US" dirty="0"/>
              <a:t> </a:t>
            </a:r>
            <a:r>
              <a:rPr lang="en-US" sz="3200" dirty="0"/>
              <a:t>- </a:t>
            </a:r>
            <a:r>
              <a:rPr lang="en-US" sz="3200" dirty="0" err="1"/>
              <a:t>Latência</a:t>
            </a:r>
            <a:br>
              <a:rPr lang="en-US" sz="3200" dirty="0"/>
            </a:br>
            <a:r>
              <a:rPr lang="en-US" sz="3200" dirty="0"/>
              <a:t> - Throughput</a:t>
            </a:r>
            <a:br>
              <a:rPr lang="en-US" sz="3200" dirty="0"/>
            </a:br>
            <a:r>
              <a:rPr lang="en-US" sz="3200" dirty="0"/>
              <a:t> - IOPS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7569C547-4164-4459-8244-64946553C5EE}"/>
              </a:ext>
            </a:extLst>
          </p:cNvPr>
          <p:cNvSpPr txBox="1"/>
          <p:nvPr/>
        </p:nvSpPr>
        <p:spPr>
          <a:xfrm>
            <a:off x="731865" y="5448300"/>
            <a:ext cx="10462280" cy="2762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460"/>
              </a:lnSpc>
              <a:defRPr sz="4000" spc="151">
                <a:solidFill>
                  <a:srgbClr val="F3F5F9"/>
                </a:solidFill>
                <a:latin typeface="Franklin Gothic Heavy" panose="020B0903020102020204" pitchFamily="34" charset="0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Contadores</a:t>
            </a:r>
            <a:r>
              <a:rPr lang="en-US" dirty="0"/>
              <a:t> de SQL: </a:t>
            </a:r>
            <a:br>
              <a:rPr lang="en-US" dirty="0"/>
            </a:br>
            <a:r>
              <a:rPr lang="en-US" dirty="0"/>
              <a:t> </a:t>
            </a:r>
            <a:r>
              <a:rPr lang="en-US" sz="3200" dirty="0"/>
              <a:t>- PLE </a:t>
            </a:r>
            <a:br>
              <a:rPr lang="en-US" sz="3200" dirty="0"/>
            </a:br>
            <a:r>
              <a:rPr lang="en-US" sz="3200" dirty="0"/>
              <a:t> - Batch Requests</a:t>
            </a:r>
            <a:br>
              <a:rPr lang="en-US" sz="3200" dirty="0"/>
            </a:br>
            <a:r>
              <a:rPr lang="en-US" sz="3200" dirty="0"/>
              <a:t> - Transactions/sec</a:t>
            </a: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60484D78-D12A-4A3E-87BC-D55DC06EC635}"/>
              </a:ext>
            </a:extLst>
          </p:cNvPr>
          <p:cNvSpPr txBox="1"/>
          <p:nvPr/>
        </p:nvSpPr>
        <p:spPr>
          <a:xfrm>
            <a:off x="728236" y="8191500"/>
            <a:ext cx="10462280" cy="67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460"/>
              </a:lnSpc>
              <a:defRPr sz="4000" spc="151">
                <a:solidFill>
                  <a:srgbClr val="F3F5F9"/>
                </a:solidFill>
                <a:latin typeface="Franklin Gothic Heavy" panose="020B0903020102020204" pitchFamily="34" charset="0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Top Queries</a:t>
            </a: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090B6596-3F83-4711-BF8E-4BC719BF7F9D}"/>
              </a:ext>
            </a:extLst>
          </p:cNvPr>
          <p:cNvSpPr txBox="1"/>
          <p:nvPr/>
        </p:nvSpPr>
        <p:spPr>
          <a:xfrm>
            <a:off x="713720" y="8897709"/>
            <a:ext cx="10462280" cy="67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460"/>
              </a:lnSpc>
              <a:defRPr sz="4000" spc="151">
                <a:solidFill>
                  <a:srgbClr val="F3F5F9"/>
                </a:solidFill>
                <a:latin typeface="Franklin Gothic Heavy" panose="020B0903020102020204" pitchFamily="34" charset="0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Requests,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27" name="AutoShape 8">
            <a:extLst>
              <a:ext uri="{FF2B5EF4-FFF2-40B4-BE49-F238E27FC236}">
                <a16:creationId xmlns:a16="http://schemas.microsoft.com/office/drawing/2014/main" id="{C0537B05-4CD3-4F87-8AA5-C2F0415B5340}"/>
              </a:ext>
            </a:extLst>
          </p:cNvPr>
          <p:cNvSpPr/>
          <p:nvPr/>
        </p:nvSpPr>
        <p:spPr>
          <a:xfrm>
            <a:off x="18002863" y="-10159"/>
            <a:ext cx="567624" cy="10325100"/>
          </a:xfrm>
          <a:prstGeom prst="rect">
            <a:avLst/>
          </a:prstGeom>
          <a:solidFill>
            <a:srgbClr val="F3F5F9"/>
          </a:solidFill>
        </p:spPr>
      </p:sp>
    </p:spTree>
    <p:extLst>
      <p:ext uri="{BB962C8B-B14F-4D97-AF65-F5344CB8AC3E}">
        <p14:creationId xmlns:p14="http://schemas.microsoft.com/office/powerpoint/2010/main" val="21436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15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3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39120" y="808734"/>
            <a:ext cx="10919480" cy="8799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5800" spc="224" dirty="0">
                <a:solidFill>
                  <a:srgbClr val="38B6FF"/>
                </a:solidFill>
                <a:latin typeface="Russo One" panose="02000503050000020004" pitchFamily="2" charset="0"/>
              </a:rPr>
              <a:t>FERRAMENTAS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 t="5831" b="2764"/>
          <a:stretch>
            <a:fillRect/>
          </a:stretch>
        </p:blipFill>
        <p:spPr>
          <a:xfrm>
            <a:off x="11795992" y="2540"/>
            <a:ext cx="6206871" cy="851535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rcRect l="3575" r="3575"/>
          <a:stretch>
            <a:fillRect/>
          </a:stretch>
        </p:blipFill>
        <p:spPr>
          <a:xfrm>
            <a:off x="15500524" y="9521739"/>
            <a:ext cx="2363316" cy="649053"/>
          </a:xfrm>
          <a:prstGeom prst="rect">
            <a:avLst/>
          </a:prstGeo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67B2B86E-FE09-47B3-94F1-5E7E31BED12F}"/>
              </a:ext>
            </a:extLst>
          </p:cNvPr>
          <p:cNvSpPr/>
          <p:nvPr/>
        </p:nvSpPr>
        <p:spPr>
          <a:xfrm rot="5400000">
            <a:off x="6017552" y="-3545547"/>
            <a:ext cx="80694" cy="10591800"/>
          </a:xfrm>
          <a:prstGeom prst="rect">
            <a:avLst/>
          </a:prstGeom>
          <a:solidFill>
            <a:srgbClr val="00B0F0"/>
          </a:solidFill>
        </p:spPr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673DE885-134A-432C-A6D7-F872658F32EE}"/>
              </a:ext>
            </a:extLst>
          </p:cNvPr>
          <p:cNvSpPr txBox="1"/>
          <p:nvPr/>
        </p:nvSpPr>
        <p:spPr>
          <a:xfrm>
            <a:off x="739120" y="2658410"/>
            <a:ext cx="10462280" cy="67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l">
              <a:lnSpc>
                <a:spcPts val="5460"/>
              </a:lnSpc>
              <a:buFont typeface="Arial" panose="020B0604020202020204" pitchFamily="34" charset="0"/>
              <a:buChar char="•"/>
            </a:pP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Red-Gate SQL Monitor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919FBD96-0214-451B-B602-DEBCCC68BF6E}"/>
              </a:ext>
            </a:extLst>
          </p:cNvPr>
          <p:cNvSpPr txBox="1"/>
          <p:nvPr/>
        </p:nvSpPr>
        <p:spPr>
          <a:xfrm>
            <a:off x="735494" y="3359450"/>
            <a:ext cx="10462280" cy="67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460"/>
              </a:lnSpc>
              <a:defRPr sz="4000" spc="151">
                <a:solidFill>
                  <a:srgbClr val="F3F5F9"/>
                </a:solidFill>
                <a:latin typeface="Franklin Gothic Heavy" panose="020B0903020102020204" pitchFamily="34" charset="0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Quest Spotlight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7569C547-4164-4459-8244-64946553C5EE}"/>
              </a:ext>
            </a:extLst>
          </p:cNvPr>
          <p:cNvSpPr txBox="1"/>
          <p:nvPr/>
        </p:nvSpPr>
        <p:spPr>
          <a:xfrm>
            <a:off x="731865" y="4060490"/>
            <a:ext cx="10462280" cy="67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460"/>
              </a:lnSpc>
              <a:defRPr sz="4000" spc="151">
                <a:solidFill>
                  <a:srgbClr val="F3F5F9"/>
                </a:solidFill>
                <a:latin typeface="Franklin Gothic Heavy" panose="020B0903020102020204" pitchFamily="34" charset="0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System Center Operations Manager</a:t>
            </a: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60484D78-D12A-4A3E-87BC-D55DC06EC635}"/>
              </a:ext>
            </a:extLst>
          </p:cNvPr>
          <p:cNvSpPr txBox="1"/>
          <p:nvPr/>
        </p:nvSpPr>
        <p:spPr>
          <a:xfrm>
            <a:off x="728236" y="4761530"/>
            <a:ext cx="10462280" cy="67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460"/>
              </a:lnSpc>
              <a:defRPr sz="4000" spc="151">
                <a:solidFill>
                  <a:srgbClr val="F3F5F9"/>
                </a:solidFill>
                <a:latin typeface="Franklin Gothic Heavy" panose="020B0903020102020204" pitchFamily="34" charset="0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Zabbix</a:t>
            </a: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090B6596-3F83-4711-BF8E-4BC719BF7F9D}"/>
              </a:ext>
            </a:extLst>
          </p:cNvPr>
          <p:cNvSpPr txBox="1"/>
          <p:nvPr/>
        </p:nvSpPr>
        <p:spPr>
          <a:xfrm>
            <a:off x="713720" y="5462570"/>
            <a:ext cx="10462280" cy="67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460"/>
              </a:lnSpc>
              <a:defRPr sz="4000" spc="151">
                <a:solidFill>
                  <a:srgbClr val="F3F5F9"/>
                </a:solidFill>
                <a:latin typeface="Franklin Gothic Heavy" panose="020B0903020102020204" pitchFamily="34" charset="0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Prometheus</a:t>
            </a:r>
          </a:p>
        </p:txBody>
      </p:sp>
      <p:sp>
        <p:nvSpPr>
          <p:cNvPr id="27" name="AutoShape 8">
            <a:extLst>
              <a:ext uri="{FF2B5EF4-FFF2-40B4-BE49-F238E27FC236}">
                <a16:creationId xmlns:a16="http://schemas.microsoft.com/office/drawing/2014/main" id="{C0537B05-4CD3-4F87-8AA5-C2F0415B5340}"/>
              </a:ext>
            </a:extLst>
          </p:cNvPr>
          <p:cNvSpPr/>
          <p:nvPr/>
        </p:nvSpPr>
        <p:spPr>
          <a:xfrm>
            <a:off x="18002863" y="-10159"/>
            <a:ext cx="567624" cy="10325100"/>
          </a:xfrm>
          <a:prstGeom prst="rect">
            <a:avLst/>
          </a:prstGeom>
          <a:solidFill>
            <a:srgbClr val="F3F5F9"/>
          </a:solidFill>
        </p:spPr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E0605D6E-112D-48D4-B57A-FE0AAC85F722}"/>
              </a:ext>
            </a:extLst>
          </p:cNvPr>
          <p:cNvSpPr txBox="1"/>
          <p:nvPr/>
        </p:nvSpPr>
        <p:spPr>
          <a:xfrm>
            <a:off x="739120" y="1957370"/>
            <a:ext cx="10462280" cy="67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sz="44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Monitoria</a:t>
            </a:r>
            <a:r>
              <a:rPr lang="en-US" sz="44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e Baseline</a:t>
            </a: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0F50C829-32EC-4E54-98E2-7B7041036B7E}"/>
              </a:ext>
            </a:extLst>
          </p:cNvPr>
          <p:cNvSpPr txBox="1"/>
          <p:nvPr/>
        </p:nvSpPr>
        <p:spPr>
          <a:xfrm>
            <a:off x="739120" y="6835140"/>
            <a:ext cx="10462280" cy="67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l">
              <a:lnSpc>
                <a:spcPts val="5460"/>
              </a:lnSpc>
              <a:buFont typeface="Arial" panose="020B0604020202020204" pitchFamily="34" charset="0"/>
              <a:buChar char="•"/>
            </a:pP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Splunk</a:t>
            </a: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28E9FB5D-F28D-4409-99F3-B69BE82DC0AF}"/>
              </a:ext>
            </a:extLst>
          </p:cNvPr>
          <p:cNvSpPr txBox="1"/>
          <p:nvPr/>
        </p:nvSpPr>
        <p:spPr>
          <a:xfrm>
            <a:off x="735494" y="7536180"/>
            <a:ext cx="10462280" cy="67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460"/>
              </a:lnSpc>
              <a:defRPr sz="4000" spc="151">
                <a:solidFill>
                  <a:srgbClr val="F3F5F9"/>
                </a:solidFill>
                <a:latin typeface="Franklin Gothic Heavy" panose="020B0903020102020204" pitchFamily="34" charset="0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Graylog</a:t>
            </a:r>
            <a:endParaRPr lang="en-US" dirty="0"/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990A9ADC-BEDB-434C-BB0D-D7D154A60BD3}"/>
              </a:ext>
            </a:extLst>
          </p:cNvPr>
          <p:cNvSpPr txBox="1"/>
          <p:nvPr/>
        </p:nvSpPr>
        <p:spPr>
          <a:xfrm>
            <a:off x="731865" y="8237220"/>
            <a:ext cx="10462280" cy="67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460"/>
              </a:lnSpc>
              <a:defRPr sz="4000" spc="151">
                <a:solidFill>
                  <a:srgbClr val="F3F5F9"/>
                </a:solidFill>
                <a:latin typeface="Franklin Gothic Heavy" panose="020B0903020102020204" pitchFamily="34" charset="0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 Dynamics</a:t>
            </a:r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891403F3-E074-470D-92DC-9B7AB2296D9E}"/>
              </a:ext>
            </a:extLst>
          </p:cNvPr>
          <p:cNvSpPr txBox="1"/>
          <p:nvPr/>
        </p:nvSpPr>
        <p:spPr>
          <a:xfrm>
            <a:off x="728236" y="8938260"/>
            <a:ext cx="10462280" cy="67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460"/>
              </a:lnSpc>
              <a:defRPr sz="4000" spc="151">
                <a:solidFill>
                  <a:srgbClr val="F3F5F9"/>
                </a:solidFill>
                <a:latin typeface="Franklin Gothic Heavy" panose="020B0903020102020204" pitchFamily="34" charset="0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Dynatrace</a:t>
            </a:r>
          </a:p>
        </p:txBody>
      </p:sp>
      <p:sp>
        <p:nvSpPr>
          <p:cNvPr id="19" name="TextBox 4">
            <a:extLst>
              <a:ext uri="{FF2B5EF4-FFF2-40B4-BE49-F238E27FC236}">
                <a16:creationId xmlns:a16="http://schemas.microsoft.com/office/drawing/2014/main" id="{DDBC6AFD-11C0-4DF1-9393-9F78A042B111}"/>
              </a:ext>
            </a:extLst>
          </p:cNvPr>
          <p:cNvSpPr txBox="1"/>
          <p:nvPr/>
        </p:nvSpPr>
        <p:spPr>
          <a:xfrm>
            <a:off x="739120" y="6134100"/>
            <a:ext cx="10462280" cy="67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sz="44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Observability</a:t>
            </a:r>
            <a:endParaRPr lang="en-US" sz="4000" spc="151" dirty="0">
              <a:solidFill>
                <a:srgbClr val="F3F5F9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37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3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12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F3F5F9"/>
          </a:solidFill>
        </p:spPr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0D65D3F-24BC-4A6B-B2FC-21EC5A8E86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75" r="3575"/>
          <a:stretch>
            <a:fillRect/>
          </a:stretch>
        </p:blipFill>
        <p:spPr>
          <a:xfrm>
            <a:off x="15500524" y="9521739"/>
            <a:ext cx="2363316" cy="649053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80F2DB0B-9A68-4E2A-80EB-663C3B359B78}"/>
              </a:ext>
            </a:extLst>
          </p:cNvPr>
          <p:cNvSpPr/>
          <p:nvPr/>
        </p:nvSpPr>
        <p:spPr>
          <a:xfrm>
            <a:off x="381000" y="4229100"/>
            <a:ext cx="17373600" cy="1050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7040"/>
              </a:lnSpc>
            </a:pPr>
            <a:r>
              <a:rPr lang="en-US" sz="8000" spc="224" dirty="0">
                <a:solidFill>
                  <a:srgbClr val="38B6FF"/>
                </a:solidFill>
                <a:latin typeface="Russo One" panose="02000503050000020004" pitchFamily="2" charset="0"/>
              </a:rPr>
              <a:t>DÚVIDAS?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CD4F819-D05F-4E6D-AA8A-09E899FC522F}"/>
              </a:ext>
            </a:extLst>
          </p:cNvPr>
          <p:cNvSpPr/>
          <p:nvPr/>
        </p:nvSpPr>
        <p:spPr>
          <a:xfrm>
            <a:off x="76200" y="9296985"/>
            <a:ext cx="11734800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7040"/>
              </a:lnSpc>
            </a:pPr>
            <a:r>
              <a:rPr lang="en-US" sz="5400" spc="224" dirty="0">
                <a:solidFill>
                  <a:srgbClr val="38B6FF"/>
                </a:solidFill>
                <a:latin typeface="Russo One" panose="02000503050000020004" pitchFamily="2" charset="0"/>
              </a:rPr>
              <a:t>contato@datatuning.com.br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B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8002863" y="-1"/>
            <a:ext cx="567624" cy="10287001"/>
          </a:xfrm>
          <a:prstGeom prst="rect">
            <a:avLst/>
          </a:prstGeom>
          <a:solidFill>
            <a:srgbClr val="020301"/>
          </a:solidFill>
        </p:spPr>
      </p:sp>
      <p:sp>
        <p:nvSpPr>
          <p:cNvPr id="4" name="TextBox 4"/>
          <p:cNvSpPr txBox="1"/>
          <p:nvPr/>
        </p:nvSpPr>
        <p:spPr>
          <a:xfrm>
            <a:off x="508582" y="367603"/>
            <a:ext cx="6880880" cy="919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6400" spc="224" dirty="0">
                <a:solidFill>
                  <a:srgbClr val="020301"/>
                </a:solidFill>
                <a:latin typeface="Russo One" panose="02000503050000020004" pitchFamily="2" charset="0"/>
              </a:rPr>
              <a:t>SP_WHO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 l="3575" r="3575"/>
          <a:stretch>
            <a:fillRect/>
          </a:stretch>
        </p:blipFill>
        <p:spPr>
          <a:xfrm>
            <a:off x="15500524" y="9521739"/>
            <a:ext cx="2363316" cy="649053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039644" y="2079873"/>
            <a:ext cx="5117586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09"/>
              </a:lnSpc>
            </a:pPr>
            <a:r>
              <a:rPr lang="en-US" sz="3200" b="1" spc="96" dirty="0">
                <a:solidFill>
                  <a:srgbClr val="020301"/>
                </a:solidFill>
                <a:latin typeface="Glacial Indifference"/>
              </a:rPr>
              <a:t>GUILHERME TORRES</a:t>
            </a:r>
          </a:p>
          <a:p>
            <a:pPr algn="l">
              <a:lnSpc>
                <a:spcPts val="4409"/>
              </a:lnSpc>
            </a:pPr>
            <a:r>
              <a:rPr lang="en-US" sz="2000" spc="96" dirty="0">
                <a:solidFill>
                  <a:schemeClr val="bg1"/>
                </a:solidFill>
                <a:latin typeface="Glacial Indifference"/>
              </a:rPr>
              <a:t>Data Consultant </a:t>
            </a:r>
          </a:p>
          <a:p>
            <a:pPr algn="l">
              <a:lnSpc>
                <a:spcPts val="4409"/>
              </a:lnSpc>
            </a:pPr>
            <a:r>
              <a:rPr lang="en-US" sz="2000" spc="96" dirty="0">
                <a:solidFill>
                  <a:schemeClr val="bg1"/>
                </a:solidFill>
                <a:latin typeface="Glacial Indifference"/>
              </a:rPr>
              <a:t>Data Tuning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1A4A83A-36E8-432B-B313-EA6C213DB2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693" y="2169850"/>
            <a:ext cx="763850" cy="763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F0C13FF-C956-4DFC-8324-0051F41F564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11694" y="3749710"/>
            <a:ext cx="763849" cy="770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710F0C27-56B9-42E0-B76E-22CB6FF0F49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10377" y="5335980"/>
            <a:ext cx="763848" cy="770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E665011-E01C-4520-BF2B-2B619504155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377" y="6922250"/>
            <a:ext cx="770260" cy="770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7003D8C2-FB65-4780-9F34-DB24DE82D74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377" y="8508521"/>
            <a:ext cx="763848" cy="7638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F85E4839-AC31-48A9-B1EF-B706AB213856}"/>
              </a:ext>
            </a:extLst>
          </p:cNvPr>
          <p:cNvSpPr txBox="1"/>
          <p:nvPr/>
        </p:nvSpPr>
        <p:spPr>
          <a:xfrm>
            <a:off x="11180343" y="2320942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linkedin.com/</a:t>
            </a:r>
            <a:r>
              <a:rPr lang="pt-BR" sz="2400" dirty="0" err="1"/>
              <a:t>company</a:t>
            </a:r>
            <a:r>
              <a:rPr lang="pt-BR" sz="2400" dirty="0"/>
              <a:t>/data-</a:t>
            </a:r>
            <a:r>
              <a:rPr lang="pt-BR" sz="2400" dirty="0" err="1"/>
              <a:t>tuning</a:t>
            </a:r>
            <a:endParaRPr lang="pt-BR" sz="24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AF75EF5-E943-4C96-A662-FE2014CA4B4F}"/>
              </a:ext>
            </a:extLst>
          </p:cNvPr>
          <p:cNvSpPr txBox="1"/>
          <p:nvPr/>
        </p:nvSpPr>
        <p:spPr>
          <a:xfrm>
            <a:off x="11180343" y="389915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contato@datatuning.com.br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8ACA2A4-9FAB-4926-9276-D19925ED673D}"/>
              </a:ext>
            </a:extLst>
          </p:cNvPr>
          <p:cNvSpPr txBox="1"/>
          <p:nvPr/>
        </p:nvSpPr>
        <p:spPr>
          <a:xfrm>
            <a:off x="11180343" y="5477358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https://datatuning.com.br/blog/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156E7A0-6F26-4C5E-9E1C-33E53582A1FB}"/>
              </a:ext>
            </a:extLst>
          </p:cNvPr>
          <p:cNvSpPr txBox="1"/>
          <p:nvPr/>
        </p:nvSpPr>
        <p:spPr>
          <a:xfrm>
            <a:off x="11180343" y="7055566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Data </a:t>
            </a:r>
            <a:r>
              <a:rPr lang="pt-BR" sz="2400" dirty="0" err="1"/>
              <a:t>Tuning</a:t>
            </a:r>
            <a:r>
              <a:rPr lang="pt-BR" sz="2400" dirty="0"/>
              <a:t> </a:t>
            </a:r>
            <a:r>
              <a:rPr lang="pt-BR" sz="2400" dirty="0" err="1"/>
              <a:t>Group</a:t>
            </a:r>
            <a:endParaRPr lang="pt-BR" sz="2400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DA4FD33-6EF2-432D-844A-D977646DDDA6}"/>
              </a:ext>
            </a:extLst>
          </p:cNvPr>
          <p:cNvSpPr txBox="1"/>
          <p:nvPr/>
        </p:nvSpPr>
        <p:spPr>
          <a:xfrm>
            <a:off x="11180343" y="8633776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youtube.com/</a:t>
            </a:r>
            <a:r>
              <a:rPr lang="pt-BR" sz="2400" dirty="0" err="1"/>
              <a:t>datatuning</a:t>
            </a:r>
            <a:endParaRPr lang="pt-BR" sz="2400" dirty="0"/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031F3093-E664-4C83-AB3B-83A2F8A03F3E}"/>
              </a:ext>
            </a:extLst>
          </p:cNvPr>
          <p:cNvSpPr txBox="1"/>
          <p:nvPr/>
        </p:nvSpPr>
        <p:spPr>
          <a:xfrm>
            <a:off x="3039644" y="4860801"/>
            <a:ext cx="5117586" cy="16542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09"/>
              </a:lnSpc>
            </a:pPr>
            <a:r>
              <a:rPr lang="en-US" sz="3200" b="1" spc="96" dirty="0">
                <a:solidFill>
                  <a:srgbClr val="020301"/>
                </a:solidFill>
                <a:latin typeface="Glacial Indifference"/>
              </a:rPr>
              <a:t>MARCEL INOWE</a:t>
            </a:r>
          </a:p>
          <a:p>
            <a:pPr algn="l">
              <a:lnSpc>
                <a:spcPts val="4409"/>
              </a:lnSpc>
            </a:pPr>
            <a:r>
              <a:rPr lang="en-US" sz="2000" spc="96" dirty="0">
                <a:solidFill>
                  <a:schemeClr val="bg1"/>
                </a:solidFill>
                <a:latin typeface="Glacial Indifference"/>
              </a:rPr>
              <a:t>Data Consultant</a:t>
            </a:r>
          </a:p>
          <a:p>
            <a:pPr>
              <a:lnSpc>
                <a:spcPts val="4409"/>
              </a:lnSpc>
            </a:pPr>
            <a:r>
              <a:rPr lang="en-US" sz="2000" spc="96" dirty="0">
                <a:solidFill>
                  <a:schemeClr val="bg1"/>
                </a:solidFill>
                <a:latin typeface="Glacial Indifference"/>
              </a:rPr>
              <a:t>Data Tuning</a:t>
            </a:r>
          </a:p>
        </p:txBody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E468994E-DA24-49D1-A064-E9BC10FF3861}"/>
              </a:ext>
            </a:extLst>
          </p:cNvPr>
          <p:cNvSpPr txBox="1"/>
          <p:nvPr/>
        </p:nvSpPr>
        <p:spPr>
          <a:xfrm>
            <a:off x="3039644" y="7413873"/>
            <a:ext cx="5117586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09"/>
              </a:lnSpc>
            </a:pPr>
            <a:r>
              <a:rPr lang="en-US" sz="3200" b="1" spc="96" dirty="0">
                <a:solidFill>
                  <a:srgbClr val="020301"/>
                </a:solidFill>
                <a:latin typeface="Glacial Indifference"/>
              </a:rPr>
              <a:t>WILLIAM LINO</a:t>
            </a:r>
          </a:p>
          <a:p>
            <a:pPr algn="l">
              <a:lnSpc>
                <a:spcPts val="4409"/>
              </a:lnSpc>
            </a:pPr>
            <a:r>
              <a:rPr lang="en-US" sz="2000" spc="96" dirty="0">
                <a:solidFill>
                  <a:schemeClr val="bg1"/>
                </a:solidFill>
                <a:latin typeface="Glacial Indifference"/>
              </a:rPr>
              <a:t>Cloud Architect</a:t>
            </a:r>
          </a:p>
          <a:p>
            <a:pPr algn="l">
              <a:lnSpc>
                <a:spcPts val="4409"/>
              </a:lnSpc>
            </a:pPr>
            <a:r>
              <a:rPr lang="en-US" sz="2000" spc="96" dirty="0">
                <a:solidFill>
                  <a:schemeClr val="bg1"/>
                </a:solidFill>
                <a:latin typeface="Glacial Indifference"/>
              </a:rPr>
              <a:t>Data Tuning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4E6DFC79-17FC-491C-9550-FC811BC1EA4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027448"/>
            <a:ext cx="2166859" cy="2166859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233DF284-310A-4692-AF7A-30AE80507A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500372"/>
            <a:ext cx="2167128" cy="2167128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366D8E0C-4F3D-4A02-B369-04BED2A8E08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11805"/>
            <a:ext cx="2167128" cy="2167128"/>
          </a:xfrm>
          <a:prstGeom prst="rect">
            <a:avLst/>
          </a:prstGeom>
        </p:spPr>
      </p:pic>
      <p:sp>
        <p:nvSpPr>
          <p:cNvPr id="31" name="TextBox 4">
            <a:extLst>
              <a:ext uri="{FF2B5EF4-FFF2-40B4-BE49-F238E27FC236}">
                <a16:creationId xmlns:a16="http://schemas.microsoft.com/office/drawing/2014/main" id="{E1216FBF-2D8F-4E92-812E-638C32C38418}"/>
              </a:ext>
            </a:extLst>
          </p:cNvPr>
          <p:cNvSpPr txBox="1"/>
          <p:nvPr/>
        </p:nvSpPr>
        <p:spPr>
          <a:xfrm>
            <a:off x="9982200" y="342900"/>
            <a:ext cx="6880880" cy="919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6400" spc="224" dirty="0">
                <a:solidFill>
                  <a:schemeClr val="bg1"/>
                </a:solidFill>
                <a:latin typeface="Russo One" panose="02000503050000020004" pitchFamily="2" charset="0"/>
              </a:rPr>
              <a:t>CONTATOS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3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utoShape 8">
            <a:extLst>
              <a:ext uri="{FF2B5EF4-FFF2-40B4-BE49-F238E27FC236}">
                <a16:creationId xmlns:a16="http://schemas.microsoft.com/office/drawing/2014/main" id="{ED2D3B73-70F6-41FD-9262-31F9B38DEE12}"/>
              </a:ext>
            </a:extLst>
          </p:cNvPr>
          <p:cNvSpPr/>
          <p:nvPr/>
        </p:nvSpPr>
        <p:spPr>
          <a:xfrm>
            <a:off x="18002863" y="-10159"/>
            <a:ext cx="567624" cy="10325100"/>
          </a:xfrm>
          <a:prstGeom prst="rect">
            <a:avLst/>
          </a:prstGeom>
          <a:solidFill>
            <a:srgbClr val="F3F5F9"/>
          </a:solidFill>
        </p:spPr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470D411-931D-45D4-874B-7D4D679B2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" y="-38100"/>
            <a:ext cx="17953377" cy="9403080"/>
          </a:xfrm>
          <a:prstGeom prst="rect">
            <a:avLst/>
          </a:prstGeom>
        </p:spPr>
      </p:pic>
      <p:sp>
        <p:nvSpPr>
          <p:cNvPr id="13" name="TextBox 3">
            <a:extLst>
              <a:ext uri="{FF2B5EF4-FFF2-40B4-BE49-F238E27FC236}">
                <a16:creationId xmlns:a16="http://schemas.microsoft.com/office/drawing/2014/main" id="{22D7653F-4B54-4578-AD18-5A71F589B87F}"/>
              </a:ext>
            </a:extLst>
          </p:cNvPr>
          <p:cNvSpPr txBox="1"/>
          <p:nvPr/>
        </p:nvSpPr>
        <p:spPr>
          <a:xfrm>
            <a:off x="228600" y="1562100"/>
            <a:ext cx="17526000" cy="9582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39"/>
              </a:lnSpc>
            </a:pPr>
            <a:r>
              <a:rPr lang="en-US" sz="7200" b="1" spc="224" dirty="0">
                <a:solidFill>
                  <a:srgbClr val="002060"/>
                </a:solidFill>
                <a:latin typeface="Russo One" panose="02000503050000020004" pitchFamily="2" charset="0"/>
              </a:rPr>
              <a:t>CUPOM: 17MEETUPDATATUNING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3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39120" y="808734"/>
            <a:ext cx="10462280" cy="901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6400" spc="224" dirty="0">
                <a:solidFill>
                  <a:srgbClr val="38B6FF"/>
                </a:solidFill>
                <a:latin typeface="Russo One" panose="02000503050000020004" pitchFamily="2" charset="0"/>
              </a:rPr>
              <a:t>AGENDA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 t="5831" b="2764"/>
          <a:stretch>
            <a:fillRect/>
          </a:stretch>
        </p:blipFill>
        <p:spPr>
          <a:xfrm>
            <a:off x="11795992" y="2540"/>
            <a:ext cx="6206871" cy="851535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 l="3575" r="3575"/>
          <a:stretch>
            <a:fillRect/>
          </a:stretch>
        </p:blipFill>
        <p:spPr>
          <a:xfrm>
            <a:off x="15500524" y="9521739"/>
            <a:ext cx="2363316" cy="649053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D5A67A4B-3BAE-4A9F-A06A-C1D98E699C44}"/>
              </a:ext>
            </a:extLst>
          </p:cNvPr>
          <p:cNvSpPr txBox="1"/>
          <p:nvPr/>
        </p:nvSpPr>
        <p:spPr>
          <a:xfrm>
            <a:off x="739120" y="1943100"/>
            <a:ext cx="10462280" cy="67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1. O que é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uma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monitoria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D3A749-D8BA-4B5D-8C7B-2E689C18A337}"/>
              </a:ext>
            </a:extLst>
          </p:cNvPr>
          <p:cNvSpPr txBox="1"/>
          <p:nvPr/>
        </p:nvSpPr>
        <p:spPr>
          <a:xfrm>
            <a:off x="735494" y="2640428"/>
            <a:ext cx="10462280" cy="67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460"/>
              </a:lnSpc>
              <a:defRPr sz="4000" spc="151">
                <a:solidFill>
                  <a:srgbClr val="F3F5F9"/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en-US" dirty="0"/>
              <a:t>2. O que é observability?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2407C838-5901-48A9-8009-1105085969E8}"/>
              </a:ext>
            </a:extLst>
          </p:cNvPr>
          <p:cNvSpPr txBox="1"/>
          <p:nvPr/>
        </p:nvSpPr>
        <p:spPr>
          <a:xfrm>
            <a:off x="731865" y="3337756"/>
            <a:ext cx="10462280" cy="67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460"/>
              </a:lnSpc>
              <a:defRPr sz="4000" spc="151">
                <a:solidFill>
                  <a:srgbClr val="F3F5F9"/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en-US" dirty="0"/>
              <a:t>3. O que é um baseline?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31111057-9AD4-4115-A7BE-4C40C7357804}"/>
              </a:ext>
            </a:extLst>
          </p:cNvPr>
          <p:cNvSpPr txBox="1"/>
          <p:nvPr/>
        </p:nvSpPr>
        <p:spPr>
          <a:xfrm>
            <a:off x="728236" y="4035084"/>
            <a:ext cx="10462280" cy="67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460"/>
              </a:lnSpc>
              <a:defRPr sz="4000" spc="151">
                <a:solidFill>
                  <a:srgbClr val="F3F5F9"/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en-US" dirty="0"/>
              <a:t>4. O que </a:t>
            </a:r>
            <a:r>
              <a:rPr lang="en-US" dirty="0" err="1"/>
              <a:t>monitorar</a:t>
            </a:r>
            <a:r>
              <a:rPr lang="en-US" dirty="0"/>
              <a:t>?</a:t>
            </a:r>
          </a:p>
        </p:txBody>
      </p:sp>
      <p:sp>
        <p:nvSpPr>
          <p:cNvPr id="19" name="TextBox 4">
            <a:extLst>
              <a:ext uri="{FF2B5EF4-FFF2-40B4-BE49-F238E27FC236}">
                <a16:creationId xmlns:a16="http://schemas.microsoft.com/office/drawing/2014/main" id="{50CF6E0E-261A-4A81-A66C-4D3EDBD9D2EA}"/>
              </a:ext>
            </a:extLst>
          </p:cNvPr>
          <p:cNvSpPr txBox="1"/>
          <p:nvPr/>
        </p:nvSpPr>
        <p:spPr>
          <a:xfrm>
            <a:off x="724607" y="4732412"/>
            <a:ext cx="10462280" cy="67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460"/>
              </a:lnSpc>
              <a:defRPr sz="4000" spc="151">
                <a:solidFill>
                  <a:srgbClr val="F3F5F9"/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en-US" dirty="0"/>
              <a:t>5. O NÃO </a:t>
            </a:r>
            <a:r>
              <a:rPr lang="en-US" dirty="0" err="1"/>
              <a:t>monitorar</a:t>
            </a:r>
            <a:r>
              <a:rPr lang="en-US" dirty="0"/>
              <a:t>?</a:t>
            </a:r>
          </a:p>
        </p:txBody>
      </p:sp>
      <p:sp>
        <p:nvSpPr>
          <p:cNvPr id="21" name="TextBox 4">
            <a:extLst>
              <a:ext uri="{FF2B5EF4-FFF2-40B4-BE49-F238E27FC236}">
                <a16:creationId xmlns:a16="http://schemas.microsoft.com/office/drawing/2014/main" id="{083AC17F-6C7C-477A-948D-05B7CF82DF8B}"/>
              </a:ext>
            </a:extLst>
          </p:cNvPr>
          <p:cNvSpPr txBox="1"/>
          <p:nvPr/>
        </p:nvSpPr>
        <p:spPr>
          <a:xfrm>
            <a:off x="720978" y="5429740"/>
            <a:ext cx="10462280" cy="67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460"/>
              </a:lnSpc>
              <a:defRPr sz="4000" spc="151">
                <a:solidFill>
                  <a:srgbClr val="F3F5F9"/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en-US" dirty="0"/>
              <a:t>6. </a:t>
            </a:r>
            <a:r>
              <a:rPr lang="en-US" dirty="0" err="1"/>
              <a:t>Automações</a:t>
            </a:r>
            <a:endParaRPr lang="en-US" dirty="0"/>
          </a:p>
        </p:txBody>
      </p:sp>
      <p:sp>
        <p:nvSpPr>
          <p:cNvPr id="23" name="TextBox 4">
            <a:extLst>
              <a:ext uri="{FF2B5EF4-FFF2-40B4-BE49-F238E27FC236}">
                <a16:creationId xmlns:a16="http://schemas.microsoft.com/office/drawing/2014/main" id="{F96DFFD0-38BB-4CC0-9BF8-6A3D8F686A94}"/>
              </a:ext>
            </a:extLst>
          </p:cNvPr>
          <p:cNvSpPr txBox="1"/>
          <p:nvPr/>
        </p:nvSpPr>
        <p:spPr>
          <a:xfrm>
            <a:off x="717349" y="6127068"/>
            <a:ext cx="10462280" cy="67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460"/>
              </a:lnSpc>
              <a:defRPr sz="4000" spc="151">
                <a:solidFill>
                  <a:srgbClr val="F3F5F9"/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en-US" dirty="0"/>
              <a:t>7. </a:t>
            </a:r>
            <a:r>
              <a:rPr lang="en-US" dirty="0" err="1"/>
              <a:t>Itens</a:t>
            </a:r>
            <a:r>
              <a:rPr lang="en-US" dirty="0"/>
              <a:t> de um baseline</a:t>
            </a: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737F8D40-86ED-4E1E-BB8A-1DE586A8EB67}"/>
              </a:ext>
            </a:extLst>
          </p:cNvPr>
          <p:cNvSpPr txBox="1"/>
          <p:nvPr/>
        </p:nvSpPr>
        <p:spPr>
          <a:xfrm>
            <a:off x="713720" y="6824394"/>
            <a:ext cx="10462280" cy="67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460"/>
              </a:lnSpc>
              <a:defRPr sz="4000" spc="151">
                <a:solidFill>
                  <a:srgbClr val="F3F5F9"/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en-US" dirty="0"/>
              <a:t>8. Ferramentas</a:t>
            </a:r>
          </a:p>
        </p:txBody>
      </p:sp>
      <p:sp>
        <p:nvSpPr>
          <p:cNvPr id="27" name="AutoShape 2">
            <a:extLst>
              <a:ext uri="{FF2B5EF4-FFF2-40B4-BE49-F238E27FC236}">
                <a16:creationId xmlns:a16="http://schemas.microsoft.com/office/drawing/2014/main" id="{CD42392D-5AC9-49E0-ADAE-86A029019477}"/>
              </a:ext>
            </a:extLst>
          </p:cNvPr>
          <p:cNvSpPr/>
          <p:nvPr/>
        </p:nvSpPr>
        <p:spPr>
          <a:xfrm rot="5400000">
            <a:off x="6017552" y="-3545547"/>
            <a:ext cx="80694" cy="10591800"/>
          </a:xfrm>
          <a:prstGeom prst="rect">
            <a:avLst/>
          </a:prstGeom>
          <a:solidFill>
            <a:srgbClr val="00B0F0"/>
          </a:solidFill>
        </p:spPr>
      </p:sp>
      <p:sp>
        <p:nvSpPr>
          <p:cNvPr id="29" name="AutoShape 8">
            <a:extLst>
              <a:ext uri="{FF2B5EF4-FFF2-40B4-BE49-F238E27FC236}">
                <a16:creationId xmlns:a16="http://schemas.microsoft.com/office/drawing/2014/main" id="{ED2D3B73-70F6-41FD-9262-31F9B38DEE12}"/>
              </a:ext>
            </a:extLst>
          </p:cNvPr>
          <p:cNvSpPr/>
          <p:nvPr/>
        </p:nvSpPr>
        <p:spPr>
          <a:xfrm>
            <a:off x="18002863" y="-10159"/>
            <a:ext cx="567624" cy="10325100"/>
          </a:xfrm>
          <a:prstGeom prst="rect">
            <a:avLst/>
          </a:prstGeom>
          <a:solidFill>
            <a:srgbClr val="F3F5F9"/>
          </a:solidFill>
        </p:spPr>
      </p:sp>
    </p:spTree>
    <p:extLst>
      <p:ext uri="{BB962C8B-B14F-4D97-AF65-F5344CB8AC3E}">
        <p14:creationId xmlns:p14="http://schemas.microsoft.com/office/powerpoint/2010/main" val="9197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3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39120" y="808734"/>
            <a:ext cx="11376680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6400" spc="224" dirty="0">
                <a:solidFill>
                  <a:srgbClr val="38B6FF"/>
                </a:solidFill>
                <a:latin typeface="Russo One" panose="02000503050000020004" pitchFamily="2" charset="0"/>
              </a:rPr>
              <a:t>O QUE É MONITORIA?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 t="5831" b="2764"/>
          <a:stretch>
            <a:fillRect/>
          </a:stretch>
        </p:blipFill>
        <p:spPr>
          <a:xfrm>
            <a:off x="11795992" y="2540"/>
            <a:ext cx="6206871" cy="851535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 l="3575" r="3575"/>
          <a:stretch>
            <a:fillRect/>
          </a:stretch>
        </p:blipFill>
        <p:spPr>
          <a:xfrm>
            <a:off x="15500524" y="9521739"/>
            <a:ext cx="2363316" cy="649053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D5A67A4B-3BAE-4A9F-A06A-C1D98E699C44}"/>
              </a:ext>
            </a:extLst>
          </p:cNvPr>
          <p:cNvSpPr txBox="1"/>
          <p:nvPr/>
        </p:nvSpPr>
        <p:spPr>
          <a:xfrm>
            <a:off x="739120" y="1943100"/>
            <a:ext cx="10462280" cy="5584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Análise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da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infraestrutura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que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tem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por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objetivo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identificar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problemas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ou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comportamentos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anômalos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,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preferencialmente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de forma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automática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com a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geração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de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alertas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para que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decisões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sejam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tomadas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a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fim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de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evitar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interrupções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dos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serviços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computacionais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.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7662AD4-CC5D-4EAB-BBD0-9F8E19FAD0D9}"/>
              </a:ext>
            </a:extLst>
          </p:cNvPr>
          <p:cNvSpPr/>
          <p:nvPr/>
        </p:nvSpPr>
        <p:spPr>
          <a:xfrm rot="5400000">
            <a:off x="6017552" y="-3545547"/>
            <a:ext cx="80694" cy="10591800"/>
          </a:xfrm>
          <a:prstGeom prst="rect">
            <a:avLst/>
          </a:prstGeom>
          <a:solidFill>
            <a:srgbClr val="00B0F0"/>
          </a:solidFill>
        </p:spPr>
      </p:sp>
      <p:sp>
        <p:nvSpPr>
          <p:cNvPr id="4" name="AutoShape 8">
            <a:extLst>
              <a:ext uri="{FF2B5EF4-FFF2-40B4-BE49-F238E27FC236}">
                <a16:creationId xmlns:a16="http://schemas.microsoft.com/office/drawing/2014/main" id="{E972422D-199E-4093-A8E6-185B6FA36CE0}"/>
              </a:ext>
            </a:extLst>
          </p:cNvPr>
          <p:cNvSpPr/>
          <p:nvPr/>
        </p:nvSpPr>
        <p:spPr>
          <a:xfrm>
            <a:off x="18002863" y="-10159"/>
            <a:ext cx="567624" cy="10325100"/>
          </a:xfrm>
          <a:prstGeom prst="rect">
            <a:avLst/>
          </a:prstGeom>
          <a:solidFill>
            <a:srgbClr val="F3F5F9"/>
          </a:solidFill>
        </p:spPr>
      </p:sp>
    </p:spTree>
    <p:extLst>
      <p:ext uri="{BB962C8B-B14F-4D97-AF65-F5344CB8AC3E}">
        <p14:creationId xmlns:p14="http://schemas.microsoft.com/office/powerpoint/2010/main" val="2371075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3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39120" y="808734"/>
            <a:ext cx="10919480" cy="8799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5800" spc="224" dirty="0">
                <a:solidFill>
                  <a:srgbClr val="38B6FF"/>
                </a:solidFill>
                <a:latin typeface="Russo One" panose="02000503050000020004" pitchFamily="2" charset="0"/>
              </a:rPr>
              <a:t>O QUE É OBSERVABILITY?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 t="5831" b="2764"/>
          <a:stretch>
            <a:fillRect/>
          </a:stretch>
        </p:blipFill>
        <p:spPr>
          <a:xfrm>
            <a:off x="11795992" y="2540"/>
            <a:ext cx="6206871" cy="851535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 l="3575" r="3575"/>
          <a:stretch>
            <a:fillRect/>
          </a:stretch>
        </p:blipFill>
        <p:spPr>
          <a:xfrm>
            <a:off x="15500524" y="9521739"/>
            <a:ext cx="2363316" cy="649053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D5A67A4B-3BAE-4A9F-A06A-C1D98E699C44}"/>
              </a:ext>
            </a:extLst>
          </p:cNvPr>
          <p:cNvSpPr txBox="1"/>
          <p:nvPr/>
        </p:nvSpPr>
        <p:spPr>
          <a:xfrm>
            <a:off x="739120" y="1943100"/>
            <a:ext cx="10462280" cy="2762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460"/>
              </a:lnSpc>
            </a:pPr>
            <a:r>
              <a:rPr lang="pt-BR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Conjunto de técnicas e ferramentas de monitoração que visam entregar uma visão analítica dos ambientes de aplicação e infraestrutura.</a:t>
            </a:r>
            <a:endParaRPr lang="en-US" sz="4000" spc="151" dirty="0">
              <a:solidFill>
                <a:srgbClr val="F3F5F9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23CCE6E5-22E2-4B2F-9B43-2A40A9B269E8}"/>
              </a:ext>
            </a:extLst>
          </p:cNvPr>
          <p:cNvSpPr/>
          <p:nvPr/>
        </p:nvSpPr>
        <p:spPr>
          <a:xfrm rot="5400000">
            <a:off x="6017552" y="-3545547"/>
            <a:ext cx="80694" cy="10591800"/>
          </a:xfrm>
          <a:prstGeom prst="rect">
            <a:avLst/>
          </a:prstGeom>
          <a:solidFill>
            <a:srgbClr val="00B0F0"/>
          </a:solidFill>
        </p:spPr>
      </p:sp>
      <p:sp>
        <p:nvSpPr>
          <p:cNvPr id="6" name="AutoShape 8">
            <a:extLst>
              <a:ext uri="{FF2B5EF4-FFF2-40B4-BE49-F238E27FC236}">
                <a16:creationId xmlns:a16="http://schemas.microsoft.com/office/drawing/2014/main" id="{77541951-D160-4EA1-821C-D91835ECF1BE}"/>
              </a:ext>
            </a:extLst>
          </p:cNvPr>
          <p:cNvSpPr/>
          <p:nvPr/>
        </p:nvSpPr>
        <p:spPr>
          <a:xfrm>
            <a:off x="18002863" y="-10159"/>
            <a:ext cx="567624" cy="10325100"/>
          </a:xfrm>
          <a:prstGeom prst="rect">
            <a:avLst/>
          </a:prstGeom>
          <a:solidFill>
            <a:srgbClr val="F3F5F9"/>
          </a:solidFill>
        </p:spPr>
      </p:sp>
    </p:spTree>
    <p:extLst>
      <p:ext uri="{BB962C8B-B14F-4D97-AF65-F5344CB8AC3E}">
        <p14:creationId xmlns:p14="http://schemas.microsoft.com/office/powerpoint/2010/main" val="4241006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3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39120" y="808734"/>
            <a:ext cx="10919480" cy="8799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5800" spc="224" dirty="0">
                <a:solidFill>
                  <a:srgbClr val="38B6FF"/>
                </a:solidFill>
                <a:latin typeface="Russo One" panose="02000503050000020004" pitchFamily="2" charset="0"/>
              </a:rPr>
              <a:t>O QUE É BASELINE?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 t="5831" b="2764"/>
          <a:stretch>
            <a:fillRect/>
          </a:stretch>
        </p:blipFill>
        <p:spPr>
          <a:xfrm>
            <a:off x="11795992" y="2540"/>
            <a:ext cx="6206871" cy="851535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 l="3575" r="3575"/>
          <a:stretch>
            <a:fillRect/>
          </a:stretch>
        </p:blipFill>
        <p:spPr>
          <a:xfrm>
            <a:off x="15500524" y="9521739"/>
            <a:ext cx="2363316" cy="649053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D5A67A4B-3BAE-4A9F-A06A-C1D98E699C44}"/>
              </a:ext>
            </a:extLst>
          </p:cNvPr>
          <p:cNvSpPr txBox="1"/>
          <p:nvPr/>
        </p:nvSpPr>
        <p:spPr>
          <a:xfrm>
            <a:off x="739120" y="1943100"/>
            <a:ext cx="10462280" cy="48789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São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métricas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que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indicam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o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consumo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dos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recursos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computacionais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da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sua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infraestrutura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de banco de dados. </a:t>
            </a:r>
          </a:p>
          <a:p>
            <a:pPr algn="l">
              <a:lnSpc>
                <a:spcPts val="5460"/>
              </a:lnSpc>
            </a:pP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Tem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por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objetivo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te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dar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uma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visão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clara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da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saúde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do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seu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ambiente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,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lhe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permitindo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tomadas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de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decisão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e troubleshooting.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67B2B86E-FE09-47B3-94F1-5E7E31BED12F}"/>
              </a:ext>
            </a:extLst>
          </p:cNvPr>
          <p:cNvSpPr/>
          <p:nvPr/>
        </p:nvSpPr>
        <p:spPr>
          <a:xfrm rot="5400000">
            <a:off x="6017552" y="-3545547"/>
            <a:ext cx="80694" cy="10591800"/>
          </a:xfrm>
          <a:prstGeom prst="rect">
            <a:avLst/>
          </a:prstGeom>
          <a:solidFill>
            <a:srgbClr val="00B0F0"/>
          </a:solidFill>
        </p:spPr>
      </p:sp>
      <p:sp>
        <p:nvSpPr>
          <p:cNvPr id="6" name="AutoShape 8">
            <a:extLst>
              <a:ext uri="{FF2B5EF4-FFF2-40B4-BE49-F238E27FC236}">
                <a16:creationId xmlns:a16="http://schemas.microsoft.com/office/drawing/2014/main" id="{3CDE9183-1535-4BDA-911E-8DC44AE0B93F}"/>
              </a:ext>
            </a:extLst>
          </p:cNvPr>
          <p:cNvSpPr/>
          <p:nvPr/>
        </p:nvSpPr>
        <p:spPr>
          <a:xfrm>
            <a:off x="18002863" y="-10159"/>
            <a:ext cx="567624" cy="10325100"/>
          </a:xfrm>
          <a:prstGeom prst="rect">
            <a:avLst/>
          </a:prstGeom>
          <a:solidFill>
            <a:srgbClr val="F3F5F9"/>
          </a:solidFill>
        </p:spPr>
      </p:sp>
    </p:spTree>
    <p:extLst>
      <p:ext uri="{BB962C8B-B14F-4D97-AF65-F5344CB8AC3E}">
        <p14:creationId xmlns:p14="http://schemas.microsoft.com/office/powerpoint/2010/main" val="1058878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3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39120" y="808734"/>
            <a:ext cx="10919480" cy="8799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5800" spc="224" dirty="0">
                <a:solidFill>
                  <a:srgbClr val="38B6FF"/>
                </a:solidFill>
                <a:latin typeface="Russo One" panose="02000503050000020004" pitchFamily="2" charset="0"/>
              </a:rPr>
              <a:t>O QUE MONITORAR?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 t="5831" b="2764"/>
          <a:stretch>
            <a:fillRect/>
          </a:stretch>
        </p:blipFill>
        <p:spPr>
          <a:xfrm>
            <a:off x="11795992" y="2540"/>
            <a:ext cx="6206871" cy="851535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rcRect l="3575" r="3575"/>
          <a:stretch>
            <a:fillRect/>
          </a:stretch>
        </p:blipFill>
        <p:spPr>
          <a:xfrm>
            <a:off x="15500524" y="9521739"/>
            <a:ext cx="2363316" cy="649053"/>
          </a:xfrm>
          <a:prstGeom prst="rect">
            <a:avLst/>
          </a:prstGeo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67B2B86E-FE09-47B3-94F1-5E7E31BED12F}"/>
              </a:ext>
            </a:extLst>
          </p:cNvPr>
          <p:cNvSpPr/>
          <p:nvPr/>
        </p:nvSpPr>
        <p:spPr>
          <a:xfrm rot="5400000">
            <a:off x="6017552" y="-3545547"/>
            <a:ext cx="80694" cy="10591800"/>
          </a:xfrm>
          <a:prstGeom prst="rect">
            <a:avLst/>
          </a:prstGeom>
          <a:solidFill>
            <a:srgbClr val="00B0F0"/>
          </a:solidFill>
        </p:spPr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673DE885-134A-432C-A6D7-F872658F32EE}"/>
              </a:ext>
            </a:extLst>
          </p:cNvPr>
          <p:cNvSpPr txBox="1"/>
          <p:nvPr/>
        </p:nvSpPr>
        <p:spPr>
          <a:xfrm>
            <a:off x="739120" y="1943100"/>
            <a:ext cx="10462280" cy="67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l">
              <a:lnSpc>
                <a:spcPts val="5460"/>
              </a:lnSpc>
              <a:buFont typeface="Arial" panose="020B0604020202020204" pitchFamily="34" charset="0"/>
              <a:buChar char="•"/>
            </a:pP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% de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uso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de CPU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919FBD96-0214-451B-B602-DEBCCC68BF6E}"/>
              </a:ext>
            </a:extLst>
          </p:cNvPr>
          <p:cNvSpPr txBox="1"/>
          <p:nvPr/>
        </p:nvSpPr>
        <p:spPr>
          <a:xfrm>
            <a:off x="735494" y="2678309"/>
            <a:ext cx="10462280" cy="67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460"/>
              </a:lnSpc>
              <a:defRPr sz="4000" spc="151">
                <a:solidFill>
                  <a:srgbClr val="F3F5F9"/>
                </a:solidFill>
                <a:latin typeface="Franklin Gothic Heavy" panose="020B0903020102020204" pitchFamily="34" charset="0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% de </a:t>
            </a:r>
            <a:r>
              <a:rPr lang="en-US" dirty="0" err="1"/>
              <a:t>espaço</a:t>
            </a:r>
            <a:r>
              <a:rPr lang="en-US" dirty="0"/>
              <a:t> livre dos discos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7569C547-4164-4459-8244-64946553C5EE}"/>
              </a:ext>
            </a:extLst>
          </p:cNvPr>
          <p:cNvSpPr txBox="1"/>
          <p:nvPr/>
        </p:nvSpPr>
        <p:spPr>
          <a:xfrm>
            <a:off x="731865" y="3413518"/>
            <a:ext cx="10462280" cy="67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460"/>
              </a:lnSpc>
              <a:defRPr sz="4000" spc="151">
                <a:solidFill>
                  <a:srgbClr val="F3F5F9"/>
                </a:solidFill>
                <a:latin typeface="Franklin Gothic Heavy" panose="020B0903020102020204" pitchFamily="34" charset="0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% de </a:t>
            </a:r>
            <a:r>
              <a:rPr lang="en-US" dirty="0" err="1"/>
              <a:t>espaço</a:t>
            </a:r>
            <a:r>
              <a:rPr lang="en-US" dirty="0"/>
              <a:t> livre dos FILEGROUPS</a:t>
            </a: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60484D78-D12A-4A3E-87BC-D55DC06EC635}"/>
              </a:ext>
            </a:extLst>
          </p:cNvPr>
          <p:cNvSpPr txBox="1"/>
          <p:nvPr/>
        </p:nvSpPr>
        <p:spPr>
          <a:xfrm>
            <a:off x="728236" y="4148727"/>
            <a:ext cx="10462280" cy="67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460"/>
              </a:lnSpc>
              <a:defRPr sz="4000" spc="151">
                <a:solidFill>
                  <a:srgbClr val="F3F5F9"/>
                </a:solidFill>
                <a:latin typeface="Franklin Gothic Heavy" panose="020B0903020102020204" pitchFamily="34" charset="0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% de </a:t>
            </a:r>
            <a:r>
              <a:rPr lang="en-US" dirty="0" err="1"/>
              <a:t>espaço</a:t>
            </a:r>
            <a:r>
              <a:rPr lang="en-US" dirty="0"/>
              <a:t> livre do T-LOG</a:t>
            </a:r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465B1685-676F-491B-B702-D422ABDCB6B7}"/>
              </a:ext>
            </a:extLst>
          </p:cNvPr>
          <p:cNvSpPr txBox="1"/>
          <p:nvPr/>
        </p:nvSpPr>
        <p:spPr>
          <a:xfrm>
            <a:off x="724607" y="5619145"/>
            <a:ext cx="10462280" cy="67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460"/>
              </a:lnSpc>
              <a:defRPr sz="4000" spc="151">
                <a:solidFill>
                  <a:srgbClr val="F3F5F9"/>
                </a:solidFill>
                <a:latin typeface="Franklin Gothic Heavy" panose="020B0903020102020204" pitchFamily="34" charset="0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Replicação</a:t>
            </a:r>
            <a:r>
              <a:rPr lang="en-US" dirty="0"/>
              <a:t> do Always On/Mirroring</a:t>
            </a:r>
          </a:p>
        </p:txBody>
      </p:sp>
      <p:sp>
        <p:nvSpPr>
          <p:cNvPr id="19" name="TextBox 4">
            <a:extLst>
              <a:ext uri="{FF2B5EF4-FFF2-40B4-BE49-F238E27FC236}">
                <a16:creationId xmlns:a16="http://schemas.microsoft.com/office/drawing/2014/main" id="{79CD8829-0F34-4B7A-B7C0-C3589D173240}"/>
              </a:ext>
            </a:extLst>
          </p:cNvPr>
          <p:cNvSpPr txBox="1"/>
          <p:nvPr/>
        </p:nvSpPr>
        <p:spPr>
          <a:xfrm>
            <a:off x="720978" y="6354354"/>
            <a:ext cx="10462280" cy="67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460"/>
              </a:lnSpc>
              <a:defRPr sz="4000" spc="151">
                <a:solidFill>
                  <a:srgbClr val="F3F5F9"/>
                </a:solidFill>
                <a:latin typeface="Franklin Gothic Heavy" panose="020B0903020102020204" pitchFamily="34" charset="0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Erros</a:t>
            </a:r>
            <a:r>
              <a:rPr lang="en-US" dirty="0"/>
              <a:t> da </a:t>
            </a:r>
            <a:r>
              <a:rPr lang="en-US" dirty="0" err="1"/>
              <a:t>replicação</a:t>
            </a:r>
            <a:endParaRPr lang="en-US" dirty="0"/>
          </a:p>
        </p:txBody>
      </p:sp>
      <p:sp>
        <p:nvSpPr>
          <p:cNvPr id="21" name="TextBox 4">
            <a:extLst>
              <a:ext uri="{FF2B5EF4-FFF2-40B4-BE49-F238E27FC236}">
                <a16:creationId xmlns:a16="http://schemas.microsoft.com/office/drawing/2014/main" id="{28B1FA66-F243-441E-A0EA-E6E616934405}"/>
              </a:ext>
            </a:extLst>
          </p:cNvPr>
          <p:cNvSpPr txBox="1"/>
          <p:nvPr/>
        </p:nvSpPr>
        <p:spPr>
          <a:xfrm>
            <a:off x="717349" y="7089563"/>
            <a:ext cx="10462280" cy="67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460"/>
              </a:lnSpc>
              <a:defRPr sz="4000" spc="151">
                <a:solidFill>
                  <a:srgbClr val="F3F5F9"/>
                </a:solidFill>
                <a:latin typeface="Franklin Gothic Heavy" panose="020B0903020102020204" pitchFamily="34" charset="0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In-Memory</a:t>
            </a:r>
          </a:p>
        </p:txBody>
      </p:sp>
      <p:sp>
        <p:nvSpPr>
          <p:cNvPr id="23" name="TextBox 4">
            <a:extLst>
              <a:ext uri="{FF2B5EF4-FFF2-40B4-BE49-F238E27FC236}">
                <a16:creationId xmlns:a16="http://schemas.microsoft.com/office/drawing/2014/main" id="{3C0425D7-1FD7-4188-9608-5D816002833D}"/>
              </a:ext>
            </a:extLst>
          </p:cNvPr>
          <p:cNvSpPr txBox="1"/>
          <p:nvPr/>
        </p:nvSpPr>
        <p:spPr>
          <a:xfrm>
            <a:off x="713720" y="7824770"/>
            <a:ext cx="10462280" cy="67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460"/>
              </a:lnSpc>
              <a:defRPr sz="4000" spc="151">
                <a:solidFill>
                  <a:srgbClr val="F3F5F9"/>
                </a:solidFill>
                <a:latin typeface="Franklin Gothic Heavy" panose="020B0903020102020204" pitchFamily="34" charset="0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Errorlog</a:t>
            </a:r>
            <a:endParaRPr lang="en-US" dirty="0"/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090B6596-3F83-4711-BF8E-4BC719BF7F9D}"/>
              </a:ext>
            </a:extLst>
          </p:cNvPr>
          <p:cNvSpPr txBox="1"/>
          <p:nvPr/>
        </p:nvSpPr>
        <p:spPr>
          <a:xfrm>
            <a:off x="713720" y="4883936"/>
            <a:ext cx="10462280" cy="67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460"/>
              </a:lnSpc>
              <a:defRPr sz="4000" spc="151">
                <a:solidFill>
                  <a:srgbClr val="F3F5F9"/>
                </a:solidFill>
                <a:latin typeface="Franklin Gothic Heavy" panose="020B0903020102020204" pitchFamily="34" charset="0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Ausência</a:t>
            </a:r>
            <a:r>
              <a:rPr lang="en-US" dirty="0"/>
              <a:t> de backups</a:t>
            </a:r>
          </a:p>
        </p:txBody>
      </p:sp>
      <p:sp>
        <p:nvSpPr>
          <p:cNvPr id="27" name="AutoShape 8">
            <a:extLst>
              <a:ext uri="{FF2B5EF4-FFF2-40B4-BE49-F238E27FC236}">
                <a16:creationId xmlns:a16="http://schemas.microsoft.com/office/drawing/2014/main" id="{C0537B05-4CD3-4F87-8AA5-C2F0415B5340}"/>
              </a:ext>
            </a:extLst>
          </p:cNvPr>
          <p:cNvSpPr/>
          <p:nvPr/>
        </p:nvSpPr>
        <p:spPr>
          <a:xfrm>
            <a:off x="18002863" y="-10159"/>
            <a:ext cx="567624" cy="10325100"/>
          </a:xfrm>
          <a:prstGeom prst="rect">
            <a:avLst/>
          </a:prstGeom>
          <a:solidFill>
            <a:srgbClr val="F3F5F9"/>
          </a:solidFill>
        </p:spPr>
      </p:sp>
    </p:spTree>
    <p:extLst>
      <p:ext uri="{BB962C8B-B14F-4D97-AF65-F5344CB8AC3E}">
        <p14:creationId xmlns:p14="http://schemas.microsoft.com/office/powerpoint/2010/main" val="95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15" grpId="0"/>
      <p:bldP spid="17" grpId="0"/>
      <p:bldP spid="19" grpId="0"/>
      <p:bldP spid="21" grpId="0"/>
      <p:bldP spid="23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3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39120" y="808734"/>
            <a:ext cx="10919480" cy="8799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5800" spc="224" dirty="0">
                <a:solidFill>
                  <a:srgbClr val="38B6FF"/>
                </a:solidFill>
                <a:latin typeface="Russo One" panose="02000503050000020004" pitchFamily="2" charset="0"/>
              </a:rPr>
              <a:t>O QUE </a:t>
            </a:r>
            <a:r>
              <a:rPr lang="en-US" sz="5800" spc="224" dirty="0">
                <a:solidFill>
                  <a:srgbClr val="FF0000"/>
                </a:solidFill>
                <a:latin typeface="Russo One" panose="02000503050000020004" pitchFamily="2" charset="0"/>
              </a:rPr>
              <a:t>NÃO</a:t>
            </a:r>
            <a:r>
              <a:rPr lang="en-US" sz="5800" spc="224" dirty="0">
                <a:solidFill>
                  <a:srgbClr val="38B6FF"/>
                </a:solidFill>
                <a:latin typeface="Russo One" panose="02000503050000020004" pitchFamily="2" charset="0"/>
              </a:rPr>
              <a:t> MONITORAR?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 t="5831" b="2764"/>
          <a:stretch>
            <a:fillRect/>
          </a:stretch>
        </p:blipFill>
        <p:spPr>
          <a:xfrm>
            <a:off x="11795992" y="2540"/>
            <a:ext cx="6206871" cy="8515350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>
            <a:off x="18002863" y="-10159"/>
            <a:ext cx="567624" cy="10325100"/>
          </a:xfrm>
          <a:prstGeom prst="rect">
            <a:avLst/>
          </a:prstGeom>
          <a:solidFill>
            <a:srgbClr val="F3F5F9"/>
          </a:soli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 l="3575" r="3575"/>
          <a:stretch>
            <a:fillRect/>
          </a:stretch>
        </p:blipFill>
        <p:spPr>
          <a:xfrm>
            <a:off x="15500524" y="9521739"/>
            <a:ext cx="2363316" cy="649053"/>
          </a:xfrm>
          <a:prstGeom prst="rect">
            <a:avLst/>
          </a:prstGeo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67B2B86E-FE09-47B3-94F1-5E7E31BED12F}"/>
              </a:ext>
            </a:extLst>
          </p:cNvPr>
          <p:cNvSpPr/>
          <p:nvPr/>
        </p:nvSpPr>
        <p:spPr>
          <a:xfrm rot="5400000">
            <a:off x="6017552" y="-3545547"/>
            <a:ext cx="80694" cy="10591800"/>
          </a:xfrm>
          <a:prstGeom prst="rect">
            <a:avLst/>
          </a:prstGeom>
          <a:solidFill>
            <a:srgbClr val="00B0F0"/>
          </a:solidFill>
        </p:spPr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855053AC-1E57-4D39-9C4B-68BD256D4BD4}"/>
              </a:ext>
            </a:extLst>
          </p:cNvPr>
          <p:cNvSpPr txBox="1"/>
          <p:nvPr/>
        </p:nvSpPr>
        <p:spPr>
          <a:xfrm>
            <a:off x="739120" y="1943100"/>
            <a:ext cx="10462280" cy="67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l">
              <a:lnSpc>
                <a:spcPts val="5460"/>
              </a:lnSpc>
              <a:buFont typeface="Arial" panose="020B0604020202020204" pitchFamily="34" charset="0"/>
              <a:buChar char="•"/>
            </a:pP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% de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espaço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livre dos datafiles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E934BE8A-1AF8-4CDA-8962-E5DA21935A58}"/>
              </a:ext>
            </a:extLst>
          </p:cNvPr>
          <p:cNvSpPr txBox="1"/>
          <p:nvPr/>
        </p:nvSpPr>
        <p:spPr>
          <a:xfrm>
            <a:off x="735494" y="2678309"/>
            <a:ext cx="10462280" cy="67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460"/>
              </a:lnSpc>
              <a:defRPr sz="4000" spc="151">
                <a:solidFill>
                  <a:srgbClr val="F3F5F9"/>
                </a:solidFill>
                <a:latin typeface="Franklin Gothic Heavy" panose="020B0903020102020204" pitchFamily="34" charset="0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Locks</a:t>
            </a:r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9E2F3E4A-8634-4BE3-A793-5EBAACD70930}"/>
              </a:ext>
            </a:extLst>
          </p:cNvPr>
          <p:cNvSpPr txBox="1"/>
          <p:nvPr/>
        </p:nvSpPr>
        <p:spPr>
          <a:xfrm>
            <a:off x="731865" y="3413518"/>
            <a:ext cx="10462280" cy="67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460"/>
              </a:lnSpc>
              <a:defRPr sz="4000" spc="151">
                <a:solidFill>
                  <a:srgbClr val="F3F5F9"/>
                </a:solidFill>
                <a:latin typeface="Franklin Gothic Heavy" panose="020B0903020102020204" pitchFamily="34" charset="0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Deadlocks</a:t>
            </a: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8E2E5FEC-0925-404B-9139-39BBA16222B1}"/>
              </a:ext>
            </a:extLst>
          </p:cNvPr>
          <p:cNvSpPr txBox="1"/>
          <p:nvPr/>
        </p:nvSpPr>
        <p:spPr>
          <a:xfrm>
            <a:off x="728236" y="4148727"/>
            <a:ext cx="10462280" cy="67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460"/>
              </a:lnSpc>
              <a:defRPr sz="4000" spc="151">
                <a:solidFill>
                  <a:srgbClr val="F3F5F9"/>
                </a:solidFill>
                <a:latin typeface="Franklin Gothic Heavy" panose="020B0903020102020204" pitchFamily="34" charset="0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Waits</a:t>
            </a:r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id="{E15E1C28-CAF6-4FE2-894D-70534A94346B}"/>
              </a:ext>
            </a:extLst>
          </p:cNvPr>
          <p:cNvSpPr txBox="1"/>
          <p:nvPr/>
        </p:nvSpPr>
        <p:spPr>
          <a:xfrm>
            <a:off x="713720" y="4883936"/>
            <a:ext cx="10462280" cy="67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460"/>
              </a:lnSpc>
              <a:defRPr sz="4000" spc="151">
                <a:solidFill>
                  <a:srgbClr val="F3F5F9"/>
                </a:solidFill>
                <a:latin typeface="Franklin Gothic Heavy" panose="020B0903020102020204" pitchFamily="34" charset="0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Picos</a:t>
            </a:r>
            <a:r>
              <a:rPr lang="en-US" dirty="0"/>
              <a:t> de </a:t>
            </a:r>
            <a:r>
              <a:rPr lang="en-US" dirty="0" err="1"/>
              <a:t>latência</a:t>
            </a:r>
            <a:r>
              <a:rPr lang="en-US" dirty="0"/>
              <a:t> de disco</a:t>
            </a:r>
          </a:p>
        </p:txBody>
      </p:sp>
    </p:spTree>
    <p:extLst>
      <p:ext uri="{BB962C8B-B14F-4D97-AF65-F5344CB8AC3E}">
        <p14:creationId xmlns:p14="http://schemas.microsoft.com/office/powerpoint/2010/main" val="291572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6800</TotalTime>
  <Words>388</Words>
  <Application>Microsoft Office PowerPoint</Application>
  <PresentationFormat>Personalizar</PresentationFormat>
  <Paragraphs>81</Paragraphs>
  <Slides>13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Glacial Indifference</vt:lpstr>
      <vt:lpstr>Franklin Gothic Heavy</vt:lpstr>
      <vt:lpstr>Arial</vt:lpstr>
      <vt:lpstr>Russo One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TUNING</dc:title>
  <dc:creator>Guilherme Torres</dc:creator>
  <cp:lastModifiedBy>Marcel Inowe</cp:lastModifiedBy>
  <cp:revision>87</cp:revision>
  <dcterms:created xsi:type="dcterms:W3CDTF">2006-08-16T00:00:00Z</dcterms:created>
  <dcterms:modified xsi:type="dcterms:W3CDTF">2020-08-25T19:59:27Z</dcterms:modified>
  <dc:identifier>DAD_WODvzJw</dc:identifier>
</cp:coreProperties>
</file>