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1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usso One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3" d="100"/>
          <a:sy n="63" d="100"/>
        </p:scale>
        <p:origin x="66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B9C2F-9055-418F-8158-046E3704C7B0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B08BB-E180-405B-ABF5-737CAD31D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40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08BB-E180-405B-ABF5-737CAD31DD9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3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7.jp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744633" y="1035703"/>
            <a:ext cx="359014" cy="8121869"/>
          </a:xfrm>
          <a:prstGeom prst="rect">
            <a:avLst/>
          </a:prstGeom>
          <a:solidFill>
            <a:srgbClr val="00B0F0"/>
          </a:solidFill>
        </p:spPr>
      </p:sp>
      <p:sp>
        <p:nvSpPr>
          <p:cNvPr id="3" name="AutoShape 3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0B0F0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2038" y="3993899"/>
            <a:ext cx="3246608" cy="231320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369634" y="876300"/>
            <a:ext cx="13384966" cy="7903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8000" dirty="0">
                <a:solidFill>
                  <a:srgbClr val="00B0F0"/>
                </a:solidFill>
                <a:latin typeface="Russo One" panose="02000503050000020004" pitchFamily="2" charset="0"/>
              </a:rPr>
              <a:t>TOP 5 DICAS DE PERFORMANCE QUE TODO DEV DEVE SABER</a:t>
            </a:r>
          </a:p>
          <a:p>
            <a:pPr algn="l">
              <a:lnSpc>
                <a:spcPts val="10400"/>
              </a:lnSpc>
            </a:pPr>
            <a:endParaRPr lang="en-US" sz="8000" dirty="0">
              <a:solidFill>
                <a:srgbClr val="00B0F0"/>
              </a:solidFill>
              <a:latin typeface="Russo One" panose="02000503050000020004" pitchFamily="2" charset="0"/>
            </a:endParaRPr>
          </a:p>
          <a:p>
            <a:pPr algn="l">
              <a:lnSpc>
                <a:spcPts val="10400"/>
              </a:lnSpc>
            </a:pPr>
            <a:r>
              <a:rPr lang="en-US" sz="6600" dirty="0">
                <a:solidFill>
                  <a:schemeClr val="bg1"/>
                </a:solidFill>
                <a:latin typeface="Russo One" panose="02000503050000020004" pitchFamily="2" charset="0"/>
              </a:rPr>
              <a:t>MARCEL INOWE</a:t>
            </a:r>
          </a:p>
          <a:p>
            <a:pPr algn="l">
              <a:lnSpc>
                <a:spcPts val="10400"/>
              </a:lnSpc>
            </a:pPr>
            <a:r>
              <a:rPr lang="en-US" sz="6600" dirty="0">
                <a:solidFill>
                  <a:schemeClr val="bg1"/>
                </a:solidFill>
                <a:latin typeface="Russo One" panose="02000503050000020004" pitchFamily="2" charset="0"/>
              </a:rPr>
              <a:t>DATA TUNING &amp; CONSULTA DB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sp>
        <p:nvSpPr>
          <p:cNvPr id="4" name="TextBox 4"/>
          <p:cNvSpPr txBox="1"/>
          <p:nvPr/>
        </p:nvSpPr>
        <p:spPr>
          <a:xfrm>
            <a:off x="205720" y="114300"/>
            <a:ext cx="6880880" cy="919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020301"/>
                </a:solidFill>
                <a:latin typeface="Russo One" panose="02000503050000020004" pitchFamily="2" charset="0"/>
              </a:rPr>
              <a:t>GET-HELP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1A4A83A-36E8-432B-B313-EA6C213DB2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62" y="7318420"/>
            <a:ext cx="495827" cy="49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F0C13FF-C956-4DFC-8324-0051F41F56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962" y="8024053"/>
            <a:ext cx="495829" cy="372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10F0C27-56B9-42E0-B76E-22CB6FF0F49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967" y="8609396"/>
            <a:ext cx="457822" cy="461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003D8C2-FB65-4780-9F34-DB24DE82D74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7" y="9168134"/>
            <a:ext cx="474639" cy="474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5E4839-AC31-48A9-B1EF-B706AB213856}"/>
              </a:ext>
            </a:extLst>
          </p:cNvPr>
          <p:cNvSpPr txBox="1"/>
          <p:nvPr/>
        </p:nvSpPr>
        <p:spPr>
          <a:xfrm>
            <a:off x="816591" y="7349402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In/</a:t>
            </a:r>
            <a:r>
              <a:rPr lang="pt-BR" sz="2400" dirty="0" err="1"/>
              <a:t>marcelinowe</a:t>
            </a:r>
            <a:r>
              <a:rPr lang="pt-BR" sz="2400" dirty="0"/>
              <a:t>/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F75EF5-E943-4C96-A662-FE2014CA4B4F}"/>
              </a:ext>
            </a:extLst>
          </p:cNvPr>
          <p:cNvSpPr txBox="1"/>
          <p:nvPr/>
        </p:nvSpPr>
        <p:spPr>
          <a:xfrm>
            <a:off x="806431" y="795092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marcel@datatuning.com.br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ACA2A4-9FAB-4926-9276-D19925ED673D}"/>
              </a:ext>
            </a:extLst>
          </p:cNvPr>
          <p:cNvSpPr txBox="1"/>
          <p:nvPr/>
        </p:nvSpPr>
        <p:spPr>
          <a:xfrm>
            <a:off x="806431" y="863922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https://datatuning.com.br/blog/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DA4FD33-6EF2-432D-844A-D977646DDDA6}"/>
              </a:ext>
            </a:extLst>
          </p:cNvPr>
          <p:cNvSpPr txBox="1"/>
          <p:nvPr/>
        </p:nvSpPr>
        <p:spPr>
          <a:xfrm>
            <a:off x="791191" y="9151236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youtube.com/</a:t>
            </a:r>
            <a:r>
              <a:rPr lang="pt-BR" sz="2400" dirty="0" err="1"/>
              <a:t>DataTuning_Channel</a:t>
            </a:r>
            <a:endParaRPr lang="pt-BR" sz="2400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735AD579-F4B7-4D95-A1F3-74FA3DDB8960}"/>
              </a:ext>
            </a:extLst>
          </p:cNvPr>
          <p:cNvSpPr txBox="1"/>
          <p:nvPr/>
        </p:nvSpPr>
        <p:spPr>
          <a:xfrm>
            <a:off x="152400" y="6720082"/>
            <a:ext cx="770588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5400" b="1" spc="96" dirty="0">
                <a:solidFill>
                  <a:schemeClr val="bg1"/>
                </a:solidFill>
                <a:latin typeface="Russo One" panose="020B0604020202020204" charset="0"/>
              </a:rPr>
              <a:t>CONTATOS</a:t>
            </a:r>
            <a:endParaRPr lang="en-US" sz="3200" spc="96" dirty="0">
              <a:solidFill>
                <a:schemeClr val="bg1"/>
              </a:solidFill>
              <a:latin typeface="Russo One" panose="020B060402020202020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1B73124C-9B66-4B8E-9C08-CA9B5AE6CB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0" y="910298"/>
            <a:ext cx="4444418" cy="55555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BB3F3904-178B-4EED-82E8-50D9E0B16E8C}"/>
              </a:ext>
            </a:extLst>
          </p:cNvPr>
          <p:cNvSpPr txBox="1"/>
          <p:nvPr/>
        </p:nvSpPr>
        <p:spPr>
          <a:xfrm>
            <a:off x="4789162" y="910298"/>
            <a:ext cx="132931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6600" dirty="0">
                <a:latin typeface="Russo One" panose="020B0604020202020204" charset="0"/>
              </a:rPr>
              <a:t>Pescador Esportivo;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6600" dirty="0">
                <a:latin typeface="Russo One" panose="020B0604020202020204" charset="0"/>
              </a:rPr>
              <a:t>DBA SQL Server @ </a:t>
            </a:r>
            <a:r>
              <a:rPr lang="pt-BR" sz="6600" dirty="0" err="1">
                <a:latin typeface="Russo One" panose="020B0604020202020204" charset="0"/>
              </a:rPr>
              <a:t>Itau</a:t>
            </a:r>
            <a:endParaRPr lang="pt-BR" sz="6600" dirty="0">
              <a:latin typeface="Russo One" panose="020B060402020202020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6600" dirty="0" err="1">
                <a:latin typeface="Russo One" panose="020B0604020202020204" charset="0"/>
              </a:rPr>
              <a:t>Co-fundador</a:t>
            </a:r>
            <a:r>
              <a:rPr lang="pt-BR" sz="6600" dirty="0">
                <a:latin typeface="Russo One" panose="020B0604020202020204" charset="0"/>
              </a:rPr>
              <a:t> da Data </a:t>
            </a:r>
            <a:r>
              <a:rPr lang="pt-BR" sz="6600" dirty="0" err="1">
                <a:latin typeface="Russo One" panose="020B0604020202020204" charset="0"/>
              </a:rPr>
              <a:t>Tuning</a:t>
            </a:r>
            <a:endParaRPr lang="pt-BR" sz="6600" dirty="0">
              <a:latin typeface="Russo One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3DEA1BC-8D94-4B78-9D8B-75E0153E2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1466637"/>
            <a:ext cx="15653105" cy="939186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A7E09C2-35FC-4446-8702-0DBFD946A0D9}"/>
              </a:ext>
            </a:extLst>
          </p:cNvPr>
          <p:cNvSpPr/>
          <p:nvPr/>
        </p:nvSpPr>
        <p:spPr>
          <a:xfrm>
            <a:off x="2209800" y="2705100"/>
            <a:ext cx="10210800" cy="6593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CE4D4D-5BBC-4F9D-9418-40CB46075884}"/>
              </a:ext>
            </a:extLst>
          </p:cNvPr>
          <p:cNvSpPr txBox="1"/>
          <p:nvPr/>
        </p:nvSpPr>
        <p:spPr>
          <a:xfrm>
            <a:off x="2286000" y="290911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11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Filtrando colunas </a:t>
            </a:r>
            <a:r>
              <a:rPr lang="pt-BR" sz="2800" b="1" dirty="0" err="1">
                <a:solidFill>
                  <a:srgbClr val="011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pt-BR" sz="2800" b="1" dirty="0">
                <a:solidFill>
                  <a:srgbClr val="011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corretamente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6DC2B74-E3AD-405D-B62B-FDC821B3E03D}"/>
              </a:ext>
            </a:extLst>
          </p:cNvPr>
          <p:cNvSpPr txBox="1"/>
          <p:nvPr/>
        </p:nvSpPr>
        <p:spPr>
          <a:xfrm>
            <a:off x="2286000" y="356366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11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Como tirar proveito das </a:t>
            </a:r>
            <a:r>
              <a:rPr lang="pt-BR" sz="2800" b="1" dirty="0" err="1">
                <a:solidFill>
                  <a:srgbClr val="011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computed</a:t>
            </a:r>
            <a:r>
              <a:rPr lang="pt-BR" sz="2800" b="1" dirty="0">
                <a:solidFill>
                  <a:srgbClr val="011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solidFill>
                  <a:srgbClr val="011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endParaRPr lang="pt-BR" sz="2800" b="1" dirty="0">
              <a:solidFill>
                <a:srgbClr val="011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37D592-68D3-4EEC-98CF-6298F5E13ADD}"/>
              </a:ext>
            </a:extLst>
          </p:cNvPr>
          <p:cNvSpPr txBox="1"/>
          <p:nvPr/>
        </p:nvSpPr>
        <p:spPr>
          <a:xfrm>
            <a:off x="2286000" y="415290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11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Criando uma procedure dinâmica performática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0BE70B6-B495-4055-B1FB-BDE234683097}"/>
              </a:ext>
            </a:extLst>
          </p:cNvPr>
          <p:cNvSpPr txBox="1"/>
          <p:nvPr/>
        </p:nvSpPr>
        <p:spPr>
          <a:xfrm>
            <a:off x="2286000" y="475232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11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Otimizando seu tempo de expurgo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A019E78-DBC8-491F-9714-C7CC17502A33}"/>
              </a:ext>
            </a:extLst>
          </p:cNvPr>
          <p:cNvSpPr txBox="1"/>
          <p:nvPr/>
        </p:nvSpPr>
        <p:spPr>
          <a:xfrm>
            <a:off x="2286000" y="536192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11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Como a conversão implícita pode te prejudicar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AA0EB77-8CF5-4D9A-AD3D-E0E23CF07FF5}"/>
              </a:ext>
            </a:extLst>
          </p:cNvPr>
          <p:cNvSpPr txBox="1"/>
          <p:nvPr/>
        </p:nvSpPr>
        <p:spPr>
          <a:xfrm>
            <a:off x="1558876" y="855027"/>
            <a:ext cx="34652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Agenda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7193</TotalTime>
  <Words>98</Words>
  <Application>Microsoft Office PowerPoint</Application>
  <PresentationFormat>Personalizar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Russo One</vt:lpstr>
      <vt:lpstr>Calibri</vt:lpstr>
      <vt:lpstr>Arial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TUNING</dc:title>
  <dc:creator>Guilherme Torres</dc:creator>
  <cp:lastModifiedBy>Marcel Inowe</cp:lastModifiedBy>
  <cp:revision>83</cp:revision>
  <dcterms:created xsi:type="dcterms:W3CDTF">2006-08-16T00:00:00Z</dcterms:created>
  <dcterms:modified xsi:type="dcterms:W3CDTF">2021-08-26T21:21:40Z</dcterms:modified>
  <dc:identifier>DAD_WODvzJw</dc:identifier>
</cp:coreProperties>
</file>