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3" r:id="rId4"/>
    <p:sldId id="257" r:id="rId5"/>
    <p:sldId id="258" r:id="rId6"/>
    <p:sldId id="262" r:id="rId7"/>
    <p:sldId id="265" r:id="rId8"/>
    <p:sldId id="264" r:id="rId9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1" autoAdjust="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744" y="48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  <a:prstGeom prst="rect">
            <a:avLst/>
          </a:prstGeo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Patrocinadores</a:t>
            </a:r>
            <a:r>
              <a:rPr lang="en-US" dirty="0"/>
              <a:t>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279C1F3-65E8-4656-8B42-39F61F4A8F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38" y="4235540"/>
            <a:ext cx="35052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F4F13E9-28D1-43CC-8384-60F4463DA6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507" y="2774667"/>
            <a:ext cx="3227826" cy="159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F90A941-404D-4D17-860A-84E1D243DC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03" y="1164375"/>
            <a:ext cx="4798774" cy="179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7367C4B-1B38-4A30-B363-15484F0BC4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663" y="423554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52E8E453-B4F7-4511-B20D-BD0E9F8A1CA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03" y="2847290"/>
            <a:ext cx="2688380" cy="95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2FCEA72A-9BDD-4FE0-8DD0-DF3CEA3733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556" y="1308323"/>
            <a:ext cx="4749215" cy="159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C9DCF-C983-481A-AAE8-6E2B995AE3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Parceiros do Evento:</a:t>
            </a:r>
          </a:p>
        </p:txBody>
      </p:sp>
      <p:pic>
        <p:nvPicPr>
          <p:cNvPr id="3" name="Picture 14" descr="Image preview">
            <a:extLst>
              <a:ext uri="{FF2B5EF4-FFF2-40B4-BE49-F238E27FC236}">
                <a16:creationId xmlns:a16="http://schemas.microsoft.com/office/drawing/2014/main" id="{F8AD5B4F-167D-4CB2-83BB-31E3DACA40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38" y="4340222"/>
            <a:ext cx="3162555" cy="109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6" descr="Image preview">
            <a:extLst>
              <a:ext uri="{FF2B5EF4-FFF2-40B4-BE49-F238E27FC236}">
                <a16:creationId xmlns:a16="http://schemas.microsoft.com/office/drawing/2014/main" id="{C3110526-7F93-4ED8-A473-98D11912238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58" y="3039566"/>
            <a:ext cx="4384183" cy="61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72E5641-0A1E-44EA-A142-BCF73EC5D23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8358" y="1329617"/>
            <a:ext cx="3504762" cy="131428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E010003-D618-4625-8D74-C84D017FA52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707949" y="2294394"/>
            <a:ext cx="1550710" cy="246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1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Image" r:id="rId8" imgW="2279520" imgH="1310400" progId="Photoshop.Image.18">
                  <p:embed/>
                </p:oleObj>
              </mc:Choice>
              <mc:Fallback>
                <p:oleObj name="Image" r:id="rId8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spaço Reservado para Título 3">
            <a:extLst>
              <a:ext uri="{FF2B5EF4-FFF2-40B4-BE49-F238E27FC236}">
                <a16:creationId xmlns:a16="http://schemas.microsoft.com/office/drawing/2014/main" id="{CDC3D874-D956-46CF-BEED-C77165BED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63" y="344488"/>
            <a:ext cx="9936162" cy="125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7" r:id="rId4"/>
    <p:sldLayoutId id="2147483654" r:id="rId5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hyperlink" Target="https://www.youtube.com/channel/UCsd5MjHlc9dNDQV6NTf_IQQ" TargetMode="External"/><Relationship Id="rId3" Type="http://schemas.openxmlformats.org/officeDocument/2006/relationships/image" Target="../media/image16.JPG"/><Relationship Id="rId7" Type="http://schemas.openxmlformats.org/officeDocument/2006/relationships/hyperlink" Target="mailto:marcel@datatuning.com.br" TargetMode="External"/><Relationship Id="rId12" Type="http://schemas.openxmlformats.org/officeDocument/2006/relationships/hyperlink" Target="https://www.meetup.com/pt-BR/Data-Tuning-Group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hyperlink" Target="https://www.linkedin.com/in/marcelinowe/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hyperlink" Target="https://blog.datatuning.com.br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datatuning.com.br/" TargetMode="External"/><Relationship Id="rId13" Type="http://schemas.openxmlformats.org/officeDocument/2006/relationships/image" Target="../media/image22.jpe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hyperlink" Target="https://www.youtube.com/channel/UCsd5MjHlc9dNDQV6NTf_IQQ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guilherme@datatuning.com.br" TargetMode="External"/><Relationship Id="rId11" Type="http://schemas.openxmlformats.org/officeDocument/2006/relationships/hyperlink" Target="https://www.meetup.com/pt-BR/Data-Tuning-Group/" TargetMode="External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openxmlformats.org/officeDocument/2006/relationships/hyperlink" Target="https://www.linkedin.com/in/marcelinowe/" TargetMode="External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HREV13xLCk&amp;t=2951s" TargetMode="External"/><Relationship Id="rId2" Type="http://schemas.openxmlformats.org/officeDocument/2006/relationships/hyperlink" Target="https://blogs.msdn.microsoft.com/psssql/2018/02/16/uniqueifier-considerations-and-error-666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upport.microsoft.com/pt-br/help/982441/fix-you-receive-error-666-when-you-rebuild-an-index-online-on-a-partit" TargetMode="External"/><Relationship Id="rId4" Type="http://schemas.openxmlformats.org/officeDocument/2006/relationships/hyperlink" Target="https://techcommunity.microsoft.com/t5/SQL-Server/Behind-the-Scenes-on-OPTIMIZE-FOR-SEQUENTIAL-KEY/ba-p/80688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081643-8C4F-43DA-A405-46EEC7837D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157" y="360588"/>
            <a:ext cx="10799762" cy="791937"/>
          </a:xfrm>
        </p:spPr>
        <p:txBody>
          <a:bodyPr/>
          <a:lstStyle/>
          <a:p>
            <a:r>
              <a:rPr lang="pt-BR" b="1" dirty="0"/>
              <a:t>SQL Saturday #900 – Vitória ES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89BD5E6-1CF6-46A8-82E5-91F192F6E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906" y="3779838"/>
            <a:ext cx="11317743" cy="2339975"/>
          </a:xfrm>
        </p:spPr>
        <p:txBody>
          <a:bodyPr/>
          <a:lstStyle/>
          <a:p>
            <a:r>
              <a:rPr lang="pt-BR" sz="5400" b="1" dirty="0"/>
              <a:t>Troubleshooting your SQL Server</a:t>
            </a:r>
          </a:p>
        </p:txBody>
      </p:sp>
    </p:spTree>
    <p:extLst>
      <p:ext uri="{BB962C8B-B14F-4D97-AF65-F5344CB8AC3E}">
        <p14:creationId xmlns:p14="http://schemas.microsoft.com/office/powerpoint/2010/main" val="44044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B241CD3-DB6E-4B85-A8EC-400ABDB70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881" y="1725835"/>
            <a:ext cx="1186633" cy="31026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130F1084-313E-4B21-8A71-9D7A57D1AE5D}"/>
              </a:ext>
            </a:extLst>
          </p:cNvPr>
          <p:cNvSpPr/>
          <p:nvPr/>
        </p:nvSpPr>
        <p:spPr>
          <a:xfrm>
            <a:off x="178670" y="78058"/>
            <a:ext cx="7237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pt-BR" sz="3600" b="1" dirty="0" err="1">
                <a:solidFill>
                  <a:srgbClr val="011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pt-BR" sz="3600" b="1" dirty="0">
                <a:solidFill>
                  <a:srgbClr val="011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-Help Marcel-Inowe -Detailed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BB4AC75-479F-4316-B3B0-E8FBDAF725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45" t="18324" r="8392" b="14569"/>
          <a:stretch/>
        </p:blipFill>
        <p:spPr>
          <a:xfrm rot="16200000">
            <a:off x="16216" y="1341325"/>
            <a:ext cx="3709748" cy="324387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82047B0-C67D-47FA-BF7D-2281EE5BED4B}"/>
              </a:ext>
            </a:extLst>
          </p:cNvPr>
          <p:cNvSpPr/>
          <p:nvPr/>
        </p:nvSpPr>
        <p:spPr>
          <a:xfrm>
            <a:off x="3530686" y="997857"/>
            <a:ext cx="2287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0C24E34-9C18-412C-9DE4-C4939E8BADCB}"/>
              </a:ext>
            </a:extLst>
          </p:cNvPr>
          <p:cNvSpPr/>
          <p:nvPr/>
        </p:nvSpPr>
        <p:spPr>
          <a:xfrm>
            <a:off x="3756659" y="1356503"/>
            <a:ext cx="5128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Consultor de Banco de Dados SQL Server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F65801F-7C3E-4F64-90F5-EE8F543E154A}"/>
              </a:ext>
            </a:extLst>
          </p:cNvPr>
          <p:cNvSpPr/>
          <p:nvPr/>
        </p:nvSpPr>
        <p:spPr>
          <a:xfrm>
            <a:off x="3765003" y="1669797"/>
            <a:ext cx="1840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i="1" dirty="0" err="1">
                <a:latin typeface="Arial" panose="020B0604020202020204" pitchFamily="34" charset="0"/>
                <a:cs typeface="Arial" panose="020B0604020202020204" pitchFamily="34" charset="0"/>
              </a:rPr>
              <a:t>Co-Founder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 @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4604443-1312-4172-A7CF-180F023EED86}"/>
              </a:ext>
            </a:extLst>
          </p:cNvPr>
          <p:cNvSpPr/>
          <p:nvPr/>
        </p:nvSpPr>
        <p:spPr>
          <a:xfrm>
            <a:off x="3552089" y="2065633"/>
            <a:ext cx="1872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CONTACTS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C7E5311-8B36-4E5F-AF64-050C681A5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827" y="2553802"/>
            <a:ext cx="365281" cy="36528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5C231842-E000-465A-873A-80E2038EF4A6}"/>
              </a:ext>
            </a:extLst>
          </p:cNvPr>
          <p:cNvSpPr/>
          <p:nvPr/>
        </p:nvSpPr>
        <p:spPr>
          <a:xfrm>
            <a:off x="4274150" y="2549751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/in/marcelinowe/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40D1092-81AD-4E02-B86B-5742A55692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23827" y="3037920"/>
            <a:ext cx="397585" cy="266382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3C99A150-7F65-44D3-876C-6C7C10BBDED5}"/>
              </a:ext>
            </a:extLst>
          </p:cNvPr>
          <p:cNvSpPr/>
          <p:nvPr/>
        </p:nvSpPr>
        <p:spPr>
          <a:xfrm>
            <a:off x="4274150" y="2984111"/>
            <a:ext cx="2957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marcel@datatuning.com.br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504AFF5-71AF-48E1-8CC2-760D51CCEF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30347" y="3429705"/>
            <a:ext cx="377543" cy="377543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60854592-E296-4AD0-AC11-C0EDAD7E3886}"/>
              </a:ext>
            </a:extLst>
          </p:cNvPr>
          <p:cNvSpPr/>
          <p:nvPr/>
        </p:nvSpPr>
        <p:spPr>
          <a:xfrm>
            <a:off x="4274150" y="3426916"/>
            <a:ext cx="2659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blog.datatuning.com.br/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BB30699-FBE4-48D9-90F9-A9C8EA5333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469" y="3792471"/>
            <a:ext cx="572731" cy="572731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32B5A74E-8807-47F5-B79F-66D35B5CAA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203" y="4286290"/>
            <a:ext cx="425830" cy="42583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7F0F6490-B76B-4758-B23A-644C36D1931F}"/>
              </a:ext>
            </a:extLst>
          </p:cNvPr>
          <p:cNvSpPr/>
          <p:nvPr/>
        </p:nvSpPr>
        <p:spPr>
          <a:xfrm>
            <a:off x="4274150" y="3895310"/>
            <a:ext cx="2205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Data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Tuning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Group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/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7D13DCE-01AF-4FA0-8A91-298D556A4B13}"/>
              </a:ext>
            </a:extLst>
          </p:cNvPr>
          <p:cNvSpPr/>
          <p:nvPr/>
        </p:nvSpPr>
        <p:spPr>
          <a:xfrm>
            <a:off x="4263517" y="4288932"/>
            <a:ext cx="4541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  <a:hlinkClick r:id="rId13"/>
              </a:rPr>
              <a:t>DataTuning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71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B241CD3-DB6E-4B85-A8EC-400ABDB70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881" y="1725835"/>
            <a:ext cx="1186633" cy="31026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130F1084-313E-4B21-8A71-9D7A57D1AE5D}"/>
              </a:ext>
            </a:extLst>
          </p:cNvPr>
          <p:cNvSpPr/>
          <p:nvPr/>
        </p:nvSpPr>
        <p:spPr>
          <a:xfrm>
            <a:off x="178670" y="78058"/>
            <a:ext cx="81526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pt-BR" sz="3600" b="1" dirty="0" err="1">
                <a:solidFill>
                  <a:srgbClr val="011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pt-BR" sz="3600" b="1" dirty="0">
                <a:solidFill>
                  <a:srgbClr val="011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-Help Guilherme-Torres -Detailed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82047B0-C67D-47FA-BF7D-2281EE5BED4B}"/>
              </a:ext>
            </a:extLst>
          </p:cNvPr>
          <p:cNvSpPr/>
          <p:nvPr/>
        </p:nvSpPr>
        <p:spPr>
          <a:xfrm>
            <a:off x="3530686" y="997857"/>
            <a:ext cx="2287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0C24E34-9C18-412C-9DE4-C4939E8BADCB}"/>
              </a:ext>
            </a:extLst>
          </p:cNvPr>
          <p:cNvSpPr/>
          <p:nvPr/>
        </p:nvSpPr>
        <p:spPr>
          <a:xfrm>
            <a:off x="3756659" y="1356503"/>
            <a:ext cx="5128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Consultor de Banco de Dados SQL Server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F65801F-7C3E-4F64-90F5-EE8F543E154A}"/>
              </a:ext>
            </a:extLst>
          </p:cNvPr>
          <p:cNvSpPr/>
          <p:nvPr/>
        </p:nvSpPr>
        <p:spPr>
          <a:xfrm>
            <a:off x="3765003" y="1669797"/>
            <a:ext cx="1840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i="1" dirty="0" err="1">
                <a:latin typeface="Arial" panose="020B0604020202020204" pitchFamily="34" charset="0"/>
                <a:cs typeface="Arial" panose="020B0604020202020204" pitchFamily="34" charset="0"/>
              </a:rPr>
              <a:t>Co-Founder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 @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4604443-1312-4172-A7CF-180F023EED86}"/>
              </a:ext>
            </a:extLst>
          </p:cNvPr>
          <p:cNvSpPr/>
          <p:nvPr/>
        </p:nvSpPr>
        <p:spPr>
          <a:xfrm>
            <a:off x="3552089" y="2065633"/>
            <a:ext cx="1872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CONTACTS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C7E5311-8B36-4E5F-AF64-050C681A5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827" y="2553802"/>
            <a:ext cx="365281" cy="36528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5C231842-E000-465A-873A-80E2038EF4A6}"/>
              </a:ext>
            </a:extLst>
          </p:cNvPr>
          <p:cNvSpPr/>
          <p:nvPr/>
        </p:nvSpPr>
        <p:spPr>
          <a:xfrm>
            <a:off x="4274150" y="2549751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guilherme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-torres-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dba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40D1092-81AD-4E02-B86B-5742A55692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23827" y="3037920"/>
            <a:ext cx="397585" cy="266382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3C99A150-7F65-44D3-876C-6C7C10BBDED5}"/>
              </a:ext>
            </a:extLst>
          </p:cNvPr>
          <p:cNvSpPr/>
          <p:nvPr/>
        </p:nvSpPr>
        <p:spPr>
          <a:xfrm>
            <a:off x="4274150" y="2984111"/>
            <a:ext cx="3278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guilherme@datatuning.com.br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504AFF5-71AF-48E1-8CC2-760D51CCEF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30347" y="3429705"/>
            <a:ext cx="377543" cy="377543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60854592-E296-4AD0-AC11-C0EDAD7E3886}"/>
              </a:ext>
            </a:extLst>
          </p:cNvPr>
          <p:cNvSpPr/>
          <p:nvPr/>
        </p:nvSpPr>
        <p:spPr>
          <a:xfrm>
            <a:off x="4274150" y="3426916"/>
            <a:ext cx="2659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blog.datatuning.com.br/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BB30699-FBE4-48D9-90F9-A9C8EA5333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469" y="3792471"/>
            <a:ext cx="572731" cy="572731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32B5A74E-8807-47F5-B79F-66D35B5CAA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203" y="4286290"/>
            <a:ext cx="425830" cy="42583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7F0F6490-B76B-4758-B23A-644C36D1931F}"/>
              </a:ext>
            </a:extLst>
          </p:cNvPr>
          <p:cNvSpPr/>
          <p:nvPr/>
        </p:nvSpPr>
        <p:spPr>
          <a:xfrm>
            <a:off x="4274150" y="3895310"/>
            <a:ext cx="2205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Data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Tuning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Group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/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7D13DCE-01AF-4FA0-8A91-298D556A4B13}"/>
              </a:ext>
            </a:extLst>
          </p:cNvPr>
          <p:cNvSpPr/>
          <p:nvPr/>
        </p:nvSpPr>
        <p:spPr>
          <a:xfrm>
            <a:off x="4263517" y="4288932"/>
            <a:ext cx="4541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DataTuning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B4A01E4-FC9F-4EA0-ADB3-5E93C0CB1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05" y="1108388"/>
            <a:ext cx="3243874" cy="370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61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DE4B5-0667-4A67-9F7E-322E3B945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Patrocinadores</a:t>
            </a:r>
          </a:p>
        </p:txBody>
      </p:sp>
    </p:spTree>
    <p:extLst>
      <p:ext uri="{BB962C8B-B14F-4D97-AF65-F5344CB8AC3E}">
        <p14:creationId xmlns:p14="http://schemas.microsoft.com/office/powerpoint/2010/main" val="196857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9A46A-7387-4559-999D-E976CB86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Parceiros</a:t>
            </a:r>
          </a:p>
        </p:txBody>
      </p:sp>
    </p:spTree>
    <p:extLst>
      <p:ext uri="{BB962C8B-B14F-4D97-AF65-F5344CB8AC3E}">
        <p14:creationId xmlns:p14="http://schemas.microsoft.com/office/powerpoint/2010/main" val="35383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AAAF4-7588-48D9-8DB5-F7D3A7089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38" y="360362"/>
            <a:ext cx="10800000" cy="896937"/>
          </a:xfrm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Agenda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1D0222-BBFB-4FCC-8525-94D7183E6264}"/>
              </a:ext>
            </a:extLst>
          </p:cNvPr>
          <p:cNvSpPr txBox="1"/>
          <p:nvPr/>
        </p:nvSpPr>
        <p:spPr>
          <a:xfrm>
            <a:off x="361038" y="1438275"/>
            <a:ext cx="1055461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 666 - Erro do bilhão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0C02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PAGELATCH - </a:t>
            </a:r>
            <a:r>
              <a:rPr lang="pt-BR" sz="36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</a:t>
            </a:r>
            <a:r>
              <a:rPr lang="pt-BR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 </a:t>
            </a:r>
            <a:r>
              <a:rPr lang="pt-BR" sz="36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pt-BR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Contention</a:t>
            </a:r>
            <a:endParaRPr lang="pt-BR" sz="3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0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66F4CE3-CFC9-4207-9C12-2BDE87EA79DD}"/>
              </a:ext>
            </a:extLst>
          </p:cNvPr>
          <p:cNvSpPr/>
          <p:nvPr/>
        </p:nvSpPr>
        <p:spPr>
          <a:xfrm>
            <a:off x="1145382" y="1958975"/>
            <a:ext cx="9229724" cy="25622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sz="8000" b="1" dirty="0">
                <a:latin typeface="Gill Sans MT" panose="020B0502020104020203" pitchFamily="34" charset="0"/>
              </a:rPr>
              <a:t>Hands ON</a:t>
            </a:r>
          </a:p>
        </p:txBody>
      </p:sp>
    </p:spTree>
    <p:extLst>
      <p:ext uri="{BB962C8B-B14F-4D97-AF65-F5344CB8AC3E}">
        <p14:creationId xmlns:p14="http://schemas.microsoft.com/office/powerpoint/2010/main" val="2477444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AAAF4-7588-48D9-8DB5-F7D3A7089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38" y="360362"/>
            <a:ext cx="10800000" cy="896937"/>
          </a:xfrm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Referências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1D0222-BBFB-4FCC-8525-94D7183E6264}"/>
              </a:ext>
            </a:extLst>
          </p:cNvPr>
          <p:cNvSpPr txBox="1"/>
          <p:nvPr/>
        </p:nvSpPr>
        <p:spPr>
          <a:xfrm>
            <a:off x="447674" y="1438275"/>
            <a:ext cx="10800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https://blogs.msdn.microsoft.com/psssql/2018/02/16/uniqueifier-considerations-and-error-666/</a:t>
            </a:r>
            <a:endParaRPr lang="pt-BR" sz="2000" dirty="0">
              <a:solidFill>
                <a:srgbClr val="002060"/>
              </a:solidFill>
            </a:endParaRPr>
          </a:p>
          <a:p>
            <a:endParaRPr lang="pt-BR" sz="2000" dirty="0">
              <a:solidFill>
                <a:srgbClr val="002060"/>
              </a:solidFill>
            </a:endParaRPr>
          </a:p>
          <a:p>
            <a:r>
              <a:rPr lang="pt-BR" sz="2000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https://www.youtube.com/watch?v=bHREV13xLCk&amp;t=2951s</a:t>
            </a:r>
            <a:endParaRPr lang="pt-BR" sz="2000" dirty="0">
              <a:solidFill>
                <a:srgbClr val="002060"/>
              </a:solidFill>
            </a:endParaRPr>
          </a:p>
          <a:p>
            <a:endParaRPr lang="pt-BR" sz="2000" b="1" dirty="0">
              <a:solidFill>
                <a:srgbClr val="002060"/>
              </a:solidFill>
            </a:endParaRPr>
          </a:p>
          <a:p>
            <a:r>
              <a:rPr lang="pt-BR" sz="2000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https://techcommunity.microsoft.com/t5/SQL-Server/Behind-the-Scenes-on-OPTIMIZE-FOR-SEQUENTIAL-KEY/ba-p/806888</a:t>
            </a:r>
            <a:endParaRPr lang="pt-BR" sz="2000" b="1" dirty="0">
              <a:solidFill>
                <a:srgbClr val="002060"/>
              </a:solidFill>
            </a:endParaRPr>
          </a:p>
          <a:p>
            <a:endParaRPr lang="pt-BR" sz="2000" b="1" dirty="0">
              <a:solidFill>
                <a:srgbClr val="002060"/>
              </a:solidFill>
            </a:endParaRPr>
          </a:p>
          <a:p>
            <a:r>
              <a:rPr lang="pt-BR" sz="2000" dirty="0">
                <a:solidFill>
                  <a:srgbClr val="00206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https://support.microsoft.com/pt-br/help/982441/fix-you-receive-error-666-when-you-rebuild-an-index-online-on-a-partit</a:t>
            </a:r>
            <a:endParaRPr lang="pt-BR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401070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2890</TotalTime>
  <Words>172</Words>
  <Application>Microsoft Office PowerPoint</Application>
  <PresentationFormat>Personalizar</PresentationFormat>
  <Paragraphs>37</Paragraphs>
  <Slides>8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Gill Sans MT</vt:lpstr>
      <vt:lpstr>Segoe UI</vt:lpstr>
      <vt:lpstr>Wingdings</vt:lpstr>
      <vt:lpstr>SQLSatOslo 2016</vt:lpstr>
      <vt:lpstr>Image</vt:lpstr>
      <vt:lpstr>Troubleshooting your SQL Server</vt:lpstr>
      <vt:lpstr>Apresentação do PowerPoint</vt:lpstr>
      <vt:lpstr>Apresentação do PowerPoint</vt:lpstr>
      <vt:lpstr>Patrocinadores</vt:lpstr>
      <vt:lpstr>Parceiros</vt:lpstr>
      <vt:lpstr>Agenda</vt:lpstr>
      <vt:lpstr>Apresentação do PowerPoint</vt:lpstr>
      <vt:lpstr>Referências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Marcel Inowe</cp:lastModifiedBy>
  <cp:revision>61</cp:revision>
  <dcterms:created xsi:type="dcterms:W3CDTF">2011-08-19T20:30:49Z</dcterms:created>
  <dcterms:modified xsi:type="dcterms:W3CDTF">2019-08-24T02:37:52Z</dcterms:modified>
</cp:coreProperties>
</file>