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3A9-DDEF-4D6B-B354-62CF52D24232}" type="datetimeFigureOut">
              <a:rPr lang="en-GB" smtClean="0"/>
              <a:pPr/>
              <a:t>15/01/2013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94D8-1E58-43D2-8F21-B5079F3CC6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3A9-DDEF-4D6B-B354-62CF52D24232}" type="datetimeFigureOut">
              <a:rPr lang="en-GB" smtClean="0"/>
              <a:pPr/>
              <a:t>15/01/2013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94D8-1E58-43D2-8F21-B5079F3CC6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3A9-DDEF-4D6B-B354-62CF52D24232}" type="datetimeFigureOut">
              <a:rPr lang="en-GB" smtClean="0"/>
              <a:pPr/>
              <a:t>15/01/2013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94D8-1E58-43D2-8F21-B5079F3CC6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3A9-DDEF-4D6B-B354-62CF52D24232}" type="datetimeFigureOut">
              <a:rPr lang="en-GB" smtClean="0"/>
              <a:pPr/>
              <a:t>15/01/2013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B594D8-1E58-43D2-8F21-B5079F3CC60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3A9-DDEF-4D6B-B354-62CF52D24232}" type="datetimeFigureOut">
              <a:rPr lang="en-GB" smtClean="0"/>
              <a:pPr/>
              <a:t>15/01/2013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94D8-1E58-43D2-8F21-B5079F3CC6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3A9-DDEF-4D6B-B354-62CF52D24232}" type="datetimeFigureOut">
              <a:rPr lang="en-GB" smtClean="0"/>
              <a:pPr/>
              <a:t>15/01/2013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94D8-1E58-43D2-8F21-B5079F3CC6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3A9-DDEF-4D6B-B354-62CF52D24232}" type="datetimeFigureOut">
              <a:rPr lang="en-GB" smtClean="0"/>
              <a:pPr/>
              <a:t>15/01/2013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94D8-1E58-43D2-8F21-B5079F3CC6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3A9-DDEF-4D6B-B354-62CF52D24232}" type="datetimeFigureOut">
              <a:rPr lang="en-GB" smtClean="0"/>
              <a:pPr/>
              <a:t>15/01/2013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94D8-1E58-43D2-8F21-B5079F3CC6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3A9-DDEF-4D6B-B354-62CF52D24232}" type="datetimeFigureOut">
              <a:rPr lang="en-GB" smtClean="0"/>
              <a:pPr/>
              <a:t>15/01/2013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94D8-1E58-43D2-8F21-B5079F3CC6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3A9-DDEF-4D6B-B354-62CF52D24232}" type="datetimeFigureOut">
              <a:rPr lang="en-GB" smtClean="0"/>
              <a:pPr/>
              <a:t>15/01/2013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94D8-1E58-43D2-8F21-B5079F3CC6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3A9-DDEF-4D6B-B354-62CF52D24232}" type="datetimeFigureOut">
              <a:rPr lang="en-GB" smtClean="0"/>
              <a:pPr/>
              <a:t>15/01/2013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94D8-1E58-43D2-8F21-B5079F3CC6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733A9-DDEF-4D6B-B354-62CF52D24232}" type="datetimeFigureOut">
              <a:rPr lang="en-GB" smtClean="0"/>
              <a:pPr/>
              <a:t>15/01/2013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594D8-1E58-43D2-8F21-B5079F3CC60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3" descr="C:\Clients\Self\DataUnity\Images\Logo\Export\data-unity-logo-big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2240" y="6345093"/>
            <a:ext cx="1953938" cy="396275"/>
          </a:xfrm>
          <a:prstGeom prst="rect">
            <a:avLst/>
          </a:prstGeom>
          <a:noFill/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3491880" y="6309320"/>
            <a:ext cx="2304951" cy="50360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www.dataunity.org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82218"/>
            <a:ext cx="6400800" cy="1752600"/>
          </a:xfrm>
        </p:spPr>
        <p:txBody>
          <a:bodyPr/>
          <a:lstStyle/>
          <a:p>
            <a:r>
              <a:rPr lang="en-GB" dirty="0" smtClean="0"/>
              <a:t>Explore, visualise and share data</a:t>
            </a:r>
            <a:endParaRPr lang="en-GB" dirty="0"/>
          </a:p>
        </p:txBody>
      </p:sp>
      <p:pic>
        <p:nvPicPr>
          <p:cNvPr id="1027" name="Picture 3" descr="C:\Clients\Self\DataUnity\Images\Logo\Export\data-unity-logo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2042" y="2276872"/>
            <a:ext cx="5080238" cy="1030314"/>
          </a:xfrm>
          <a:prstGeom prst="rect">
            <a:avLst/>
          </a:prstGeom>
          <a:noFill/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373844" y="4052664"/>
            <a:ext cx="6400800" cy="88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Jan 2013</a:t>
            </a:r>
          </a:p>
        </p:txBody>
      </p:sp>
      <p:sp>
        <p:nvSpPr>
          <p:cNvPr id="8" name="Rectangle 7"/>
          <p:cNvSpPr/>
          <p:nvPr/>
        </p:nvSpPr>
        <p:spPr>
          <a:xfrm>
            <a:off x="6156176" y="6093296"/>
            <a:ext cx="2736304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Data Unity?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Suite of online Open Data tools</a:t>
            </a:r>
          </a:p>
          <a:p>
            <a:r>
              <a:rPr lang="en-GB" dirty="0" smtClean="0"/>
              <a:t>Explore data using Data Explorer tool</a:t>
            </a:r>
          </a:p>
          <a:p>
            <a:r>
              <a:rPr lang="en-GB" dirty="0" smtClean="0"/>
              <a:t>Prettify data with graphics</a:t>
            </a:r>
          </a:p>
          <a:p>
            <a:r>
              <a:rPr lang="en-GB" dirty="0" smtClean="0"/>
              <a:t>Share visualisations anywhere</a:t>
            </a:r>
          </a:p>
          <a:p>
            <a:r>
              <a:rPr lang="en-GB" dirty="0" smtClean="0"/>
              <a:t>Scalable (cloud based)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Data Unity needed?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Lots of data out there, need to get insights from it</a:t>
            </a:r>
          </a:p>
          <a:p>
            <a:r>
              <a:rPr lang="en-GB" dirty="0" smtClean="0"/>
              <a:t>Often data results aren’t friendly so people don’t engage with them</a:t>
            </a:r>
          </a:p>
          <a:p>
            <a:r>
              <a:rPr lang="en-GB" dirty="0" smtClean="0"/>
              <a:t>A lot of popular data tools (like spreadsheets) don't allow insights to be shared easily. Results should be sharable </a:t>
            </a:r>
            <a:r>
              <a:rPr lang="en-GB" dirty="0" smtClean="0"/>
              <a:t>in context </a:t>
            </a:r>
            <a:r>
              <a:rPr lang="en-GB" dirty="0" smtClean="0"/>
              <a:t>(sites, blogs, twitter, etc), not stuck in one system</a:t>
            </a:r>
          </a:p>
          <a:p>
            <a:r>
              <a:rPr lang="en-GB" dirty="0" smtClean="0"/>
              <a:t>Collaborating on data means clearer, cleaner data for everyone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do you use Data Unity?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Select the data set you are interested in:</a:t>
            </a:r>
          </a:p>
        </p:txBody>
      </p:sp>
      <p:pic>
        <p:nvPicPr>
          <p:cNvPr id="2050" name="Picture 2" descr="C:\Clients\Self\DataUnity\Images\Screenshots\Data Projects.png"/>
          <p:cNvPicPr>
            <a:picLocks noChangeAspect="1" noChangeArrowheads="1"/>
          </p:cNvPicPr>
          <p:nvPr/>
        </p:nvPicPr>
        <p:blipFill>
          <a:blip r:embed="rId2" cstate="print"/>
          <a:srcRect b="51539"/>
          <a:stretch>
            <a:fillRect/>
          </a:stretch>
        </p:blipFill>
        <p:spPr bwMode="auto">
          <a:xfrm>
            <a:off x="899592" y="2276872"/>
            <a:ext cx="7403211" cy="22097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do you use Data Unity?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Drag and drop to create a query:</a:t>
            </a:r>
          </a:p>
        </p:txBody>
      </p:sp>
      <p:pic>
        <p:nvPicPr>
          <p:cNvPr id="3074" name="Picture 2" descr="C:\Clients\Self\DataUnity\Images\Screenshots\Query.png"/>
          <p:cNvPicPr>
            <a:picLocks noChangeAspect="1" noChangeArrowheads="1"/>
          </p:cNvPicPr>
          <p:nvPr/>
        </p:nvPicPr>
        <p:blipFill>
          <a:blip r:embed="rId2" cstate="print"/>
          <a:srcRect b="12885"/>
          <a:stretch>
            <a:fillRect/>
          </a:stretch>
        </p:blipFill>
        <p:spPr bwMode="auto">
          <a:xfrm>
            <a:off x="900000" y="2278800"/>
            <a:ext cx="7403211" cy="39722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do you use Data Unity?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Review results:</a:t>
            </a:r>
          </a:p>
        </p:txBody>
      </p:sp>
      <p:pic>
        <p:nvPicPr>
          <p:cNvPr id="3074" name="Picture 2" descr="C:\Clients\Self\DataUnity\Images\Screenshots\Query.png"/>
          <p:cNvPicPr>
            <a:picLocks noChangeAspect="1" noChangeArrowheads="1"/>
          </p:cNvPicPr>
          <p:nvPr/>
        </p:nvPicPr>
        <p:blipFill>
          <a:blip r:embed="rId2" cstate="print"/>
          <a:srcRect b="5906"/>
          <a:stretch>
            <a:fillRect/>
          </a:stretch>
        </p:blipFill>
        <p:spPr bwMode="auto">
          <a:xfrm>
            <a:off x="900000" y="2132856"/>
            <a:ext cx="7076599" cy="4101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do you use Data Unity?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Visualise data:</a:t>
            </a:r>
          </a:p>
        </p:txBody>
      </p:sp>
      <p:pic>
        <p:nvPicPr>
          <p:cNvPr id="3074" name="Picture 2" descr="C:\Clients\Self\DataUnity\Images\Screenshots\Query.png"/>
          <p:cNvPicPr>
            <a:picLocks noChangeAspect="1" noChangeArrowheads="1"/>
          </p:cNvPicPr>
          <p:nvPr/>
        </p:nvPicPr>
        <p:blipFill>
          <a:blip r:embed="rId2" cstate="print"/>
          <a:srcRect b="6442"/>
          <a:stretch>
            <a:fillRect/>
          </a:stretch>
        </p:blipFill>
        <p:spPr bwMode="auto">
          <a:xfrm>
            <a:off x="900000" y="2132856"/>
            <a:ext cx="7076599" cy="4077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do you use Data Unity?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Share data:</a:t>
            </a:r>
          </a:p>
        </p:txBody>
      </p:sp>
      <p:pic>
        <p:nvPicPr>
          <p:cNvPr id="3074" name="Picture 2" descr="C:\Clients\Self\DataUnity\Images\Screenshots\Query.png"/>
          <p:cNvPicPr>
            <a:picLocks noChangeAspect="1" noChangeArrowheads="1"/>
          </p:cNvPicPr>
          <p:nvPr/>
        </p:nvPicPr>
        <p:blipFill>
          <a:blip r:embed="rId2" cstate="print"/>
          <a:srcRect b="5369"/>
          <a:stretch>
            <a:fillRect/>
          </a:stretch>
        </p:blipFill>
        <p:spPr bwMode="auto">
          <a:xfrm>
            <a:off x="900000" y="2132856"/>
            <a:ext cx="7076599" cy="41246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 out more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www.dataunity.org</a:t>
            </a:r>
          </a:p>
          <a:p>
            <a:r>
              <a:rPr lang="en-GB" dirty="0" smtClean="0"/>
              <a:t>kev@dataunity.org</a:t>
            </a:r>
          </a:p>
          <a:p>
            <a:r>
              <a:rPr lang="en-GB" dirty="0" smtClean="0"/>
              <a:t>http://twitter.com/dataunitynews</a:t>
            </a:r>
          </a:p>
          <a:p>
            <a:r>
              <a:rPr lang="en-GB" dirty="0" smtClean="0"/>
              <a:t>Ask me!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186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What is Data Unity?</vt:lpstr>
      <vt:lpstr>Why is Data Unity needed?</vt:lpstr>
      <vt:lpstr>How do you use Data Unity?</vt:lpstr>
      <vt:lpstr>How do you use Data Unity?</vt:lpstr>
      <vt:lpstr>How do you use Data Unity?</vt:lpstr>
      <vt:lpstr>How do you use Data Unity?</vt:lpstr>
      <vt:lpstr>How do you use Data Unity?</vt:lpstr>
      <vt:lpstr>Find out more</vt:lpstr>
    </vt:vector>
  </TitlesOfParts>
  <Company>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Normal</dc:creator>
  <cp:lastModifiedBy>Normal</cp:lastModifiedBy>
  <cp:revision>18</cp:revision>
  <dcterms:created xsi:type="dcterms:W3CDTF">2013-01-15T12:52:14Z</dcterms:created>
  <dcterms:modified xsi:type="dcterms:W3CDTF">2013-01-15T14:56:43Z</dcterms:modified>
</cp:coreProperties>
</file>