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364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364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364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364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18/04/17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9E8BCE-BFE9-4766-BD97-87763F0D6AE7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18/04/17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A2015A-37CC-41CE-9C99-7568E96E502C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MPCA MINI Project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-Aviral and Hardik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671480" y="901440"/>
            <a:ext cx="10200960" cy="280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fully automated access control system that allows registered users access to restricted area(s)/ content(s).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75320" y="348840"/>
            <a:ext cx="2654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Overview </a:t>
            </a:r>
            <a:r>
              <a:rPr b="1" i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7667640" y="4492800"/>
            <a:ext cx="3928680" cy="1230840"/>
          </a:xfrm>
          <a:prstGeom prst="rect">
            <a:avLst/>
          </a:prstGeom>
          <a:ln>
            <a:noFill/>
          </a:ln>
        </p:spPr>
      </p:pic>
      <p:pic>
        <p:nvPicPr>
          <p:cNvPr id="135" name="Picture 7" descr=""/>
          <p:cNvPicPr/>
          <p:nvPr/>
        </p:nvPicPr>
        <p:blipFill>
          <a:blip r:embed="rId2"/>
          <a:stretch/>
        </p:blipFill>
        <p:spPr>
          <a:xfrm>
            <a:off x="3414600" y="3776760"/>
            <a:ext cx="297144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Content Placeholder 3" descr=""/>
          <p:cNvPicPr/>
          <p:nvPr/>
        </p:nvPicPr>
        <p:blipFill>
          <a:blip r:embed="rId1"/>
          <a:stretch/>
        </p:blipFill>
        <p:spPr>
          <a:xfrm>
            <a:off x="6162120" y="2523960"/>
            <a:ext cx="1545480" cy="195372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>
            <a:off x="2412000" y="4176000"/>
            <a:ext cx="1902960" cy="1902960"/>
          </a:xfrm>
          <a:prstGeom prst="rect">
            <a:avLst/>
          </a:prstGeom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8983440" y="330480"/>
            <a:ext cx="1657800" cy="1536120"/>
          </a:xfrm>
          <a:prstGeom prst="rect">
            <a:avLst/>
          </a:prstGeom>
          <a:ln>
            <a:noFill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39" name="Picture 6" descr=""/>
          <p:cNvPicPr/>
          <p:nvPr/>
        </p:nvPicPr>
        <p:blipFill>
          <a:blip r:embed="rId4"/>
          <a:stretch/>
        </p:blipFill>
        <p:spPr>
          <a:xfrm>
            <a:off x="9455040" y="4371840"/>
            <a:ext cx="1723680" cy="1723680"/>
          </a:xfrm>
          <a:prstGeom prst="rect">
            <a:avLst/>
          </a:prstGeom>
          <a:ln>
            <a:noFill/>
          </a:ln>
          <a:effectLst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40" name="Picture 7" descr=""/>
          <p:cNvPicPr/>
          <p:nvPr/>
        </p:nvPicPr>
        <p:blipFill>
          <a:blip r:embed="rId5"/>
          <a:stretch/>
        </p:blipFill>
        <p:spPr>
          <a:xfrm>
            <a:off x="2764800" y="569520"/>
            <a:ext cx="1811880" cy="181188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52280" y="314280"/>
            <a:ext cx="4046040" cy="30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i="1" lang="en-US" sz="20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Working </a:t>
            </a:r>
            <a:r>
              <a:rPr b="1" i="1" lang="en-US" sz="20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1" i="1" lang="en-US" sz="20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670120" y="109548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logs in and requests access to restricted content/area 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Server (Rpi) receives requests and generates a qr code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receives qr code and shows it to a camera nearby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Camera process the qr code and interacts with the server to determines whether its valid or not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Access is granted to the user if the qrcode displayed is correct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Sensors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362680" y="24649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Raspberry pi camera module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Servo motors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i="1" lang="en-US" sz="36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Goals / Outcomes </a:t>
            </a:r>
            <a:r>
              <a:rPr b="1" i="1" lang="en-US" sz="36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Easy and less tedious compared to other access control systems.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Access to sensitive resources can be strictly monitored.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Instant access can be provided to the client/ user.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Accountability can be can be established is case of any mishap.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995</TotalTime>
  <Application>LibreOffice/5.1.6.2$Linux_X86_64 LibreOffice_project/10m0$Build-2</Application>
  <Words>142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2017-03-16T11:01:07Z</dcterms:created>
  <dc:creator>Aviral -</dc:creator>
  <dc:description/>
  <dc:language>en-IN</dc:language>
  <cp:lastModifiedBy/>
  <dcterms:modified xsi:type="dcterms:W3CDTF">2017-04-18T05:50:25Z</dcterms:modified>
  <cp:revision>9</cp:revision>
  <dc:subject/>
  <dc:title>MPCA MINI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