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73"/>
    <p:restoredTop sz="96327"/>
  </p:normalViewPr>
  <p:slideViewPr>
    <p:cSldViewPr snapToGrid="0" snapToObjects="1">
      <p:cViewPr varScale="1">
        <p:scale>
          <a:sx n="85" d="100"/>
          <a:sy n="85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FB95-8BAF-7942-BC99-EF487BF37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14C53-2D11-1A4C-9BCA-D010F2818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77D9-C191-8740-8E67-497548EE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4C7F-7A57-9948-B376-480D5DF1C48F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D1F45-4F19-EA46-842D-852AA9DD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BFA51-A26D-CB40-BC0B-CF33200B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804D-9E8A-E548-840D-2B11F1E917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00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45F6-B1B7-4C4C-8891-F23C1EC0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9D495-B478-2041-9C34-EB1079B5E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A6F92-09D5-F54D-91EA-D1771A94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4C7F-7A57-9948-B376-480D5DF1C48F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50FA-41AB-444F-B267-9987F87D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60FBA-68BB-C24E-B602-A30160E6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804D-9E8A-E548-840D-2B11F1E917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4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792D2-B720-B34B-9FB4-B7042970C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8CE26-D25D-FD40-A554-9E5DAC903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9C401-448D-2745-ACCF-059B0B38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4C7F-7A57-9948-B376-480D5DF1C48F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6622-A3E5-4E40-811C-54631483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A8A4-568D-0740-9A6C-F2AC5F2F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804D-9E8A-E548-840D-2B11F1E917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00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5A87-6D1A-554A-A6FD-F18B62EC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B30B-9958-5246-B6BB-E9C27373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96328-A4F2-DD41-82A1-349E15A0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4C7F-7A57-9948-B376-480D5DF1C48F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D68AE-EFFE-2549-B510-36DEEF36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73DC-A830-184A-A60A-6EBE972A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804D-9E8A-E548-840D-2B11F1E917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84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AF75-7B19-9E48-89F4-30EF4ABF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CD2D1-34D1-9B4F-A320-273B476D2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E6028-DDA7-2044-88BB-68D89ED1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4C7F-7A57-9948-B376-480D5DF1C48F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D1C1A-99D2-4A40-A2BD-82BA0A73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C5ED6-34EB-D640-B3EC-FAEDB408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804D-9E8A-E548-840D-2B11F1E917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1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D8C3-00F1-B44B-92D3-01132919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1A22-D114-F444-A8E3-66AE8BA6A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878ED-37D3-6249-880F-46C73CC2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5D36E-1465-604A-A986-0CC568C0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4C7F-7A57-9948-B376-480D5DF1C48F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6E8A4-C68E-974A-A4AC-3E40A7F1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B426F-A135-9A48-8E77-93848BFA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804D-9E8A-E548-840D-2B11F1E917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93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A373-1970-C743-9C76-94B72B3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96965-EA17-4F45-853D-422136370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B880F-D9D2-994D-ACF1-6DC54B1D3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4CD64-2B8B-D340-A86E-F14A9222D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7DF87-C121-654D-A5B3-F0F413107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437CB-DCD3-8B46-80B9-B5B2EF44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4C7F-7A57-9948-B376-480D5DF1C48F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D978D-48A8-8C4F-949F-36235A28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5FC78-2A7E-314A-993F-5353AF47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804D-9E8A-E548-840D-2B11F1E917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9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62E5-C1AF-0946-B0F3-A05A3F76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92442-83A5-9A40-B9A9-86642D53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4C7F-7A57-9948-B376-480D5DF1C48F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D9BFB-880C-A44C-AC71-2D96B106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D04B8-CA45-464B-BB8A-74FCFC06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804D-9E8A-E548-840D-2B11F1E917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40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26A80-68F6-994F-9CBE-E5994D8E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4C7F-7A57-9948-B376-480D5DF1C48F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2241E-2431-F64C-9446-76FDA188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F1584-165F-9F4D-BA2A-C9B72071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804D-9E8A-E548-840D-2B11F1E917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65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D899-6DB0-F24E-AB8F-19CF1D7F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C473-A5D3-EC4F-973A-24EC7759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63FCD-43B6-394D-B133-5F4AD65EB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E0E97-AA66-864C-8C8E-496B235C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4C7F-7A57-9948-B376-480D5DF1C48F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EACFD-1A26-F245-B659-D64767E4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529E5-100A-9748-922F-10919FA4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804D-9E8A-E548-840D-2B11F1E917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8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EC69-7230-2742-B67F-C72F1DCA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CF913-A7D5-F643-B7BF-BACDED76B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4F4E2-9FDF-D346-A5DD-0260877AB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79DD1-4E3B-EA4A-BEAB-9D801577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4C7F-7A57-9948-B376-480D5DF1C48F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EAE25-CD37-7B46-873C-23817059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2046-045C-F34C-9875-EA54D2F1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804D-9E8A-E548-840D-2B11F1E917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87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FAC4E-21D9-254A-8FD2-B5E1EA8C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F2CD9-3BE2-8644-AF9C-55E3B72B8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92DCC-1BA3-F549-9E9F-CCCCB2FBF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74C7F-7A57-9948-B376-480D5DF1C48F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F1955-A282-B34D-AC0B-34D885A06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8474-4E90-A142-9644-C07D3E828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804D-9E8A-E548-840D-2B11F1E917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90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DADZIE Aba-Sah</dc:creator>
  <cp:lastModifiedBy>DADZIE Aba-Sah</cp:lastModifiedBy>
  <cp:revision>1</cp:revision>
  <dcterms:created xsi:type="dcterms:W3CDTF">2020-06-11T11:57:00Z</dcterms:created>
  <dcterms:modified xsi:type="dcterms:W3CDTF">2020-06-11T11:58:45Z</dcterms:modified>
</cp:coreProperties>
</file>