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6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55708-5167-2B19-44A8-93C1026C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82904-8238-42D8-5974-254F212B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B7406-3C78-BB9C-F67B-35886C67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5DACE-D75E-F21F-7457-DC4C09C4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D3B2C-7149-70F9-4170-57CABF59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53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60ECE-D0F8-2425-02E5-90AF82EB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93A49-6944-F1E0-CDB4-1BC06681E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D62C0-216E-1FC8-D5EA-C15286C7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66A5F-EE12-FE4A-A711-5A792827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825A8-CE63-45C4-8EEA-3FB03694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4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F8309F-CBF8-17DD-39B4-63ED89952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DDC2D-C3BC-CF0D-1503-D4D55FD14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9B36D-EA96-08C7-EFEA-9F12AFA9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6ACF7-B0DF-4A7C-A184-1398663D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FCBF2-064A-D0C9-96A3-D9013ABC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93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2DD43-87AB-8B3F-E34D-69F28DFF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C480F-10A0-0589-F024-6D142A8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96006-AA89-3CCF-88A0-0A972797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C694A-B281-BC9D-2651-8941C04B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36A9F-BECA-AEB4-AB48-C2737031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50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06811-AE7B-7C32-DAED-1DA46563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80445-AD77-AED9-C36C-110E6197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F208-2CD7-4EBF-49BF-C80E6FD9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DB1A2-CF98-05C7-3198-7EA0710A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01656-24C5-D849-3D24-ECB80EC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50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4C999-14AC-903B-0024-1F0DB162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1CFC-5F54-5C53-E342-917736E8B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98539-A155-DE57-15C6-9FAA1F53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1FC34-7EFC-2323-F0FC-C8EC916B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87629-1B1C-3068-02CE-C526CE62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7B72D-01DD-725A-BF9D-36095F45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6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690DE-112A-2341-A88C-9B787E95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E52E2-CB5C-392B-22DD-3B95F9D3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FD90B-472E-94D5-694C-B02841B05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E5F33A-BE7A-FAE7-ECCC-F824B076B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4CDA0F-2131-9E7C-21D2-9B1C08794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EC2113-B84E-F73F-997E-5341DD68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B10B78-7180-EF81-F36B-AC083FEE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74092D-BE61-3334-29E0-2CEFC67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E1B5F-7224-CC17-F714-A6C94231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CC6B-F29B-A370-FD3E-9107AFBD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D0E87-746C-B507-C438-21FD6D43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04C18-18A9-009E-AE81-F1F86DCE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22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286ADD-CD16-C60C-949C-AEBE7403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EAC2CD-BD21-8B0C-0CE5-06DA8FE4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DD92A-B70F-6EE3-2A5B-A19E7260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19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8948-5C0C-9A88-C520-FFC534A2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D57A6-08EC-F43E-21E9-A97FD1B0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EBA71-8C02-5E05-B6A0-F97E695D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714FCD-96EF-6F93-42E3-68702164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A71C7-1210-E5D2-9ADA-D7006A5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AF62F-8699-408D-18EE-534FC08E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61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7A8C2-F4AD-0136-6DEF-5132DD2B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22E6B4-1E9B-50FC-2607-3FA24412E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79D5A-B1CF-2FC9-9E49-CACEF4FE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4B21C-1CDC-A5E8-EB1C-45EDF16F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79C96-25F9-D212-D8F1-D46D0F61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DC4CA-3D9F-D1D4-FC0D-96F20537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4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8669A-AF90-0CB1-76A1-A58CBE13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18E78-EDED-93A1-F6E6-4171F4F2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209C7-D242-2938-8246-C07969409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D319A-507B-3346-72A9-AF909C5A1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21FC6-F666-5FA6-88F9-56C4128A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90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334EF40-8266-5B9D-74C1-CE8EC654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794863"/>
            <a:ext cx="3517119" cy="3262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E86943CF-56D2-928C-AD83-69063840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23" y="2209963"/>
            <a:ext cx="3537345" cy="243192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986827C-C024-CD90-C00D-DB790FF6E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200" y="1997096"/>
            <a:ext cx="3517120" cy="28576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3D97F3-76F2-05D0-EA54-256B3B305337}"/>
              </a:ext>
            </a:extLst>
          </p:cNvPr>
          <p:cNvSpPr txBox="1"/>
          <p:nvPr/>
        </p:nvSpPr>
        <p:spPr>
          <a:xfrm>
            <a:off x="1089047" y="5241656"/>
            <a:ext cx="230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 Light" panose="020F0302020204030204" pitchFamily="34" charset="0"/>
                <a:ea typeface="Microsoft YaHei Light" panose="020B0503020204020204" pitchFamily="34" charset="-122"/>
                <a:cs typeface="Calibri Light" panose="020F0302020204030204" pitchFamily="34" charset="0"/>
              </a:rPr>
              <a:t>(a)</a:t>
            </a:r>
            <a:r>
              <a:rPr kumimoji="1"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马尔可夫决策过程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03B903-C63E-7E4C-75BD-D141F8BBA37E}"/>
              </a:ext>
            </a:extLst>
          </p:cNvPr>
          <p:cNvSpPr txBox="1"/>
          <p:nvPr/>
        </p:nvSpPr>
        <p:spPr>
          <a:xfrm>
            <a:off x="5150473" y="5241656"/>
            <a:ext cx="186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 Light" panose="020F0302020204030204" pitchFamily="34" charset="0"/>
                <a:ea typeface="Microsoft YaHei Light" panose="020B0503020204020204" pitchFamily="34" charset="-122"/>
                <a:cs typeface="Calibri Light" panose="020F0302020204030204" pitchFamily="34" charset="0"/>
              </a:rPr>
              <a:t>(b)</a:t>
            </a:r>
            <a:r>
              <a:rPr kumimoji="1"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马尔可夫博弈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9C4075-1569-FFD5-C1CE-9691889E70BE}"/>
              </a:ext>
            </a:extLst>
          </p:cNvPr>
          <p:cNvSpPr txBox="1"/>
          <p:nvPr/>
        </p:nvSpPr>
        <p:spPr>
          <a:xfrm>
            <a:off x="9008408" y="5241656"/>
            <a:ext cx="186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</a:t>
            </a:r>
            <a:r>
              <a:rPr kumimoji="1" lang="en-US" altLang="zh-CN" dirty="0">
                <a:latin typeface="Calibri Light" panose="020F0302020204030204" pitchFamily="34" charset="0"/>
                <a:ea typeface="Microsoft YaHei Light" panose="020B0503020204020204" pitchFamily="34" charset="-122"/>
                <a:cs typeface="Calibri Light" panose="020F0302020204030204" pitchFamily="34" charset="0"/>
              </a:rPr>
              <a:t>c)</a:t>
            </a:r>
            <a:r>
              <a:rPr kumimoji="1"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扩展式博弈</a:t>
            </a:r>
          </a:p>
        </p:txBody>
      </p:sp>
    </p:spTree>
    <p:extLst>
      <p:ext uri="{BB962C8B-B14F-4D97-AF65-F5344CB8AC3E}">
        <p14:creationId xmlns:p14="http://schemas.microsoft.com/office/powerpoint/2010/main" val="359142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Microsoft YaHei Light</vt:lpstr>
      <vt:lpstr>Arial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wyli</dc:creator>
  <cp:lastModifiedBy>wyli</cp:lastModifiedBy>
  <cp:revision>4</cp:revision>
  <dcterms:created xsi:type="dcterms:W3CDTF">2023-03-18T02:10:46Z</dcterms:created>
  <dcterms:modified xsi:type="dcterms:W3CDTF">2023-03-18T08:49:29Z</dcterms:modified>
</cp:coreProperties>
</file>