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3"/>
  </p:normalViewPr>
  <p:slideViewPr>
    <p:cSldViewPr snapToGrid="0">
      <p:cViewPr varScale="1">
        <p:scale>
          <a:sx n="113" d="100"/>
          <a:sy n="113" d="100"/>
        </p:scale>
        <p:origin x="6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55708-5167-2B19-44A8-93C1026C7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582904-8238-42D8-5974-254F212BB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EB7406-3C78-BB9C-F67B-35886C677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85DACE-D75E-F21F-7457-DC4C09C4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9D3B2C-7149-70F9-4170-57CABF597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15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60ECE-D0F8-2425-02E5-90AF82EB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493A49-6944-F1E0-CDB4-1BC06681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D62C0-216E-1FC8-D5EA-C15286C7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D66A5F-EE12-FE4A-A711-5A792827F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825A8-CE63-45C4-8EEA-3FB03694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84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F8309F-CBF8-17DD-39B4-63ED89952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0DDC2D-C3BC-CF0D-1503-D4D55FD14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39B36D-EA96-08C7-EFEA-9F12AFA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6ACF7-B0DF-4A7C-A184-1398663D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FCBF2-064A-D0C9-96A3-D9013ABC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93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DD43-87AB-8B3F-E34D-69F28DFF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C480F-10A0-0589-F024-6D142A86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96006-AA89-3CCF-88A0-0A972797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6C694A-B281-BC9D-2651-8941C04B4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36A9F-BECA-AEB4-AB48-C2737031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15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B06811-AE7B-7C32-DAED-1DA46563D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E80445-AD77-AED9-C36C-110E61973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8F208-2CD7-4EBF-49BF-C80E6FD9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2DB1A2-CF98-05C7-3198-7EA0710A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401656-24C5-D849-3D24-ECB80ECA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502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24C999-14AC-903B-0024-1F0DB162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931CFC-5F54-5C53-E342-917736E8B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598539-A155-DE57-15C6-9FAA1F53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61FC34-7EFC-2323-F0FC-C8EC916B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887629-1B1C-3068-02CE-C526CE629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27B72D-01DD-725A-BF9D-36095F45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966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690DE-112A-2341-A88C-9B787E95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E52E2-CB5C-392B-22DD-3B95F9D37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3FD90B-472E-94D5-694C-B02841B05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E5F33A-BE7A-FAE7-ECCC-F824B076B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4CDA0F-2131-9E7C-21D2-9B1C08794A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EC2113-B84E-F73F-997E-5341DD682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1B10B78-7180-EF81-F36B-AC083FEE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474092D-BE61-3334-29E0-2CEFC67B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7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E1B5F-7224-CC17-F714-A6C94231C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0CCC6B-F29B-A370-FD3E-9107AFBD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BDD0E87-746C-B507-C438-21FD6D43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E04C18-18A9-009E-AE81-F1F86DCE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2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9286ADD-CD16-C60C-949C-AEBE74039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EAC2CD-BD21-8B0C-0CE5-06DA8FE4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D92A-B70F-6EE3-2A5B-A19E7260A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08190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38948-5C0C-9A88-C520-FFC534A26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1D57A6-08EC-F43E-21E9-A97FD1B0B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3EBA71-8C02-5E05-B6A0-F97E695D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714FCD-96EF-6F93-42E3-68702164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6A71C7-1210-E5D2-9ADA-D7006A59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67AF62F-8699-408D-18EE-534FC08EC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061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7A8C2-F4AD-0136-6DEF-5132DD2BD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422E6B4-1E9B-50FC-2607-3FA24412E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779D5A-B1CF-2FC9-9E49-CACEF4FE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94B21C-1CDC-A5E8-EB1C-45EDF16F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79C96-25F9-D212-D8F1-D46D0F61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6DC4CA-3D9F-D1D4-FC0D-96F20537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648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F8669A-AF90-0CB1-76A1-A58CBE13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18E78-EDED-93A1-F6E6-4171F4F236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7209C7-D242-2938-8246-C07969409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0575EC-5BA5-1446-B9D1-D8E3DAFEADD0}" type="datetimeFigureOut">
              <a:rPr kumimoji="1" lang="zh-CN" altLang="en-US" smtClean="0"/>
              <a:t>2023/3/18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D319A-507B-3346-72A9-AF909C5A1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921FC6-F666-5FA6-88F9-56C4128A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BCA48-42F1-0E4F-938E-6567F35E23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90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EC078D69-6CD2-0CC9-8300-AC522EFF6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662960"/>
            <a:ext cx="3517119" cy="352593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E671683B-2FBF-C8E4-8BDA-2787A4C22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6" y="1984459"/>
            <a:ext cx="3537345" cy="28829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30CD174F-5845-15F0-F496-62B0D3E5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6" y="1983909"/>
            <a:ext cx="3517120" cy="288403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E44CFA3-067B-1125-AFB0-87D674E51FD9}"/>
              </a:ext>
            </a:extLst>
          </p:cNvPr>
          <p:cNvSpPr txBox="1"/>
          <p:nvPr/>
        </p:nvSpPr>
        <p:spPr>
          <a:xfrm>
            <a:off x="1298222" y="5188893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(a)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中心化结构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8109E3E-4B2B-2C47-C0DF-AAE7A7CAFFCE}"/>
              </a:ext>
            </a:extLst>
          </p:cNvPr>
          <p:cNvSpPr txBox="1"/>
          <p:nvPr/>
        </p:nvSpPr>
        <p:spPr>
          <a:xfrm>
            <a:off x="5128541" y="5188893"/>
            <a:ext cx="162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(b)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网络结构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979C99B-B64B-49D9-D220-0FC713A82F13}"/>
              </a:ext>
            </a:extLst>
          </p:cNvPr>
          <p:cNvSpPr txBox="1"/>
          <p:nvPr/>
        </p:nvSpPr>
        <p:spPr>
          <a:xfrm>
            <a:off x="8958859" y="5188893"/>
            <a:ext cx="178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alibri Light" panose="020F0302020204030204" pitchFamily="34" charset="0"/>
                <a:cs typeface="Calibri Light" panose="020F0302020204030204" pitchFamily="34" charset="0"/>
              </a:rPr>
              <a:t>(c)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  <a:cs typeface="Calibri Light" panose="020F0302020204030204" pitchFamily="34" charset="0"/>
              </a:rPr>
              <a:t>去中心化</a:t>
            </a:r>
            <a:r>
              <a:rPr kumimoji="1"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4001382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Macintosh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Microsoft YaHei Light</vt:lpstr>
      <vt:lpstr>Arial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wyli</dc:creator>
  <cp:lastModifiedBy>wyli</cp:lastModifiedBy>
  <cp:revision>1</cp:revision>
  <dcterms:created xsi:type="dcterms:W3CDTF">2023-03-18T02:10:46Z</dcterms:created>
  <dcterms:modified xsi:type="dcterms:W3CDTF">2023-03-18T02:19:12Z</dcterms:modified>
</cp:coreProperties>
</file>