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3F0CE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14173E-6E7C-2895-54CF-FDD185CB6750}" name="Nabanita Roy" initials="NR" userId="339ff6e54805a6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152247"/>
    <a:srgbClr val="F0D35A"/>
    <a:srgbClr val="EFF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A3F0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C7851-3BD0-4904-B09B-EEED6DD8E124}" authorId="{1D14173E-6E7C-2895-54CF-FDD185CB6750}" created="2023-07-16T07:50:06.163">
    <pc:sldMkLst xmlns:pc="http://schemas.microsoft.com/office/powerpoint/2013/main/command">
      <pc:docMk/>
      <pc:sldMk cId="171904239" sldId="256"/>
    </pc:sldMkLst>
    <p188:txBody>
      <a:bodyPr/>
      <a:lstStyle/>
      <a:p>
        <a:r>
          <a:rPr lang="en-GB"/>
          <a:t>Add EP logo and correct liliya's spelling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B3A-4340-1796-7871-08417D44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5F18-5DF6-A22F-70E1-12A0A323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DE1D-6092-F512-F607-26094948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FF78-30AD-3B07-774E-C449112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A4F9-8203-5878-9726-63ED5E2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90F-48CA-221F-1C27-3211440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4579-CB76-64A6-AE53-A858C3D4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E04E-FDAD-780A-5B12-AD642763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10F-BA16-207D-E235-A6C4FA0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E7F7-10F4-AE1A-6108-31A2079E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621C5-B87B-88E0-B2FC-BE90E78D8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D23D-2643-3B8A-810C-60B56F35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B601-35AC-3973-4B18-14E0346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EB72-FEF6-AB03-F97B-75D68A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6D1B-4E39-6983-6D80-4A4666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7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7E0-2F7E-B48F-8147-71BC671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E606-79C8-74D1-2AB0-01757CA8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C089-0EB0-B437-FD46-7A0E5560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910-34A2-C299-ACE6-7CA2A5D4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6C6E-2405-704B-9B86-C0C47AA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FCA-C166-0261-497A-FB9787F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A0BD-5DF9-9214-6D0C-43A50E26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65BA-D78E-B05D-38B0-D8FDA0A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F16-0DD8-DB53-C072-556D9608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C5E1-A587-2F0B-AC03-87F8321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693-AFEB-3DEE-1EB5-C39AFFFC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1F24-5CEC-DCA5-F4CB-4549E9AF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AC13-4F52-DDEA-6817-1B0CC77B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17D1-50A9-8156-61CF-74C624EB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3FEF-4572-A95F-57AE-15A43A6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D9BF-71C7-F0D4-1474-11ABFB6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3BE-AB15-F4F1-B0B8-71F1D2C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5269-4B0E-0064-70FF-AD5234B8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FC3E-DF52-5019-9A6C-95017D37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E61E-B818-B7FA-957C-9C18F85A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3660-D8D6-0099-3718-D5BB9989F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F453-C51D-CA5C-B689-365BCB41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969BC-8AE8-4459-A798-2D5CC63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73B8-D9BF-D4DA-0902-100B552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6586-75BC-4718-E843-6CCAD34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79658-8708-1C3B-03DE-78128B0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8A6-E526-EE29-C5ED-8F07D107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4351-F60E-A8AA-CF15-5548384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3FF3-622F-8DC5-0660-B016541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46D9-1647-8C06-C353-51E315F7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45F2-00B4-C215-FF0B-8AAC4FAE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157-68D1-8773-BA3A-ACCDB734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FFE8-EC94-B9AA-F62C-DB4AAF8D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F842-91B8-2A38-E5DE-0C00C210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3EC7-A8A3-D0C1-08E2-445C0F92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B6B2-6FC2-205C-AE12-A8F86679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CD71-48A5-4AE7-1D15-6D45C672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343-7841-F8ED-A7E3-EFF440EF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F70F4-2549-29F4-6A09-97A94032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19DB-F8AD-C143-26A5-FD209AE7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7C97-A08D-F284-344A-1ED662D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F16D-437C-89F8-7CBC-D996041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C5F4-FF41-D06B-6797-978B161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ADB5-A7AB-6F7E-51FA-E4A46DD1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07D8-3072-C523-B490-57A25FA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484F-81D6-20E9-85B2-BE7A269B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4FDD-9E49-465A-9CE6-D364C8D83C0E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8B0-0072-66E6-F577-6A492A13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F6B4-E043-60CE-FEFC-748E8F05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A3F0CEF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E32579-AAC9-3B20-0492-871FD4C67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8" y="2274419"/>
            <a:ext cx="2618237" cy="2493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4390D1-5068-B2C8-C8E2-685A280EFE0D}"/>
              </a:ext>
            </a:extLst>
          </p:cNvPr>
          <p:cNvSpPr/>
          <p:nvPr/>
        </p:nvSpPr>
        <p:spPr>
          <a:xfrm>
            <a:off x="4199467" y="1341119"/>
            <a:ext cx="7816426" cy="325121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EUROPYTHON 2023 - 17</a:t>
            </a:r>
            <a:r>
              <a:rPr lang="en-GB" sz="1400" baseline="30000" dirty="0">
                <a:solidFill>
                  <a:schemeClr val="tx1"/>
                </a:solidFill>
              </a:rPr>
              <a:t>th</a:t>
            </a:r>
            <a:r>
              <a:rPr lang="en-GB" sz="1400" dirty="0">
                <a:solidFill>
                  <a:schemeClr val="tx1"/>
                </a:solidFill>
              </a:rPr>
              <a:t> JULY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3749-1C83-E7A3-EFA7-E9EDBB142596}"/>
              </a:ext>
            </a:extLst>
          </p:cNvPr>
          <p:cNvSpPr txBox="1"/>
          <p:nvPr/>
        </p:nvSpPr>
        <p:spPr>
          <a:xfrm>
            <a:off x="4199467" y="2182365"/>
            <a:ext cx="58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TO </a:t>
            </a:r>
          </a:p>
          <a:p>
            <a:r>
              <a:rPr lang="en-GB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</a:p>
          <a:p>
            <a:r>
              <a:rPr lang="en-GB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SCIKIT-LEARN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FE10A-129D-4EB0-39EE-2A7E486827D5}"/>
              </a:ext>
            </a:extLst>
          </p:cNvPr>
          <p:cNvSpPr/>
          <p:nvPr/>
        </p:nvSpPr>
        <p:spPr>
          <a:xfrm>
            <a:off x="4199467" y="5191760"/>
            <a:ext cx="7816426" cy="325121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Nabanita Roy, Liliya Akhtyamova, Bhawna Singh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D03E3-9721-582E-0496-4B9F8E825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21" y="3688974"/>
            <a:ext cx="1740245" cy="10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42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8AF78-8A41-7D71-87C0-39922AFC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483" y="143902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300B2F-7246-F08E-3F24-3F9FABD9A6F9}"/>
              </a:ext>
            </a:extLst>
          </p:cNvPr>
          <p:cNvSpPr txBox="1"/>
          <p:nvPr/>
        </p:nvSpPr>
        <p:spPr>
          <a:xfrm>
            <a:off x="1136073" y="652887"/>
            <a:ext cx="4433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Introduction to Machine learning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Machine Learning Process Flow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Linear Regression in Details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Classification Techniques in Detail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Pick a Dataset and try yourself!</a:t>
            </a:r>
          </a:p>
        </p:txBody>
      </p:sp>
    </p:spTree>
    <p:extLst>
      <p:ext uri="{BB962C8B-B14F-4D97-AF65-F5344CB8AC3E}">
        <p14:creationId xmlns:p14="http://schemas.microsoft.com/office/powerpoint/2010/main" val="10197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F9219C-B2F1-412F-9236-10F1E2AE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507" y="1429770"/>
            <a:ext cx="4299889" cy="430325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CB9C1B-5147-490C-A25A-69158D44F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899" y="2300869"/>
            <a:ext cx="3428791" cy="34321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049193-15C0-42FD-9E18-37549ABE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96" y="3148377"/>
            <a:ext cx="2581281" cy="25846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1468A1-ABEE-4AEC-816A-CE04A526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148" y="4011051"/>
            <a:ext cx="1718607" cy="172197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2E483-1FF8-4358-8C8A-317B64A8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215" y="1783531"/>
            <a:ext cx="2084472" cy="3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en-US" altLang="en-US" spc="5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Artificial Intelligence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C16A95-88B1-479D-AB4C-46DD36DD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781" y="2694261"/>
            <a:ext cx="1775463" cy="3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en-US" altLang="en-US" spc="5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Machine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FF3EF-E88E-4398-9195-8014A239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856" y="3571416"/>
            <a:ext cx="1775463" cy="3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en-US" altLang="en-US" spc="50" dirty="0">
                <a:solidFill>
                  <a:schemeClr val="bg1"/>
                </a:solidFill>
                <a:latin typeface="+mn-lt"/>
              </a:rPr>
              <a:t>Neural Networks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57FBB-2AF6-4B12-9630-C0320FD9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748" y="4728096"/>
            <a:ext cx="1775463" cy="3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lnSpc>
                <a:spcPct val="120000"/>
              </a:lnSpc>
            </a:pPr>
            <a:r>
              <a:rPr lang="en-US" altLang="en-US" spc="50" dirty="0">
                <a:solidFill>
                  <a:schemeClr val="bg1"/>
                </a:solidFill>
                <a:latin typeface="+mn-lt"/>
              </a:rPr>
              <a:t>Deep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B64E1-E778-CE37-D132-97B59C7B893D}"/>
              </a:ext>
            </a:extLst>
          </p:cNvPr>
          <p:cNvSpPr txBox="1"/>
          <p:nvPr/>
        </p:nvSpPr>
        <p:spPr>
          <a:xfrm>
            <a:off x="7026571" y="2195106"/>
            <a:ext cx="3585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MACHINE LEARNING?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6D1E704-B97A-D11B-7EC9-AEBF1EE4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483" y="143902"/>
            <a:ext cx="896410" cy="8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45782-D999-492F-9C4C-8895E41FE101}"/>
              </a:ext>
            </a:extLst>
          </p:cNvPr>
          <p:cNvSpPr txBox="1"/>
          <p:nvPr/>
        </p:nvSpPr>
        <p:spPr>
          <a:xfrm>
            <a:off x="429491" y="45957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TYPES OF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D712C-2C0C-D2BD-DF04-D8DEF159D356}"/>
              </a:ext>
            </a:extLst>
          </p:cNvPr>
          <p:cNvSpPr txBox="1"/>
          <p:nvPr/>
        </p:nvSpPr>
        <p:spPr>
          <a:xfrm>
            <a:off x="4946245" y="1254443"/>
            <a:ext cx="191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54D33D-FC7E-4A84-95CC-25B0A21668B9}"/>
              </a:ext>
            </a:extLst>
          </p:cNvPr>
          <p:cNvGrpSpPr/>
          <p:nvPr/>
        </p:nvGrpSpPr>
        <p:grpSpPr>
          <a:xfrm>
            <a:off x="2556165" y="2204482"/>
            <a:ext cx="7661562" cy="649574"/>
            <a:chOff x="4253347" y="2337486"/>
            <a:chExt cx="7661562" cy="6495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D3CCC-FD2A-A6AF-E477-EBB60284231F}"/>
                </a:ext>
              </a:extLst>
            </p:cNvPr>
            <p:cNvSpPr txBox="1"/>
            <p:nvPr/>
          </p:nvSpPr>
          <p:spPr>
            <a:xfrm>
              <a:off x="4253347" y="2340729"/>
              <a:ext cx="121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Supervised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9892F3-9639-C91A-5789-85695695F377}"/>
                </a:ext>
              </a:extLst>
            </p:cNvPr>
            <p:cNvSpPr txBox="1"/>
            <p:nvPr/>
          </p:nvSpPr>
          <p:spPr>
            <a:xfrm>
              <a:off x="6868564" y="2337486"/>
              <a:ext cx="146165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Unsupervised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Learning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1741B-6BA2-8414-DF7D-7A24C492E0E3}"/>
                </a:ext>
              </a:extLst>
            </p:cNvPr>
            <p:cNvSpPr txBox="1"/>
            <p:nvPr/>
          </p:nvSpPr>
          <p:spPr>
            <a:xfrm>
              <a:off x="9414164" y="2337486"/>
              <a:ext cx="25007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Reinforcement </a:t>
              </a: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Learning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A676B6-F411-6BEB-2AF7-3CB8BE41ED97}"/>
              </a:ext>
            </a:extLst>
          </p:cNvPr>
          <p:cNvSpPr txBox="1"/>
          <p:nvPr/>
        </p:nvSpPr>
        <p:spPr>
          <a:xfrm>
            <a:off x="1427020" y="3624730"/>
            <a:ext cx="142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53B66-7CC2-7827-C036-985207164EF7}"/>
              </a:ext>
            </a:extLst>
          </p:cNvPr>
          <p:cNvSpPr txBox="1"/>
          <p:nvPr/>
        </p:nvSpPr>
        <p:spPr>
          <a:xfrm>
            <a:off x="3299201" y="3624730"/>
            <a:ext cx="142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B0CC-C68A-A7B4-ABBD-6E9BF55B364D}"/>
              </a:ext>
            </a:extLst>
          </p:cNvPr>
          <p:cNvSpPr txBox="1"/>
          <p:nvPr/>
        </p:nvSpPr>
        <p:spPr>
          <a:xfrm>
            <a:off x="5188699" y="3636214"/>
            <a:ext cx="1427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Clustering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C344358-DD68-F237-8467-D83D41FC1781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4241190" y="546706"/>
            <a:ext cx="583950" cy="2738089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C3B6419-1EAB-87C5-051B-3791897D6E9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7144429" y="381555"/>
            <a:ext cx="580707" cy="306514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7DA990-259E-B7C9-3510-5090F1915D5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16200000" flipH="1">
            <a:off x="5611856" y="1914127"/>
            <a:ext cx="580707" cy="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294D8D5-37A2-4682-CCD8-73358A7E1BC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2266988" y="2727598"/>
            <a:ext cx="770674" cy="10235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C49FE0-3EA0-8027-5379-14C6F94AF3B1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3203078" y="2815098"/>
            <a:ext cx="770674" cy="8485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C79BC7-96BB-8608-1AFD-91592380C25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509509" y="3243512"/>
            <a:ext cx="785401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C56515-1D02-4918-943C-0E28230E0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483" y="143902"/>
            <a:ext cx="896410" cy="853625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F316EB9-9097-34AB-0226-5C85EB6FC260}"/>
              </a:ext>
            </a:extLst>
          </p:cNvPr>
          <p:cNvCxnSpPr>
            <a:cxnSpLocks/>
          </p:cNvCxnSpPr>
          <p:nvPr/>
        </p:nvCxnSpPr>
        <p:spPr>
          <a:xfrm rot="5400000">
            <a:off x="8574654" y="3243513"/>
            <a:ext cx="785401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F17356-A2F9-C2E5-5B35-FA7A1E59AD57}"/>
              </a:ext>
            </a:extLst>
          </p:cNvPr>
          <p:cNvSpPr txBox="1"/>
          <p:nvPr/>
        </p:nvSpPr>
        <p:spPr>
          <a:xfrm>
            <a:off x="8032344" y="3640166"/>
            <a:ext cx="1876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2220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59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1</cp:revision>
  <dcterms:created xsi:type="dcterms:W3CDTF">2023-07-16T19:18:36Z</dcterms:created>
  <dcterms:modified xsi:type="dcterms:W3CDTF">2023-07-16T19:29:51Z</dcterms:modified>
</cp:coreProperties>
</file>