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1" r:id="rId4"/>
    <p:sldId id="262" r:id="rId5"/>
    <p:sldId id="269" r:id="rId6"/>
    <p:sldId id="263" r:id="rId7"/>
    <p:sldId id="265" r:id="rId8"/>
    <p:sldId id="266" r:id="rId9"/>
    <p:sldId id="264" r:id="rId10"/>
    <p:sldId id="258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152247"/>
    <a:srgbClr val="F7F7F7"/>
    <a:srgbClr val="FFC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1448C-B41D-4F96-AE36-2A7A8CF5AB6A}" v="102" dt="2023-07-17T07:58:35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banita Roy" userId="339ff6e54805a6fc" providerId="LiveId" clId="{CD31448C-B41D-4F96-AE36-2A7A8CF5AB6A}"/>
    <pc:docChg chg="undo custSel addSld delSld modSld">
      <pc:chgData name="Nabanita Roy" userId="339ff6e54805a6fc" providerId="LiveId" clId="{CD31448C-B41D-4F96-AE36-2A7A8CF5AB6A}" dt="2023-07-17T07:58:35.791" v="1014"/>
      <pc:docMkLst>
        <pc:docMk/>
      </pc:docMkLst>
      <pc:sldChg chg="addSp delSp modSp mod">
        <pc:chgData name="Nabanita Roy" userId="339ff6e54805a6fc" providerId="LiveId" clId="{CD31448C-B41D-4F96-AE36-2A7A8CF5AB6A}" dt="2023-07-17T07:55:57.988" v="949" actId="1076"/>
        <pc:sldMkLst>
          <pc:docMk/>
          <pc:sldMk cId="1170499652" sldId="256"/>
        </pc:sldMkLst>
        <pc:spChg chg="mod">
          <ac:chgData name="Nabanita Roy" userId="339ff6e54805a6fc" providerId="LiveId" clId="{CD31448C-B41D-4F96-AE36-2A7A8CF5AB6A}" dt="2023-07-17T07:55:34.373" v="942" actId="20577"/>
          <ac:spMkLst>
            <pc:docMk/>
            <pc:sldMk cId="1170499652" sldId="256"/>
            <ac:spMk id="3" creationId="{72230D86-1199-2DA8-4C6C-1617451306DF}"/>
          </ac:spMkLst>
        </pc:spChg>
        <pc:spChg chg="add mod">
          <ac:chgData name="Nabanita Roy" userId="339ff6e54805a6fc" providerId="LiveId" clId="{CD31448C-B41D-4F96-AE36-2A7A8CF5AB6A}" dt="2023-07-17T07:54:50.204" v="888" actId="1076"/>
          <ac:spMkLst>
            <pc:docMk/>
            <pc:sldMk cId="1170499652" sldId="256"/>
            <ac:spMk id="18" creationId="{BB330B95-2201-26A3-7F77-3692F29AF8CC}"/>
          </ac:spMkLst>
        </pc:spChg>
        <pc:spChg chg="add del">
          <ac:chgData name="Nabanita Roy" userId="339ff6e54805a6fc" providerId="LiveId" clId="{CD31448C-B41D-4F96-AE36-2A7A8CF5AB6A}" dt="2023-07-17T07:55:13.467" v="931" actId="22"/>
          <ac:spMkLst>
            <pc:docMk/>
            <pc:sldMk cId="1170499652" sldId="256"/>
            <ac:spMk id="20" creationId="{3F3628CD-0F0D-DEC0-54BF-878726DF4F77}"/>
          </ac:spMkLst>
        </pc:spChg>
        <pc:spChg chg="add mod">
          <ac:chgData name="Nabanita Roy" userId="339ff6e54805a6fc" providerId="LiveId" clId="{CD31448C-B41D-4F96-AE36-2A7A8CF5AB6A}" dt="2023-07-17T07:55:45.366" v="945" actId="1076"/>
          <ac:spMkLst>
            <pc:docMk/>
            <pc:sldMk cId="1170499652" sldId="256"/>
            <ac:spMk id="21" creationId="{FBCF63A0-BAF2-102B-A864-A9CADEA8090A}"/>
          </ac:spMkLst>
        </pc:spChg>
        <pc:spChg chg="add mod">
          <ac:chgData name="Nabanita Roy" userId="339ff6e54805a6fc" providerId="LiveId" clId="{CD31448C-B41D-4F96-AE36-2A7A8CF5AB6A}" dt="2023-07-17T07:55:52.222" v="947" actId="1076"/>
          <ac:spMkLst>
            <pc:docMk/>
            <pc:sldMk cId="1170499652" sldId="256"/>
            <ac:spMk id="22" creationId="{89DB9DFA-102B-3B88-D266-43F02A9D5645}"/>
          </ac:spMkLst>
        </pc:spChg>
        <pc:spChg chg="add mod">
          <ac:chgData name="Nabanita Roy" userId="339ff6e54805a6fc" providerId="LiveId" clId="{CD31448C-B41D-4F96-AE36-2A7A8CF5AB6A}" dt="2023-07-17T07:55:57.988" v="949" actId="1076"/>
          <ac:spMkLst>
            <pc:docMk/>
            <pc:sldMk cId="1170499652" sldId="256"/>
            <ac:spMk id="23" creationId="{F58733E3-BF1C-10FC-5A90-80A823C81C50}"/>
          </ac:spMkLst>
        </pc:spChg>
      </pc:sldChg>
      <pc:sldChg chg="addSp delSp modSp mod">
        <pc:chgData name="Nabanita Roy" userId="339ff6e54805a6fc" providerId="LiveId" clId="{CD31448C-B41D-4F96-AE36-2A7A8CF5AB6A}" dt="2023-07-17T07:57:45.426" v="999" actId="1076"/>
        <pc:sldMkLst>
          <pc:docMk/>
          <pc:sldMk cId="3875892035" sldId="257"/>
        </pc:sldMkLst>
        <pc:spChg chg="add del mod">
          <ac:chgData name="Nabanita Roy" userId="339ff6e54805a6fc" providerId="LiveId" clId="{CD31448C-B41D-4F96-AE36-2A7A8CF5AB6A}" dt="2023-07-17T07:51:16.257" v="811" actId="478"/>
          <ac:spMkLst>
            <pc:docMk/>
            <pc:sldMk cId="3875892035" sldId="257"/>
            <ac:spMk id="11" creationId="{3C4E5939-7D4E-6737-6541-40320F2B9FDE}"/>
          </ac:spMkLst>
        </pc:spChg>
        <pc:spChg chg="add mod">
          <ac:chgData name="Nabanita Roy" userId="339ff6e54805a6fc" providerId="LiveId" clId="{CD31448C-B41D-4F96-AE36-2A7A8CF5AB6A}" dt="2023-07-17T07:54:05.142" v="870" actId="1076"/>
          <ac:spMkLst>
            <pc:docMk/>
            <pc:sldMk cId="3875892035" sldId="257"/>
            <ac:spMk id="12" creationId="{D42BFF28-1E6E-8EF2-3C11-465EFECE447E}"/>
          </ac:spMkLst>
        </pc:spChg>
        <pc:picChg chg="add mod">
          <ac:chgData name="Nabanita Roy" userId="339ff6e54805a6fc" providerId="LiveId" clId="{CD31448C-B41D-4F96-AE36-2A7A8CF5AB6A}" dt="2023-07-17T07:57:45.426" v="999" actId="1076"/>
          <ac:picMkLst>
            <pc:docMk/>
            <pc:sldMk cId="3875892035" sldId="257"/>
            <ac:picMk id="14" creationId="{A7BDD924-08FF-E2DC-B3E3-75077E21A696}"/>
          </ac:picMkLst>
        </pc:picChg>
      </pc:sldChg>
      <pc:sldChg chg="addSp delSp modSp mod">
        <pc:chgData name="Nabanita Roy" userId="339ff6e54805a6fc" providerId="LiveId" clId="{CD31448C-B41D-4F96-AE36-2A7A8CF5AB6A}" dt="2023-07-17T07:58:08.994" v="1009"/>
        <pc:sldMkLst>
          <pc:docMk/>
          <pc:sldMk cId="3513229433" sldId="258"/>
        </pc:sldMkLst>
        <pc:spChg chg="add mod">
          <ac:chgData name="Nabanita Roy" userId="339ff6e54805a6fc" providerId="LiveId" clId="{CD31448C-B41D-4F96-AE36-2A7A8CF5AB6A}" dt="2023-07-17T06:53:07.280" v="528" actId="20577"/>
          <ac:spMkLst>
            <pc:docMk/>
            <pc:sldMk cId="3513229433" sldId="258"/>
            <ac:spMk id="7" creationId="{0242ADE0-01CC-2141-4031-BFD6424ADA4E}"/>
          </ac:spMkLst>
        </pc:spChg>
        <pc:spChg chg="add mod ord">
          <ac:chgData name="Nabanita Roy" userId="339ff6e54805a6fc" providerId="LiveId" clId="{CD31448C-B41D-4F96-AE36-2A7A8CF5AB6A}" dt="2023-07-17T06:53:24.225" v="531" actId="167"/>
          <ac:spMkLst>
            <pc:docMk/>
            <pc:sldMk cId="3513229433" sldId="258"/>
            <ac:spMk id="8" creationId="{CBAE0532-9A02-E50C-DBBD-9ED192FE9E01}"/>
          </ac:spMkLst>
        </pc:spChg>
        <pc:spChg chg="add del">
          <ac:chgData name="Nabanita Roy" userId="339ff6e54805a6fc" providerId="LiveId" clId="{CD31448C-B41D-4F96-AE36-2A7A8CF5AB6A}" dt="2023-07-17T06:53:42.679" v="534" actId="22"/>
          <ac:spMkLst>
            <pc:docMk/>
            <pc:sldMk cId="3513229433" sldId="258"/>
            <ac:spMk id="10" creationId="{F69A880A-E3CD-D2D7-EB4E-1FE0212979B7}"/>
          </ac:spMkLst>
        </pc:spChg>
        <pc:spChg chg="add mod">
          <ac:chgData name="Nabanita Roy" userId="339ff6e54805a6fc" providerId="LiveId" clId="{CD31448C-B41D-4F96-AE36-2A7A8CF5AB6A}" dt="2023-07-17T06:54:07.002" v="592" actId="1076"/>
          <ac:spMkLst>
            <pc:docMk/>
            <pc:sldMk cId="3513229433" sldId="258"/>
            <ac:spMk id="12" creationId="{C95B5A62-9CAA-A09E-4C87-864A2CA231D2}"/>
          </ac:spMkLst>
        </pc:spChg>
        <pc:spChg chg="add mod">
          <ac:chgData name="Nabanita Roy" userId="339ff6e54805a6fc" providerId="LiveId" clId="{CD31448C-B41D-4F96-AE36-2A7A8CF5AB6A}" dt="2023-07-17T06:54:24.813" v="601" actId="1076"/>
          <ac:spMkLst>
            <pc:docMk/>
            <pc:sldMk cId="3513229433" sldId="258"/>
            <ac:spMk id="13" creationId="{D76C3B96-24E3-DF3E-2702-BA56ED6ED592}"/>
          </ac:spMkLst>
        </pc:spChg>
        <pc:spChg chg="add mod">
          <ac:chgData name="Nabanita Roy" userId="339ff6e54805a6fc" providerId="LiveId" clId="{CD31448C-B41D-4F96-AE36-2A7A8CF5AB6A}" dt="2023-07-17T06:58:07.801" v="681" actId="1076"/>
          <ac:spMkLst>
            <pc:docMk/>
            <pc:sldMk cId="3513229433" sldId="258"/>
            <ac:spMk id="15" creationId="{8F1D596E-3C80-5E19-FF28-1723C1515377}"/>
          </ac:spMkLst>
        </pc:spChg>
        <pc:picChg chg="mod modCrop">
          <ac:chgData name="Nabanita Roy" userId="339ff6e54805a6fc" providerId="LiveId" clId="{CD31448C-B41D-4F96-AE36-2A7A8CF5AB6A}" dt="2023-07-17T06:54:40.320" v="603" actId="1076"/>
          <ac:picMkLst>
            <pc:docMk/>
            <pc:sldMk cId="3513229433" sldId="258"/>
            <ac:picMk id="5" creationId="{B675E400-C05B-9DC9-AF56-FBDA1616E97C}"/>
          </ac:picMkLst>
        </pc:picChg>
        <pc:picChg chg="add mod">
          <ac:chgData name="Nabanita Roy" userId="339ff6e54805a6fc" providerId="LiveId" clId="{CD31448C-B41D-4F96-AE36-2A7A8CF5AB6A}" dt="2023-07-17T07:58:08.994" v="1009"/>
          <ac:picMkLst>
            <pc:docMk/>
            <pc:sldMk cId="3513229433" sldId="258"/>
            <ac:picMk id="16" creationId="{23AFCBB0-E908-FDE7-DB51-4A8B7647E8E5}"/>
          </ac:picMkLst>
        </pc:picChg>
      </pc:sldChg>
      <pc:sldChg chg="addSp delSp modSp mod modClrScheme chgLayout">
        <pc:chgData name="Nabanita Roy" userId="339ff6e54805a6fc" providerId="LiveId" clId="{CD31448C-B41D-4F96-AE36-2A7A8CF5AB6A}" dt="2023-07-17T07:58:35.791" v="1014"/>
        <pc:sldMkLst>
          <pc:docMk/>
          <pc:sldMk cId="389908311" sldId="259"/>
        </pc:sldMkLst>
        <pc:spChg chg="del">
          <ac:chgData name="Nabanita Roy" userId="339ff6e54805a6fc" providerId="LiveId" clId="{CD31448C-B41D-4F96-AE36-2A7A8CF5AB6A}" dt="2023-07-17T07:56:14.569" v="951" actId="478"/>
          <ac:spMkLst>
            <pc:docMk/>
            <pc:sldMk cId="389908311" sldId="259"/>
            <ac:spMk id="2" creationId="{756B771D-BB08-885E-4CED-5C8CDCF1D2C4}"/>
          </ac:spMkLst>
        </pc:spChg>
        <pc:spChg chg="del">
          <ac:chgData name="Nabanita Roy" userId="339ff6e54805a6fc" providerId="LiveId" clId="{CD31448C-B41D-4F96-AE36-2A7A8CF5AB6A}" dt="2023-07-17T07:56:16.581" v="952" actId="478"/>
          <ac:spMkLst>
            <pc:docMk/>
            <pc:sldMk cId="389908311" sldId="259"/>
            <ac:spMk id="3" creationId="{8D86C62E-89DE-DB0D-FA67-0E85226D04E0}"/>
          </ac:spMkLst>
        </pc:spChg>
        <pc:spChg chg="add mod">
          <ac:chgData name="Nabanita Roy" userId="339ff6e54805a6fc" providerId="LiveId" clId="{CD31448C-B41D-4F96-AE36-2A7A8CF5AB6A}" dt="2023-07-17T07:56:52.306" v="993" actId="122"/>
          <ac:spMkLst>
            <pc:docMk/>
            <pc:sldMk cId="389908311" sldId="259"/>
            <ac:spMk id="4" creationId="{D8C73358-1158-9248-BE34-DE0A63F9B418}"/>
          </ac:spMkLst>
        </pc:spChg>
        <pc:spChg chg="add del mod">
          <ac:chgData name="Nabanita Roy" userId="339ff6e54805a6fc" providerId="LiveId" clId="{CD31448C-B41D-4F96-AE36-2A7A8CF5AB6A}" dt="2023-07-17T07:56:46.165" v="990" actId="478"/>
          <ac:spMkLst>
            <pc:docMk/>
            <pc:sldMk cId="389908311" sldId="259"/>
            <ac:spMk id="5" creationId="{6046B8FA-6663-E34E-EF1E-00AFC00E5259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8" creationId="{3DD363F6-9B23-8684-B98C-C6092EDA4339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9" creationId="{10A343DC-B251-1FAE-BB9A-35B238FF308A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11" creationId="{12F9CB25-CC13-FD86-FAF4-9235475501F0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12" creationId="{F5F904E2-EE60-37B4-607B-7A903F89BCE9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14" creationId="{3EB1A9D2-4A8A-E86D-BFEB-28BFBD818F75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15" creationId="{70D923DE-F825-9C1B-B669-03CC0067294D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17" creationId="{5261DBFA-8636-60C7-D279-7D1FE0AAD484}"/>
          </ac:spMkLst>
        </pc:spChg>
        <pc:spChg chg="mod">
          <ac:chgData name="Nabanita Roy" userId="339ff6e54805a6fc" providerId="LiveId" clId="{CD31448C-B41D-4F96-AE36-2A7A8CF5AB6A}" dt="2023-07-17T07:58:35.791" v="1014"/>
          <ac:spMkLst>
            <pc:docMk/>
            <pc:sldMk cId="389908311" sldId="259"/>
            <ac:spMk id="18" creationId="{45F5D49D-71E8-2625-DBEA-D7F86A4924FD}"/>
          </ac:spMkLst>
        </pc:spChg>
        <pc:grpChg chg="add mod">
          <ac:chgData name="Nabanita Roy" userId="339ff6e54805a6fc" providerId="LiveId" clId="{CD31448C-B41D-4F96-AE36-2A7A8CF5AB6A}" dt="2023-07-17T07:58:35.791" v="1014"/>
          <ac:grpSpMkLst>
            <pc:docMk/>
            <pc:sldMk cId="389908311" sldId="259"/>
            <ac:grpSpMk id="7" creationId="{A4FA8B82-A9E1-A51A-C8F4-CAE9C1B1B132}"/>
          </ac:grpSpMkLst>
        </pc:grpChg>
        <pc:grpChg chg="add mod">
          <ac:chgData name="Nabanita Roy" userId="339ff6e54805a6fc" providerId="LiveId" clId="{CD31448C-B41D-4F96-AE36-2A7A8CF5AB6A}" dt="2023-07-17T07:58:35.791" v="1014"/>
          <ac:grpSpMkLst>
            <pc:docMk/>
            <pc:sldMk cId="389908311" sldId="259"/>
            <ac:grpSpMk id="10" creationId="{B2E7D9D0-C49E-E283-FE0D-C7CBFADE9969}"/>
          </ac:grpSpMkLst>
        </pc:grpChg>
        <pc:grpChg chg="add mod">
          <ac:chgData name="Nabanita Roy" userId="339ff6e54805a6fc" providerId="LiveId" clId="{CD31448C-B41D-4F96-AE36-2A7A8CF5AB6A}" dt="2023-07-17T07:58:35.791" v="1014"/>
          <ac:grpSpMkLst>
            <pc:docMk/>
            <pc:sldMk cId="389908311" sldId="259"/>
            <ac:grpSpMk id="13" creationId="{DA96D78D-820D-95D3-22FB-13946E0E8765}"/>
          </ac:grpSpMkLst>
        </pc:grpChg>
        <pc:grpChg chg="add mod">
          <ac:chgData name="Nabanita Roy" userId="339ff6e54805a6fc" providerId="LiveId" clId="{CD31448C-B41D-4F96-AE36-2A7A8CF5AB6A}" dt="2023-07-17T07:58:35.791" v="1014"/>
          <ac:grpSpMkLst>
            <pc:docMk/>
            <pc:sldMk cId="389908311" sldId="259"/>
            <ac:grpSpMk id="16" creationId="{E1082F17-9454-DA90-A07E-F360D85468B9}"/>
          </ac:grpSpMkLst>
        </pc:grpChg>
        <pc:picChg chg="add mod">
          <ac:chgData name="Nabanita Roy" userId="339ff6e54805a6fc" providerId="LiveId" clId="{CD31448C-B41D-4F96-AE36-2A7A8CF5AB6A}" dt="2023-07-17T07:58:22.369" v="1013"/>
          <ac:picMkLst>
            <pc:docMk/>
            <pc:sldMk cId="389908311" sldId="259"/>
            <ac:picMk id="6" creationId="{B3CFAD50-DD77-42E5-3351-D591F541FDE5}"/>
          </ac:picMkLst>
        </pc:picChg>
      </pc:sldChg>
      <pc:sldChg chg="addSp delSp modSp mod">
        <pc:chgData name="Nabanita Roy" userId="339ff6e54805a6fc" providerId="LiveId" clId="{CD31448C-B41D-4F96-AE36-2A7A8CF5AB6A}" dt="2023-07-17T07:57:55.103" v="1001" actId="1036"/>
        <pc:sldMkLst>
          <pc:docMk/>
          <pc:sldMk cId="3783178653" sldId="261"/>
        </pc:sldMkLst>
        <pc:spChg chg="add del mod">
          <ac:chgData name="Nabanita Roy" userId="339ff6e54805a6fc" providerId="LiveId" clId="{CD31448C-B41D-4F96-AE36-2A7A8CF5AB6A}" dt="2023-07-17T06:26:24.751" v="51" actId="21"/>
          <ac:spMkLst>
            <pc:docMk/>
            <pc:sldMk cId="3783178653" sldId="261"/>
            <ac:spMk id="34" creationId="{E116BE74-BDEA-B2A4-855C-8E5AB6427BCA}"/>
          </ac:spMkLst>
        </pc:spChg>
        <pc:picChg chg="add mod">
          <ac:chgData name="Nabanita Roy" userId="339ff6e54805a6fc" providerId="LiveId" clId="{CD31448C-B41D-4F96-AE36-2A7A8CF5AB6A}" dt="2023-07-17T07:57:55.103" v="1001" actId="1036"/>
          <ac:picMkLst>
            <pc:docMk/>
            <pc:sldMk cId="3783178653" sldId="261"/>
            <ac:picMk id="35" creationId="{E581BD27-2C21-964E-F986-D4291CBF9928}"/>
          </ac:picMkLst>
        </pc:picChg>
      </pc:sldChg>
      <pc:sldChg chg="addSp modSp mod">
        <pc:chgData name="Nabanita Roy" userId="339ff6e54805a6fc" providerId="LiveId" clId="{CD31448C-B41D-4F96-AE36-2A7A8CF5AB6A}" dt="2023-07-17T07:58:00.153" v="1003" actId="1036"/>
        <pc:sldMkLst>
          <pc:docMk/>
          <pc:sldMk cId="2742955915" sldId="262"/>
        </pc:sldMkLst>
        <pc:spChg chg="add mod ord">
          <ac:chgData name="Nabanita Roy" userId="339ff6e54805a6fc" providerId="LiveId" clId="{CD31448C-B41D-4F96-AE36-2A7A8CF5AB6A}" dt="2023-07-17T06:26:34.951" v="54" actId="167"/>
          <ac:spMkLst>
            <pc:docMk/>
            <pc:sldMk cId="2742955915" sldId="262"/>
            <ac:spMk id="39" creationId="{5E81CB2B-3023-7CE4-2766-E0924DFD958F}"/>
          </ac:spMkLst>
        </pc:spChg>
        <pc:picChg chg="add mod">
          <ac:chgData name="Nabanita Roy" userId="339ff6e54805a6fc" providerId="LiveId" clId="{CD31448C-B41D-4F96-AE36-2A7A8CF5AB6A}" dt="2023-07-17T07:58:00.153" v="1003" actId="1036"/>
          <ac:picMkLst>
            <pc:docMk/>
            <pc:sldMk cId="2742955915" sldId="262"/>
            <ac:picMk id="40" creationId="{2470836C-6728-3A5E-A0FE-541538CD7E17}"/>
          </ac:picMkLst>
        </pc:picChg>
      </pc:sldChg>
      <pc:sldChg chg="addSp delSp modSp mod">
        <pc:chgData name="Nabanita Roy" userId="339ff6e54805a6fc" providerId="LiveId" clId="{CD31448C-B41D-4F96-AE36-2A7A8CF5AB6A}" dt="2023-07-17T07:58:04.262" v="1005"/>
        <pc:sldMkLst>
          <pc:docMk/>
          <pc:sldMk cId="2689802961" sldId="263"/>
        </pc:sldMkLst>
        <pc:spChg chg="add mod">
          <ac:chgData name="Nabanita Roy" userId="339ff6e54805a6fc" providerId="LiveId" clId="{CD31448C-B41D-4F96-AE36-2A7A8CF5AB6A}" dt="2023-07-17T06:25:20.624" v="15" actId="20577"/>
          <ac:spMkLst>
            <pc:docMk/>
            <pc:sldMk cId="2689802961" sldId="263"/>
            <ac:spMk id="78" creationId="{18DC6CD6-951C-9CBE-8588-650B9CDD622F}"/>
          </ac:spMkLst>
        </pc:spChg>
        <pc:spChg chg="add del mod">
          <ac:chgData name="Nabanita Roy" userId="339ff6e54805a6fc" providerId="LiveId" clId="{CD31448C-B41D-4F96-AE36-2A7A8CF5AB6A}" dt="2023-07-17T06:25:26.968" v="17"/>
          <ac:spMkLst>
            <pc:docMk/>
            <pc:sldMk cId="2689802961" sldId="263"/>
            <ac:spMk id="79" creationId="{D81EDE19-0D78-727C-DCC0-272ECD47630C}"/>
          </ac:spMkLst>
        </pc:spChg>
        <pc:spChg chg="add mod ord">
          <ac:chgData name="Nabanita Roy" userId="339ff6e54805a6fc" providerId="LiveId" clId="{CD31448C-B41D-4F96-AE36-2A7A8CF5AB6A}" dt="2023-07-17T06:26:53.495" v="65" actId="167"/>
          <ac:spMkLst>
            <pc:docMk/>
            <pc:sldMk cId="2689802961" sldId="263"/>
            <ac:spMk id="80" creationId="{17972F9F-492A-EEA1-A7E0-A880EB99A2F1}"/>
          </ac:spMkLst>
        </pc:spChg>
        <pc:picChg chg="add mod">
          <ac:chgData name="Nabanita Roy" userId="339ff6e54805a6fc" providerId="LiveId" clId="{CD31448C-B41D-4F96-AE36-2A7A8CF5AB6A}" dt="2023-07-17T07:58:04.262" v="1005"/>
          <ac:picMkLst>
            <pc:docMk/>
            <pc:sldMk cId="2689802961" sldId="263"/>
            <ac:picMk id="81" creationId="{F75E8753-DEEA-68AE-72F5-D6E0E228F903}"/>
          </ac:picMkLst>
        </pc:picChg>
        <pc:cxnChg chg="add mod">
          <ac:chgData name="Nabanita Roy" userId="339ff6e54805a6fc" providerId="LiveId" clId="{CD31448C-B41D-4F96-AE36-2A7A8CF5AB6A}" dt="2023-07-17T06:24:54.132" v="6" actId="14100"/>
          <ac:cxnSpMkLst>
            <pc:docMk/>
            <pc:sldMk cId="2689802961" sldId="263"/>
            <ac:cxnSpMk id="76" creationId="{0D0A4DBF-96BF-6215-E435-A8ADF0F88EEF}"/>
          </ac:cxnSpMkLst>
        </pc:cxnChg>
      </pc:sldChg>
      <pc:sldChg chg="addSp delSp modSp new mod setBg modClrScheme chgLayout">
        <pc:chgData name="Nabanita Roy" userId="339ff6e54805a6fc" providerId="LiveId" clId="{CD31448C-B41D-4F96-AE36-2A7A8CF5AB6A}" dt="2023-07-17T07:58:07.913" v="1008"/>
        <pc:sldMkLst>
          <pc:docMk/>
          <pc:sldMk cId="4127991078" sldId="264"/>
        </pc:sldMkLst>
        <pc:spChg chg="del">
          <ac:chgData name="Nabanita Roy" userId="339ff6e54805a6fc" providerId="LiveId" clId="{CD31448C-B41D-4F96-AE36-2A7A8CF5AB6A}" dt="2023-07-16T21:24:28.855" v="1" actId="700"/>
          <ac:spMkLst>
            <pc:docMk/>
            <pc:sldMk cId="4127991078" sldId="264"/>
            <ac:spMk id="2" creationId="{6C5C429D-7B8D-13C8-0B00-6015BC84BDD0}"/>
          </ac:spMkLst>
        </pc:spChg>
        <pc:spChg chg="del">
          <ac:chgData name="Nabanita Roy" userId="339ff6e54805a6fc" providerId="LiveId" clId="{CD31448C-B41D-4F96-AE36-2A7A8CF5AB6A}" dt="2023-07-16T21:24:28.855" v="1" actId="700"/>
          <ac:spMkLst>
            <pc:docMk/>
            <pc:sldMk cId="4127991078" sldId="264"/>
            <ac:spMk id="3" creationId="{FF89A10F-D48E-5C20-3D34-F960724E7ABF}"/>
          </ac:spMkLst>
        </pc:spChg>
        <pc:spChg chg="add mod ord">
          <ac:chgData name="Nabanita Roy" userId="339ff6e54805a6fc" providerId="LiveId" clId="{CD31448C-B41D-4F96-AE36-2A7A8CF5AB6A}" dt="2023-07-17T06:54:17.518" v="599" actId="1038"/>
          <ac:spMkLst>
            <pc:docMk/>
            <pc:sldMk cId="4127991078" sldId="264"/>
            <ac:spMk id="6" creationId="{F3FA6BB1-CF67-3FF0-200C-14B365454A49}"/>
          </ac:spMkLst>
        </pc:spChg>
        <pc:spChg chg="add mod">
          <ac:chgData name="Nabanita Roy" userId="339ff6e54805a6fc" providerId="LiveId" clId="{CD31448C-B41D-4F96-AE36-2A7A8CF5AB6A}" dt="2023-07-17T06:46:59.841" v="466" actId="113"/>
          <ac:spMkLst>
            <pc:docMk/>
            <pc:sldMk cId="4127991078" sldId="264"/>
            <ac:spMk id="7" creationId="{33E2130D-B587-9443-6B10-E649ABEC9653}"/>
          </ac:spMkLst>
        </pc:spChg>
        <pc:spChg chg="add mod">
          <ac:chgData name="Nabanita Roy" userId="339ff6e54805a6fc" providerId="LiveId" clId="{CD31448C-B41D-4F96-AE36-2A7A8CF5AB6A}" dt="2023-07-17T06:44:25.814" v="388"/>
          <ac:spMkLst>
            <pc:docMk/>
            <pc:sldMk cId="4127991078" sldId="264"/>
            <ac:spMk id="8" creationId="{C7B4B3F1-7158-675C-72F9-D6DDCEFEDE14}"/>
          </ac:spMkLst>
        </pc:spChg>
        <pc:spChg chg="add mod">
          <ac:chgData name="Nabanita Roy" userId="339ff6e54805a6fc" providerId="LiveId" clId="{CD31448C-B41D-4F96-AE36-2A7A8CF5AB6A}" dt="2023-07-17T06:45:32.544" v="442" actId="404"/>
          <ac:spMkLst>
            <pc:docMk/>
            <pc:sldMk cId="4127991078" sldId="264"/>
            <ac:spMk id="10" creationId="{9DB3326F-67DC-03B9-4478-19F44D1A5FE3}"/>
          </ac:spMkLst>
        </pc:spChg>
        <pc:spChg chg="add mod">
          <ac:chgData name="Nabanita Roy" userId="339ff6e54805a6fc" providerId="LiveId" clId="{CD31448C-B41D-4F96-AE36-2A7A8CF5AB6A}" dt="2023-07-17T06:47:42.296" v="476" actId="1076"/>
          <ac:spMkLst>
            <pc:docMk/>
            <pc:sldMk cId="4127991078" sldId="264"/>
            <ac:spMk id="12" creationId="{D5B953C3-F8DD-AD03-F6FF-1FC9E1506254}"/>
          </ac:spMkLst>
        </pc:spChg>
        <pc:spChg chg="add mod">
          <ac:chgData name="Nabanita Roy" userId="339ff6e54805a6fc" providerId="LiveId" clId="{CD31448C-B41D-4F96-AE36-2A7A8CF5AB6A}" dt="2023-07-17T06:49:18.334" v="491" actId="1076"/>
          <ac:spMkLst>
            <pc:docMk/>
            <pc:sldMk cId="4127991078" sldId="264"/>
            <ac:spMk id="18" creationId="{F348F275-9F15-0E7A-B13B-CDE9EDAF2967}"/>
          </ac:spMkLst>
        </pc:spChg>
        <pc:spChg chg="add mod">
          <ac:chgData name="Nabanita Roy" userId="339ff6e54805a6fc" providerId="LiveId" clId="{CD31448C-B41D-4F96-AE36-2A7A8CF5AB6A}" dt="2023-07-17T06:50:43.217" v="502" actId="1076"/>
          <ac:spMkLst>
            <pc:docMk/>
            <pc:sldMk cId="4127991078" sldId="264"/>
            <ac:spMk id="20" creationId="{137E299D-E034-93B0-6FBA-B383F29112A0}"/>
          </ac:spMkLst>
        </pc:spChg>
        <pc:picChg chg="add del mod">
          <ac:chgData name="Nabanita Roy" userId="339ff6e54805a6fc" providerId="LiveId" clId="{CD31448C-B41D-4F96-AE36-2A7A8CF5AB6A}" dt="2023-07-17T06:37:03.732" v="306" actId="21"/>
          <ac:picMkLst>
            <pc:docMk/>
            <pc:sldMk cId="4127991078" sldId="264"/>
            <ac:picMk id="4" creationId="{62CACB0D-F037-9996-C8BC-BEA39963BD2D}"/>
          </ac:picMkLst>
        </pc:picChg>
        <pc:picChg chg="add del mod">
          <ac:chgData name="Nabanita Roy" userId="339ff6e54805a6fc" providerId="LiveId" clId="{CD31448C-B41D-4F96-AE36-2A7A8CF5AB6A}" dt="2023-07-17T06:37:19.131" v="311" actId="21"/>
          <ac:picMkLst>
            <pc:docMk/>
            <pc:sldMk cId="4127991078" sldId="264"/>
            <ac:picMk id="5" creationId="{A8E3093D-FE8B-0CC8-3AB4-553318C6C4C8}"/>
          </ac:picMkLst>
        </pc:picChg>
        <pc:picChg chg="add mod">
          <ac:chgData name="Nabanita Roy" userId="339ff6e54805a6fc" providerId="LiveId" clId="{CD31448C-B41D-4F96-AE36-2A7A8CF5AB6A}" dt="2023-07-17T07:58:07.913" v="1008"/>
          <ac:picMkLst>
            <pc:docMk/>
            <pc:sldMk cId="4127991078" sldId="264"/>
            <ac:picMk id="24" creationId="{CFA9E46A-6CA0-2926-7565-1ED76B4E8FE4}"/>
          </ac:picMkLst>
        </pc:picChg>
        <pc:picChg chg="add del mod">
          <ac:chgData name="Nabanita Roy" userId="339ff6e54805a6fc" providerId="LiveId" clId="{CD31448C-B41D-4F96-AE36-2A7A8CF5AB6A}" dt="2023-07-17T06:38:46.467" v="335" actId="21"/>
          <ac:picMkLst>
            <pc:docMk/>
            <pc:sldMk cId="4127991078" sldId="264"/>
            <ac:picMk id="3074" creationId="{B28D441D-6673-42F2-D9ED-47E0B6B7DEB6}"/>
          </ac:picMkLst>
        </pc:picChg>
        <pc:picChg chg="add mod">
          <ac:chgData name="Nabanita Roy" userId="339ff6e54805a6fc" providerId="LiveId" clId="{CD31448C-B41D-4F96-AE36-2A7A8CF5AB6A}" dt="2023-07-17T06:44:55.268" v="422" actId="14100"/>
          <ac:picMkLst>
            <pc:docMk/>
            <pc:sldMk cId="4127991078" sldId="264"/>
            <ac:picMk id="3076" creationId="{CECFBE5B-4903-7F41-D3D8-FB39FA9A17F5}"/>
          </ac:picMkLst>
        </pc:picChg>
        <pc:cxnChg chg="add mod">
          <ac:chgData name="Nabanita Roy" userId="339ff6e54805a6fc" providerId="LiveId" clId="{CD31448C-B41D-4F96-AE36-2A7A8CF5AB6A}" dt="2023-07-17T06:48:13.420" v="480" actId="13822"/>
          <ac:cxnSpMkLst>
            <pc:docMk/>
            <pc:sldMk cId="4127991078" sldId="264"/>
            <ac:cxnSpMk id="14" creationId="{0A76F1B2-033B-15F5-793C-CAB7E449AFCF}"/>
          </ac:cxnSpMkLst>
        </pc:cxnChg>
        <pc:cxnChg chg="add mod">
          <ac:chgData name="Nabanita Roy" userId="339ff6e54805a6fc" providerId="LiveId" clId="{CD31448C-B41D-4F96-AE36-2A7A8CF5AB6A}" dt="2023-07-17T06:50:39.261" v="501" actId="14100"/>
          <ac:cxnSpMkLst>
            <pc:docMk/>
            <pc:sldMk cId="4127991078" sldId="264"/>
            <ac:cxnSpMk id="21" creationId="{2FCE12FF-9E34-589F-6C97-F871D5375443}"/>
          </ac:cxnSpMkLst>
        </pc:cxnChg>
      </pc:sldChg>
      <pc:sldChg chg="addSp delSp modSp add mod">
        <pc:chgData name="Nabanita Roy" userId="339ff6e54805a6fc" providerId="LiveId" clId="{CD31448C-B41D-4F96-AE36-2A7A8CF5AB6A}" dt="2023-07-17T07:58:05.138" v="1006"/>
        <pc:sldMkLst>
          <pc:docMk/>
          <pc:sldMk cId="4056812925" sldId="265"/>
        </pc:sldMkLst>
        <pc:spChg chg="add mod ord">
          <ac:chgData name="Nabanita Roy" userId="339ff6e54805a6fc" providerId="LiveId" clId="{CD31448C-B41D-4F96-AE36-2A7A8CF5AB6A}" dt="2023-07-17T06:38:25.414" v="324" actId="1076"/>
          <ac:spMkLst>
            <pc:docMk/>
            <pc:sldMk cId="4056812925" sldId="265"/>
            <ac:spMk id="3" creationId="{380AC1F4-0A1B-9C8D-CA76-43D7D4A80AFD}"/>
          </ac:spMkLst>
        </pc:spChg>
        <pc:spChg chg="mod">
          <ac:chgData name="Nabanita Roy" userId="339ff6e54805a6fc" providerId="LiveId" clId="{CD31448C-B41D-4F96-AE36-2A7A8CF5AB6A}" dt="2023-07-17T06:30:56.845" v="277" actId="20577"/>
          <ac:spMkLst>
            <pc:docMk/>
            <pc:sldMk cId="4056812925" sldId="265"/>
            <ac:spMk id="9" creationId="{D79D0332-A7FA-80BB-7F23-B24D007CBB3C}"/>
          </ac:spMkLst>
        </pc:spChg>
        <pc:spChg chg="mod">
          <ac:chgData name="Nabanita Roy" userId="339ff6e54805a6fc" providerId="LiveId" clId="{CD31448C-B41D-4F96-AE36-2A7A8CF5AB6A}" dt="2023-07-17T06:38:36.888" v="334" actId="20577"/>
          <ac:spMkLst>
            <pc:docMk/>
            <pc:sldMk cId="4056812925" sldId="265"/>
            <ac:spMk id="78" creationId="{18DC6CD6-951C-9CBE-8588-650B9CDD622F}"/>
          </ac:spMkLst>
        </pc:spChg>
        <pc:picChg chg="add del mod">
          <ac:chgData name="Nabanita Roy" userId="339ff6e54805a6fc" providerId="LiveId" clId="{CD31448C-B41D-4F96-AE36-2A7A8CF5AB6A}" dt="2023-07-17T06:39:57.975" v="348" actId="478"/>
          <ac:picMkLst>
            <pc:docMk/>
            <pc:sldMk cId="4056812925" sldId="265"/>
            <ac:picMk id="6" creationId="{55CB0601-1D5B-B7C7-B1FA-31F951F25D56}"/>
          </ac:picMkLst>
        </pc:picChg>
        <pc:picChg chg="add del mod">
          <ac:chgData name="Nabanita Roy" userId="339ff6e54805a6fc" providerId="LiveId" clId="{CD31448C-B41D-4F96-AE36-2A7A8CF5AB6A}" dt="2023-07-17T06:39:57.975" v="348" actId="478"/>
          <ac:picMkLst>
            <pc:docMk/>
            <pc:sldMk cId="4056812925" sldId="265"/>
            <ac:picMk id="7" creationId="{22D02151-B3A5-F02C-C520-CFFD22D00E1F}"/>
          </ac:picMkLst>
        </pc:picChg>
        <pc:picChg chg="add del mod">
          <ac:chgData name="Nabanita Roy" userId="339ff6e54805a6fc" providerId="LiveId" clId="{CD31448C-B41D-4F96-AE36-2A7A8CF5AB6A}" dt="2023-07-17T06:39:57.975" v="348" actId="478"/>
          <ac:picMkLst>
            <pc:docMk/>
            <pc:sldMk cId="4056812925" sldId="265"/>
            <ac:picMk id="32" creationId="{AABB8959-4C62-1065-C5F3-ACDEE2872357}"/>
          </ac:picMkLst>
        </pc:picChg>
        <pc:picChg chg="add mod">
          <ac:chgData name="Nabanita Roy" userId="339ff6e54805a6fc" providerId="LiveId" clId="{CD31448C-B41D-4F96-AE36-2A7A8CF5AB6A}" dt="2023-07-17T07:58:05.138" v="1006"/>
          <ac:picMkLst>
            <pc:docMk/>
            <pc:sldMk cId="4056812925" sldId="265"/>
            <ac:picMk id="33" creationId="{BB180EBB-9B91-801F-0172-5911A7962176}"/>
          </ac:picMkLst>
        </pc:picChg>
        <pc:cxnChg chg="mod">
          <ac:chgData name="Nabanita Roy" userId="339ff6e54805a6fc" providerId="LiveId" clId="{CD31448C-B41D-4F96-AE36-2A7A8CF5AB6A}" dt="2023-07-17T06:38:31.199" v="326" actId="14100"/>
          <ac:cxnSpMkLst>
            <pc:docMk/>
            <pc:sldMk cId="4056812925" sldId="265"/>
            <ac:cxnSpMk id="76" creationId="{0D0A4DBF-96BF-6215-E435-A8ADF0F88EEF}"/>
          </ac:cxnSpMkLst>
        </pc:cxnChg>
      </pc:sldChg>
      <pc:sldChg chg="addSp modSp add mod">
        <pc:chgData name="Nabanita Roy" userId="339ff6e54805a6fc" providerId="LiveId" clId="{CD31448C-B41D-4F96-AE36-2A7A8CF5AB6A}" dt="2023-07-17T07:58:05.938" v="1007"/>
        <pc:sldMkLst>
          <pc:docMk/>
          <pc:sldMk cId="2541123998" sldId="266"/>
        </pc:sldMkLst>
        <pc:spChg chg="mod">
          <ac:chgData name="Nabanita Roy" userId="339ff6e54805a6fc" providerId="LiveId" clId="{CD31448C-B41D-4F96-AE36-2A7A8CF5AB6A}" dt="2023-07-17T06:42:49.166" v="381" actId="114"/>
          <ac:spMkLst>
            <pc:docMk/>
            <pc:sldMk cId="2541123998" sldId="266"/>
            <ac:spMk id="9" creationId="{D79D0332-A7FA-80BB-7F23-B24D007CBB3C}"/>
          </ac:spMkLst>
        </pc:spChg>
        <pc:picChg chg="add mod">
          <ac:chgData name="Nabanita Roy" userId="339ff6e54805a6fc" providerId="LiveId" clId="{CD31448C-B41D-4F96-AE36-2A7A8CF5AB6A}" dt="2023-07-17T07:58:05.938" v="1007"/>
          <ac:picMkLst>
            <pc:docMk/>
            <pc:sldMk cId="2541123998" sldId="266"/>
            <ac:picMk id="27" creationId="{51EEB8C6-3AF2-FF2A-C3F2-4F534BD843FD}"/>
          </ac:picMkLst>
        </pc:picChg>
      </pc:sldChg>
      <pc:sldChg chg="new del">
        <pc:chgData name="Nabanita Roy" userId="339ff6e54805a6fc" providerId="LiveId" clId="{CD31448C-B41D-4F96-AE36-2A7A8CF5AB6A}" dt="2023-07-17T07:56:11.086" v="950" actId="47"/>
        <pc:sldMkLst>
          <pc:docMk/>
          <pc:sldMk cId="1389715163" sldId="267"/>
        </pc:sldMkLst>
      </pc:sldChg>
      <pc:sldChg chg="addSp delSp modSp add mod">
        <pc:chgData name="Nabanita Roy" userId="339ff6e54805a6fc" providerId="LiveId" clId="{CD31448C-B41D-4F96-AE36-2A7A8CF5AB6A}" dt="2023-07-17T07:58:11.283" v="1010"/>
        <pc:sldMkLst>
          <pc:docMk/>
          <pc:sldMk cId="2428697927" sldId="268"/>
        </pc:sldMkLst>
        <pc:spChg chg="mod">
          <ac:chgData name="Nabanita Roy" userId="339ff6e54805a6fc" providerId="LiveId" clId="{CD31448C-B41D-4F96-AE36-2A7A8CF5AB6A}" dt="2023-07-17T07:45:23.872" v="699" actId="1076"/>
          <ac:spMkLst>
            <pc:docMk/>
            <pc:sldMk cId="2428697927" sldId="268"/>
            <ac:spMk id="7" creationId="{0242ADE0-01CC-2141-4031-BFD6424ADA4E}"/>
          </ac:spMkLst>
        </pc:spChg>
        <pc:picChg chg="add del mod modCrop">
          <ac:chgData name="Nabanita Roy" userId="339ff6e54805a6fc" providerId="LiveId" clId="{CD31448C-B41D-4F96-AE36-2A7A8CF5AB6A}" dt="2023-07-17T07:44:13.841" v="691" actId="478"/>
          <ac:picMkLst>
            <pc:docMk/>
            <pc:sldMk cId="2428697927" sldId="268"/>
            <ac:picMk id="3" creationId="{0EF88350-1FCE-E58E-A9D8-A67792D8823E}"/>
          </ac:picMkLst>
        </pc:picChg>
        <pc:picChg chg="del">
          <ac:chgData name="Nabanita Roy" userId="339ff6e54805a6fc" providerId="LiveId" clId="{CD31448C-B41D-4F96-AE36-2A7A8CF5AB6A}" dt="2023-07-17T07:43:54.196" v="684" actId="478"/>
          <ac:picMkLst>
            <pc:docMk/>
            <pc:sldMk cId="2428697927" sldId="268"/>
            <ac:picMk id="5" creationId="{B675E400-C05B-9DC9-AF56-FBDA1616E97C}"/>
          </ac:picMkLst>
        </pc:picChg>
        <pc:picChg chg="add mod">
          <ac:chgData name="Nabanita Roy" userId="339ff6e54805a6fc" providerId="LiveId" clId="{CD31448C-B41D-4F96-AE36-2A7A8CF5AB6A}" dt="2023-07-17T07:44:32.729" v="693" actId="1076"/>
          <ac:picMkLst>
            <pc:docMk/>
            <pc:sldMk cId="2428697927" sldId="268"/>
            <ac:picMk id="6" creationId="{DACC023E-4363-AEEC-2439-581977977D22}"/>
          </ac:picMkLst>
        </pc:picChg>
        <pc:picChg chg="add mod">
          <ac:chgData name="Nabanita Roy" userId="339ff6e54805a6fc" providerId="LiveId" clId="{CD31448C-B41D-4F96-AE36-2A7A8CF5AB6A}" dt="2023-07-17T07:58:11.283" v="1010"/>
          <ac:picMkLst>
            <pc:docMk/>
            <pc:sldMk cId="2428697927" sldId="268"/>
            <ac:picMk id="9" creationId="{645F371C-CF46-286B-47C3-CE1526E9C760}"/>
          </ac:picMkLst>
        </pc:picChg>
      </pc:sldChg>
      <pc:sldChg chg="addSp delSp modSp add mod">
        <pc:chgData name="Nabanita Roy" userId="339ff6e54805a6fc" providerId="LiveId" clId="{CD31448C-B41D-4F96-AE36-2A7A8CF5AB6A}" dt="2023-07-17T07:58:19.656" v="1012"/>
        <pc:sldMkLst>
          <pc:docMk/>
          <pc:sldMk cId="1419969146" sldId="269"/>
        </pc:sldMkLst>
        <pc:spChg chg="mod">
          <ac:chgData name="Nabanita Roy" userId="339ff6e54805a6fc" providerId="LiveId" clId="{CD31448C-B41D-4F96-AE36-2A7A8CF5AB6A}" dt="2023-07-17T07:48:21.432" v="809" actId="20577"/>
          <ac:spMkLst>
            <pc:docMk/>
            <pc:sldMk cId="1419969146" sldId="269"/>
            <ac:spMk id="2" creationId="{4BFBE851-96B9-C531-2C2C-AE3D6D8DCA1B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3" creationId="{8AE36567-C74E-F90E-0D75-EE400C4BAF0B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8" creationId="{0F4BF7F3-C014-F35E-0414-0C55CB12D628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0" creationId="{72BE120F-BC5C-D73F-CEA7-72CABF565DCA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1" creationId="{41938681-9F90-3136-462A-5891F95C1759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2" creationId="{5849CA91-6AA6-A995-3905-99958D2C39B3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3" creationId="{15CBFA8D-0F76-4EAD-6101-37063A87D1A7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4" creationId="{AD81D945-1FA5-ABEF-81A9-83BE3DE66121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5" creationId="{55D0ED52-4852-AEA6-0283-ECA8B40333A5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6" creationId="{321C41A3-03AA-A98D-C64B-6F10AEF056BC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7" creationId="{9492632F-0658-EEAF-3A79-4B1AEE3B2403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8" creationId="{6538D25A-9D7F-A6EB-EE63-3DB724A31D75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19" creationId="{2A591EC9-080F-53A4-4BB8-C3A52CEE8585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0" creationId="{D79BD883-78ED-35A9-965E-0B9118309DBA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1" creationId="{EE875E08-E98A-937B-193D-C0CC26B4A103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2" creationId="{8231024D-9200-9706-4848-729ACC951D59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3" creationId="{BC1DA123-9A79-AB86-F926-8D98CA1EABC9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4" creationId="{154ADD83-CE42-1457-ED5A-A254AE92B883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5" creationId="{93E0A505-D75B-DFA9-EA20-89F34CF43806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6" creationId="{41811928-841A-9243-640C-77964596B0FA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28" creationId="{FE4A145C-B92C-3B7E-F1E1-CB78C27B6EF9}"/>
          </ac:spMkLst>
        </pc:spChg>
        <pc:spChg chg="del">
          <ac:chgData name="Nabanita Roy" userId="339ff6e54805a6fc" providerId="LiveId" clId="{CD31448C-B41D-4F96-AE36-2A7A8CF5AB6A}" dt="2023-07-17T07:44:58.012" v="696" actId="478"/>
          <ac:spMkLst>
            <pc:docMk/>
            <pc:sldMk cId="1419969146" sldId="269"/>
            <ac:spMk id="31" creationId="{CB33CD8A-7C2A-AFF8-09D5-FF092B2FE620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32" creationId="{830BB03E-5F79-634B-2ABA-D57F3599EAF1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33" creationId="{5E2B5C28-61A1-BE31-FFD1-AAE7061B3CBF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34" creationId="{A92A78EB-3D17-903F-8640-550690DFCA8E}"/>
          </ac:spMkLst>
        </pc:spChg>
        <pc:spChg chg="del">
          <ac:chgData name="Nabanita Roy" userId="339ff6e54805a6fc" providerId="LiveId" clId="{CD31448C-B41D-4F96-AE36-2A7A8CF5AB6A}" dt="2023-07-17T07:44:55.571" v="695" actId="478"/>
          <ac:spMkLst>
            <pc:docMk/>
            <pc:sldMk cId="1419969146" sldId="269"/>
            <ac:spMk id="35" creationId="{00B33E2D-DBFA-A448-4423-76E4FF5B5DFB}"/>
          </ac:spMkLst>
        </pc:spChg>
        <pc:spChg chg="add mod">
          <ac:chgData name="Nabanita Roy" userId="339ff6e54805a6fc" providerId="LiveId" clId="{CD31448C-B41D-4F96-AE36-2A7A8CF5AB6A}" dt="2023-07-17T07:46:43.284" v="710" actId="14100"/>
          <ac:spMkLst>
            <pc:docMk/>
            <pc:sldMk cId="1419969146" sldId="269"/>
            <ac:spMk id="41" creationId="{F7007A08-9BE8-B5C5-B482-2109428934C5}"/>
          </ac:spMkLst>
        </pc:spChg>
        <pc:picChg chg="add del">
          <ac:chgData name="Nabanita Roy" userId="339ff6e54805a6fc" providerId="LiveId" clId="{CD31448C-B41D-4F96-AE36-2A7A8CF5AB6A}" dt="2023-07-17T07:46:09.569" v="701" actId="478"/>
          <ac:picMkLst>
            <pc:docMk/>
            <pc:sldMk cId="1419969146" sldId="269"/>
            <ac:picMk id="29" creationId="{A7BE4D64-D212-35FB-1756-DDCBDACEFB90}"/>
          </ac:picMkLst>
        </pc:picChg>
        <pc:picChg chg="add mod">
          <ac:chgData name="Nabanita Roy" userId="339ff6e54805a6fc" providerId="LiveId" clId="{CD31448C-B41D-4F96-AE36-2A7A8CF5AB6A}" dt="2023-07-17T07:46:16.383" v="704" actId="14100"/>
          <ac:picMkLst>
            <pc:docMk/>
            <pc:sldMk cId="1419969146" sldId="269"/>
            <ac:picMk id="40" creationId="{28275B48-975E-E315-6931-3D015AE30D30}"/>
          </ac:picMkLst>
        </pc:picChg>
        <pc:picChg chg="add mod">
          <ac:chgData name="Nabanita Roy" userId="339ff6e54805a6fc" providerId="LiveId" clId="{CD31448C-B41D-4F96-AE36-2A7A8CF5AB6A}" dt="2023-07-17T07:58:02.849" v="1004"/>
          <ac:picMkLst>
            <pc:docMk/>
            <pc:sldMk cId="1419969146" sldId="269"/>
            <ac:picMk id="42" creationId="{487D728F-2C4D-DA11-5C4B-70B30BDAD12A}"/>
          </ac:picMkLst>
        </pc:picChg>
        <pc:picChg chg="add del mod">
          <ac:chgData name="Nabanita Roy" userId="339ff6e54805a6fc" providerId="LiveId" clId="{CD31448C-B41D-4F96-AE36-2A7A8CF5AB6A}" dt="2023-07-17T07:58:19.656" v="1012"/>
          <ac:picMkLst>
            <pc:docMk/>
            <pc:sldMk cId="1419969146" sldId="269"/>
            <ac:picMk id="43" creationId="{786A6913-07BB-70E3-62FF-14FD19295F55}"/>
          </ac:picMkLst>
        </pc:picChg>
        <pc:cxnChg chg="del">
          <ac:chgData name="Nabanita Roy" userId="339ff6e54805a6fc" providerId="LiveId" clId="{CD31448C-B41D-4F96-AE36-2A7A8CF5AB6A}" dt="2023-07-17T07:44:55.571" v="695" actId="478"/>
          <ac:cxnSpMkLst>
            <pc:docMk/>
            <pc:sldMk cId="1419969146" sldId="269"/>
            <ac:cxnSpMk id="4" creationId="{708830D4-355F-C9F6-6FA9-BC592F6E8C92}"/>
          </ac:cxnSpMkLst>
        </pc:cxnChg>
        <pc:cxnChg chg="del">
          <ac:chgData name="Nabanita Roy" userId="339ff6e54805a6fc" providerId="LiveId" clId="{CD31448C-B41D-4F96-AE36-2A7A8CF5AB6A}" dt="2023-07-17T07:44:55.571" v="695" actId="478"/>
          <ac:cxnSpMkLst>
            <pc:docMk/>
            <pc:sldMk cId="1419969146" sldId="269"/>
            <ac:cxnSpMk id="5" creationId="{B6E7DD8C-4E02-2141-CDC1-2E6A81BF27F5}"/>
          </ac:cxnSpMkLst>
        </pc:cxnChg>
        <pc:cxnChg chg="del">
          <ac:chgData name="Nabanita Roy" userId="339ff6e54805a6fc" providerId="LiveId" clId="{CD31448C-B41D-4F96-AE36-2A7A8CF5AB6A}" dt="2023-07-17T07:44:55.571" v="695" actId="478"/>
          <ac:cxnSpMkLst>
            <pc:docMk/>
            <pc:sldMk cId="1419969146" sldId="269"/>
            <ac:cxnSpMk id="7" creationId="{97FDCEBE-61CA-05D2-39AF-8C3AF2DC1441}"/>
          </ac:cxnSpMkLst>
        </pc:cxnChg>
        <pc:cxnChg chg="del">
          <ac:chgData name="Nabanita Roy" userId="339ff6e54805a6fc" providerId="LiveId" clId="{CD31448C-B41D-4F96-AE36-2A7A8CF5AB6A}" dt="2023-07-17T07:44:55.571" v="695" actId="478"/>
          <ac:cxnSpMkLst>
            <pc:docMk/>
            <pc:sldMk cId="1419969146" sldId="269"/>
            <ac:cxnSpMk id="27" creationId="{41F57D3F-16B8-C52D-E0C8-F8CF853DFE3D}"/>
          </ac:cxnSpMkLst>
        </pc:cxnChg>
        <pc:cxnChg chg="del">
          <ac:chgData name="Nabanita Roy" userId="339ff6e54805a6fc" providerId="LiveId" clId="{CD31448C-B41D-4F96-AE36-2A7A8CF5AB6A}" dt="2023-07-17T07:44:55.571" v="695" actId="478"/>
          <ac:cxnSpMkLst>
            <pc:docMk/>
            <pc:sldMk cId="1419969146" sldId="269"/>
            <ac:cxnSpMk id="30" creationId="{0CC2EF65-78B6-BB85-599D-C37BD359A353}"/>
          </ac:cxnSpMkLst>
        </pc:cxnChg>
        <pc:cxnChg chg="del">
          <ac:chgData name="Nabanita Roy" userId="339ff6e54805a6fc" providerId="LiveId" clId="{CD31448C-B41D-4F96-AE36-2A7A8CF5AB6A}" dt="2023-07-17T07:44:55.571" v="695" actId="478"/>
          <ac:cxnSpMkLst>
            <pc:docMk/>
            <pc:sldMk cId="1419969146" sldId="269"/>
            <ac:cxnSpMk id="37" creationId="{68ACB98D-8A6E-BDCB-CF05-79115DCA45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CF8E-9B0F-4566-972A-936D8BF457DE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DA57-EE39-46FF-950F-A78E4788DA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26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6E5-4DE5-B433-DD85-963E9EE1C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3766-1FEC-1C7A-2D3A-05893D57E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F70D-EE49-402E-CF64-C4BE8DAB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A8D9-3AB0-238A-C1A5-30A34677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7F0C2-8E75-701A-7A99-1E9EA701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CDF4-308D-7E64-0084-852B1541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75761-40E9-94C6-D57D-7735504EC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A502-0B1A-2572-2CD5-CEA888FB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7FA9-4232-255F-7FB4-E9BE17BA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BC2B-BBDF-DDC7-440B-2A1D15F0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08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3F0A0-4A6F-38BC-07E8-31ED75B97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63FB8-2E5F-25D4-F286-70A3BC4BC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47659-946A-AF18-3AF1-CE7EEEEC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C59F-4A34-24C7-A28F-B2DC0AD02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914D-C450-7CF3-0E8D-03978A9D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92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3464-BF97-D381-F0F0-C56F32E1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A0481-4350-41E7-1759-37C9CF500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F4AB8-69D1-B8A1-C680-E10F5CEE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EBED-DA4D-8DE6-B2C7-423C997A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D17D3-7661-F84D-CDCF-4F721C7C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2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766DE-3357-C4E1-0119-F397823C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D50EF-64E3-F577-501C-F49B29D3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92FDA-75D5-7592-5045-B1AFDA65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5EB5B-61B8-939A-77DA-D628D770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373E-08D2-BD5F-714E-FC719034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41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06A-E12C-0F95-E09B-B1ACA4C8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000B-C78E-AA9F-4A4C-5886A79A6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46F9-A288-88C4-AAD5-5FF157D3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DBDAF-47BD-C5E9-756C-E16C62EC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6935E-0E5D-1B13-3BAB-FB51BB82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FA1E-59AD-86AA-7CCC-8BB58599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7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9BBBB-A526-F804-6346-F7340E13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2C26D-FE22-FBC4-A3B9-6A884695F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90607-BDF1-B23F-99CA-22D5971D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6438C-D9E3-A5F0-7ABA-573412F80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4570A-73C2-6CE5-D941-6975D3E1D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6BE8E-7179-F0C1-65C6-05DE3BB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30F34B-7B4B-5494-CCF2-DD60442C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D9434-5581-21C7-854B-41E21D77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31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1370-FEB2-E65F-7B20-072ECF37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EBAC1-03E0-760B-29DB-6B0BA412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A738F-40C2-53F9-A52F-B64C95EF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6F06C-7660-D0FB-521C-246F4E5B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5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0BFABE-09F7-CCA8-3E99-590B4A6E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00A51-5209-58BD-E2C1-BC85BD0F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91234-A06D-5069-BC8B-E65076301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4A45-5B54-A14C-AF98-3111EDAC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68-A20C-9C7E-CE55-E743CF2CB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38C66-DD7B-F557-0FB9-AF949463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ABC6-75C6-C110-278D-89AF198A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8355-A602-D552-3CB3-8BD156E5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37956-4858-5FEF-A22D-BD15D01D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BB37-A06B-7D4F-050B-3026D300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723571-52FF-073B-53A8-B78BCE74E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61992-3F45-7732-0B93-FE45C3BFE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894D5-717A-B66A-61B4-ED57BAA3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0269E-82B1-B20E-733D-E45DAD52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386A-1916-4BE5-C8CF-BD381F19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969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61F8E-CBFE-C2A3-79B7-9BCF8AC3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5F250-7553-1AA8-690C-716A7B72E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B0E3A-0D1F-0461-D114-2897406F4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4F43-10C0-46FA-908A-85452E2B24E1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9480-3006-7C7C-101A-4C0308F2F7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52C44-0893-D448-32DA-A3A0F9C1C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F4848-72D4-4883-BF84-B0993CFA4F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94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tock.adobe.com/cz/images/weather-forecast-widget-sunny-cloudy-snow-rainy-weather-app-templates-in-paper-style/44640385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nerdwallet.com/article/finance/credit-score-ranges-and-how-to-improve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ing.com/guides/how-to-use-skyscanner-to-find-cheap-flights" TargetMode="External"/><Relationship Id="rId5" Type="http://schemas.openxmlformats.org/officeDocument/2006/relationships/image" Target="../media/image5.jpeg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hyperlink" Target="https://econlife.com/2019/12/stock-market-predictions-2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FEF4-7DE5-7AB1-8144-51084272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14" y="534938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Hello World! </a:t>
            </a:r>
            <a:b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</a:br>
            <a:r>
              <a:rPr lang="en-GB" b="1" dirty="0">
                <a:solidFill>
                  <a:srgbClr val="FFC100"/>
                </a:solidFill>
                <a:latin typeface="Candara Light" panose="020E0502030303020204" pitchFamily="34" charset="0"/>
              </a:rPr>
              <a:t>It’s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30D86-1199-2DA8-4C6C-161745130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514" y="3014613"/>
            <a:ext cx="9144000" cy="1655762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  <a:latin typeface="Candara Light" panose="020E0502030303020204" pitchFamily="34" charset="0"/>
              </a:rPr>
              <a:t>Concept      Code      Practice      Feature Scaling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8285D8-1891-C8CF-178E-8BD583183F32}"/>
              </a:ext>
            </a:extLst>
          </p:cNvPr>
          <p:cNvGrpSpPr/>
          <p:nvPr/>
        </p:nvGrpSpPr>
        <p:grpSpPr>
          <a:xfrm>
            <a:off x="124692" y="5846618"/>
            <a:ext cx="989100" cy="890010"/>
            <a:chOff x="484910" y="4189196"/>
            <a:chExt cx="2299854" cy="20694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FCE664-59DC-5988-FB62-895376EA5ACB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17D730-8215-C32F-ACDC-C05AAE585B53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A556BB-BA73-0C46-D071-01AF36453077}"/>
              </a:ext>
            </a:extLst>
          </p:cNvPr>
          <p:cNvGrpSpPr/>
          <p:nvPr/>
        </p:nvGrpSpPr>
        <p:grpSpPr>
          <a:xfrm>
            <a:off x="1113792" y="4961465"/>
            <a:ext cx="989100" cy="890010"/>
            <a:chOff x="484910" y="4189196"/>
            <a:chExt cx="2299854" cy="20694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15FB17-E7A3-44C4-A10A-D59879A0280A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552292-1747-43A9-5F0D-5CEEF36A6B33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6B2757-ADB8-2023-76C2-A5C8E0B409DB}"/>
              </a:ext>
            </a:extLst>
          </p:cNvPr>
          <p:cNvGrpSpPr/>
          <p:nvPr/>
        </p:nvGrpSpPr>
        <p:grpSpPr>
          <a:xfrm>
            <a:off x="10099964" y="968836"/>
            <a:ext cx="989100" cy="890010"/>
            <a:chOff x="484910" y="4189196"/>
            <a:chExt cx="2299854" cy="20694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EDFA01-3816-D5F2-CF43-7BBB696A2F38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4E2EE30-4F30-DEF3-434F-E7D84BC227FE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BD7885C-6EC6-175D-7C39-28BD8E122EA2}"/>
              </a:ext>
            </a:extLst>
          </p:cNvPr>
          <p:cNvGrpSpPr/>
          <p:nvPr/>
        </p:nvGrpSpPr>
        <p:grpSpPr>
          <a:xfrm>
            <a:off x="11089064" y="83683"/>
            <a:ext cx="989100" cy="890010"/>
            <a:chOff x="484910" y="4189196"/>
            <a:chExt cx="2299854" cy="20694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2A5FB6-E9DF-7F36-9776-D2E50B35CC4A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21F263-C196-9B13-ACC9-451E3957E8E0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7" name="Picture 16" descr="A white logo with dots and lines&#10;&#10;Description automatically generated">
            <a:extLst>
              <a:ext uri="{FF2B5EF4-FFF2-40B4-BE49-F238E27FC236}">
                <a16:creationId xmlns:a16="http://schemas.microsoft.com/office/drawing/2014/main" id="{F388A74A-AE84-A263-225B-0BC0BAC06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02" y="4066361"/>
            <a:ext cx="1962995" cy="1869302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BCF63A0-BAF2-102B-A864-A9CADEA8090A}"/>
              </a:ext>
            </a:extLst>
          </p:cNvPr>
          <p:cNvSpPr/>
          <p:nvPr/>
        </p:nvSpPr>
        <p:spPr>
          <a:xfrm>
            <a:off x="4341285" y="3176692"/>
            <a:ext cx="104815" cy="104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DB9DFA-102B-3B88-D266-43F02A9D5645}"/>
              </a:ext>
            </a:extLst>
          </p:cNvPr>
          <p:cNvSpPr/>
          <p:nvPr/>
        </p:nvSpPr>
        <p:spPr>
          <a:xfrm>
            <a:off x="5367445" y="3176691"/>
            <a:ext cx="104815" cy="104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58733E3-BF1C-10FC-5A90-80A823C81C50}"/>
              </a:ext>
            </a:extLst>
          </p:cNvPr>
          <p:cNvSpPr/>
          <p:nvPr/>
        </p:nvSpPr>
        <p:spPr>
          <a:xfrm>
            <a:off x="6772912" y="3176690"/>
            <a:ext cx="104815" cy="1048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0499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AE0532-9A02-E50C-DBBD-9ED192FE9E01}"/>
              </a:ext>
            </a:extLst>
          </p:cNvPr>
          <p:cNvSpPr/>
          <p:nvPr/>
        </p:nvSpPr>
        <p:spPr>
          <a:xfrm>
            <a:off x="4696918" y="0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B675E400-C05B-9DC9-AF56-FBDA1616E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7" r="-2" b="14818"/>
          <a:stretch/>
        </p:blipFill>
        <p:spPr>
          <a:xfrm>
            <a:off x="3316849" y="1472492"/>
            <a:ext cx="8405658" cy="3913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42ADE0-01CC-2141-4031-BFD6424ADA4E}"/>
              </a:ext>
            </a:extLst>
          </p:cNvPr>
          <p:cNvSpPr txBox="1"/>
          <p:nvPr/>
        </p:nvSpPr>
        <p:spPr>
          <a:xfrm>
            <a:off x="4170218" y="648634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Image Source: https://amueller.github.io/ml-workshop-1-of-4/slides/03-preprocessing.html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B5A62-9CAA-A09E-4C87-864A2CA231D2}"/>
              </a:ext>
            </a:extLst>
          </p:cNvPr>
          <p:cNvSpPr txBox="1"/>
          <p:nvPr/>
        </p:nvSpPr>
        <p:spPr>
          <a:xfrm>
            <a:off x="469493" y="371656"/>
            <a:ext cx="20641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Scaling</a:t>
            </a:r>
          </a:p>
          <a:p>
            <a:r>
              <a:rPr lang="en-GB" sz="4000" dirty="0"/>
              <a:t>Numeric</a:t>
            </a:r>
          </a:p>
          <a:p>
            <a:r>
              <a:rPr lang="en-GB" sz="40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C3B96-24E3-DF3E-2702-BA56ED6ED592}"/>
              </a:ext>
            </a:extLst>
          </p:cNvPr>
          <p:cNvSpPr/>
          <p:nvPr/>
        </p:nvSpPr>
        <p:spPr>
          <a:xfrm>
            <a:off x="581489" y="2663438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D596E-3C80-5E19-FF28-1723C1515377}"/>
              </a:ext>
            </a:extLst>
          </p:cNvPr>
          <p:cNvSpPr txBox="1"/>
          <p:nvPr/>
        </p:nvSpPr>
        <p:spPr>
          <a:xfrm>
            <a:off x="512410" y="3070193"/>
            <a:ext cx="2692807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800" dirty="0">
                <a:solidFill>
                  <a:srgbClr val="040C28"/>
                </a:solidFill>
              </a:rPr>
              <a:t>T</a:t>
            </a:r>
            <a:r>
              <a:rPr lang="en-GB" sz="2800" b="0" i="0" dirty="0">
                <a:solidFill>
                  <a:srgbClr val="040C28"/>
                </a:solidFill>
                <a:effectLst/>
              </a:rPr>
              <a:t>ransforming data so that it fits within a specific scale</a:t>
            </a:r>
            <a:r>
              <a:rPr lang="en-GB" sz="2800" b="0" i="0" dirty="0">
                <a:solidFill>
                  <a:srgbClr val="202124"/>
                </a:solidFill>
                <a:effectLst/>
              </a:rPr>
              <a:t>, like 0-100 or 0-1 or around a specific value (like the mean).</a:t>
            </a:r>
            <a:endParaRPr lang="en-US" sz="2800" dirty="0">
              <a:solidFill>
                <a:srgbClr val="152247"/>
              </a:solidFill>
              <a:ea typeface="+mj-ea"/>
              <a:cs typeface="+mj-cs"/>
            </a:endParaRPr>
          </a:p>
        </p:txBody>
      </p:sp>
      <p:pic>
        <p:nvPicPr>
          <p:cNvPr id="16" name="Picture 15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3AFCBB0-E908-FDE7-DB51-4A8B7647E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2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AE0532-9A02-E50C-DBBD-9ED192FE9E01}"/>
              </a:ext>
            </a:extLst>
          </p:cNvPr>
          <p:cNvSpPr/>
          <p:nvPr/>
        </p:nvSpPr>
        <p:spPr>
          <a:xfrm>
            <a:off x="4696918" y="0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2ADE0-01CC-2141-4031-BFD6424ADA4E}"/>
              </a:ext>
            </a:extLst>
          </p:cNvPr>
          <p:cNvSpPr txBox="1"/>
          <p:nvPr/>
        </p:nvSpPr>
        <p:spPr>
          <a:xfrm>
            <a:off x="4869225" y="6355539"/>
            <a:ext cx="70150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Image Source: https://scikit-learn.org/stable/modules/generated/sklearn.preprocessing.StandardScaler.html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B5A62-9CAA-A09E-4C87-864A2CA231D2}"/>
              </a:ext>
            </a:extLst>
          </p:cNvPr>
          <p:cNvSpPr txBox="1"/>
          <p:nvPr/>
        </p:nvSpPr>
        <p:spPr>
          <a:xfrm>
            <a:off x="469493" y="371656"/>
            <a:ext cx="206415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Scaling</a:t>
            </a:r>
          </a:p>
          <a:p>
            <a:r>
              <a:rPr lang="en-GB" sz="4000" dirty="0"/>
              <a:t>Numeric</a:t>
            </a:r>
          </a:p>
          <a:p>
            <a:r>
              <a:rPr lang="en-GB" sz="40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C3B96-24E3-DF3E-2702-BA56ED6ED592}"/>
              </a:ext>
            </a:extLst>
          </p:cNvPr>
          <p:cNvSpPr/>
          <p:nvPr/>
        </p:nvSpPr>
        <p:spPr>
          <a:xfrm>
            <a:off x="581489" y="2663438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D596E-3C80-5E19-FF28-1723C1515377}"/>
              </a:ext>
            </a:extLst>
          </p:cNvPr>
          <p:cNvSpPr txBox="1"/>
          <p:nvPr/>
        </p:nvSpPr>
        <p:spPr>
          <a:xfrm>
            <a:off x="512410" y="3070193"/>
            <a:ext cx="2692807" cy="319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800" dirty="0">
                <a:solidFill>
                  <a:srgbClr val="040C28"/>
                </a:solidFill>
              </a:rPr>
              <a:t>T</a:t>
            </a:r>
            <a:r>
              <a:rPr lang="en-GB" sz="2800" b="0" i="0" dirty="0">
                <a:solidFill>
                  <a:srgbClr val="040C28"/>
                </a:solidFill>
                <a:effectLst/>
              </a:rPr>
              <a:t>ransforming data so that it fits within a specific scale</a:t>
            </a:r>
            <a:r>
              <a:rPr lang="en-GB" sz="2800" b="0" i="0" dirty="0">
                <a:solidFill>
                  <a:srgbClr val="202124"/>
                </a:solidFill>
                <a:effectLst/>
              </a:rPr>
              <a:t>, like 0-100 or 0-1 or around a specific value (like the mean).</a:t>
            </a:r>
            <a:endParaRPr lang="en-US" sz="2800" dirty="0">
              <a:solidFill>
                <a:srgbClr val="152247"/>
              </a:solidFill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C023E-4363-AEEC-2439-581977977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25" y="944354"/>
            <a:ext cx="7150467" cy="4597636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45F371C-CF46-286B-47C3-CE1526E9C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73358-1158-9248-BE34-DE0A63F9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90" y="2722880"/>
            <a:ext cx="10515600" cy="1053888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Let’s Practice Now!</a:t>
            </a:r>
          </a:p>
        </p:txBody>
      </p:sp>
      <p:pic>
        <p:nvPicPr>
          <p:cNvPr id="6" name="Picture 5" descr="A white logo with dots and lines&#10;&#10;Description automatically generated">
            <a:extLst>
              <a:ext uri="{FF2B5EF4-FFF2-40B4-BE49-F238E27FC236}">
                <a16:creationId xmlns:a16="http://schemas.microsoft.com/office/drawing/2014/main" id="{B3CFAD50-DD77-42E5-3351-D591F541F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502" y="4066361"/>
            <a:ext cx="1962995" cy="186930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4FA8B82-A9E1-A51A-C8F4-CAE9C1B1B132}"/>
              </a:ext>
            </a:extLst>
          </p:cNvPr>
          <p:cNvGrpSpPr/>
          <p:nvPr/>
        </p:nvGrpSpPr>
        <p:grpSpPr>
          <a:xfrm>
            <a:off x="124692" y="5846618"/>
            <a:ext cx="989100" cy="890010"/>
            <a:chOff x="484910" y="4189196"/>
            <a:chExt cx="2299854" cy="20694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D363F6-9B23-8684-B98C-C6092EDA4339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A343DC-B251-1FAE-BB9A-35B238FF308A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E7D9D0-C49E-E283-FE0D-C7CBFADE9969}"/>
              </a:ext>
            </a:extLst>
          </p:cNvPr>
          <p:cNvGrpSpPr/>
          <p:nvPr/>
        </p:nvGrpSpPr>
        <p:grpSpPr>
          <a:xfrm>
            <a:off x="1113792" y="4961465"/>
            <a:ext cx="989100" cy="890010"/>
            <a:chOff x="484910" y="4189196"/>
            <a:chExt cx="2299854" cy="20694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F9CB25-CC13-FD86-FAF4-9235475501F0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F904E2-EE60-37B4-607B-7A903F89BCE9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96D78D-820D-95D3-22FB-13946E0E8765}"/>
              </a:ext>
            </a:extLst>
          </p:cNvPr>
          <p:cNvGrpSpPr/>
          <p:nvPr/>
        </p:nvGrpSpPr>
        <p:grpSpPr>
          <a:xfrm>
            <a:off x="10099964" y="968836"/>
            <a:ext cx="989100" cy="890010"/>
            <a:chOff x="484910" y="4189196"/>
            <a:chExt cx="2299854" cy="20694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B1A9D2-4A8A-E86D-BFEB-28BFBD818F75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D923DE-F825-9C1B-B669-03CC0067294D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082F17-9454-DA90-A07E-F360D85468B9}"/>
              </a:ext>
            </a:extLst>
          </p:cNvPr>
          <p:cNvGrpSpPr/>
          <p:nvPr/>
        </p:nvGrpSpPr>
        <p:grpSpPr>
          <a:xfrm>
            <a:off x="11089064" y="83683"/>
            <a:ext cx="989100" cy="890010"/>
            <a:chOff x="484910" y="4189196"/>
            <a:chExt cx="2299854" cy="2069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261DBFA-8636-60C7-D279-7D1FE0AAD484}"/>
                </a:ext>
              </a:extLst>
            </p:cNvPr>
            <p:cNvSpPr/>
            <p:nvPr/>
          </p:nvSpPr>
          <p:spPr>
            <a:xfrm>
              <a:off x="484910" y="5212628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F5D49D-71E8-2625-DBEA-D7F86A4924FD}"/>
                </a:ext>
              </a:extLst>
            </p:cNvPr>
            <p:cNvSpPr/>
            <p:nvPr/>
          </p:nvSpPr>
          <p:spPr>
            <a:xfrm>
              <a:off x="1634837" y="4189196"/>
              <a:ext cx="1149927" cy="1046018"/>
            </a:xfrm>
            <a:prstGeom prst="rect">
              <a:avLst/>
            </a:prstGeom>
            <a:solidFill>
              <a:srgbClr val="FFC1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990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18F923FF-DD0C-4FD3-A1B4-68DFA51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359172" y="1144769"/>
            <a:ext cx="3724217" cy="28964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152247"/>
                </a:solidFill>
                <a:latin typeface="Candara Light" panose="020E0502030303020204" pitchFamily="34" charset="0"/>
                <a:ea typeface="+mj-ea"/>
                <a:cs typeface="+mj-cs"/>
              </a:rPr>
              <a:t>What’s common?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114A821F-8663-46BA-8CC0-D4C44F639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824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How to Use Skyscanner to Find Cheap Flights">
            <a:extLst>
              <a:ext uri="{FF2B5EF4-FFF2-40B4-BE49-F238E27FC236}">
                <a16:creationId xmlns:a16="http://schemas.microsoft.com/office/drawing/2014/main" id="{048709B9-79C2-59D2-04EF-2BF5B4CCD2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b="21165"/>
          <a:stretch/>
        </p:blipFill>
        <p:spPr bwMode="auto">
          <a:xfrm>
            <a:off x="4030600" y="698835"/>
            <a:ext cx="4171437" cy="311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uide to Understanding Credit Scores and Score Ranges - NerdWallet">
            <a:extLst>
              <a:ext uri="{FF2B5EF4-FFF2-40B4-BE49-F238E27FC236}">
                <a16:creationId xmlns:a16="http://schemas.microsoft.com/office/drawing/2014/main" id="{FAD1F787-1FD8-57CE-DC6F-5CB0945C58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91"/>
          <a:stretch/>
        </p:blipFill>
        <p:spPr bwMode="auto">
          <a:xfrm>
            <a:off x="8712909" y="458949"/>
            <a:ext cx="2968219" cy="18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7EF550F-47CE-4FB2-9DAC-12AD835C8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171" y="4177748"/>
            <a:ext cx="3706859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6" name="Picture 12" descr="Why It's Tough to Make Stock Market Predictions">
            <a:extLst>
              <a:ext uri="{FF2B5EF4-FFF2-40B4-BE49-F238E27FC236}">
                <a16:creationId xmlns:a16="http://schemas.microsoft.com/office/drawing/2014/main" id="{29D54649-456A-9063-73FF-9D4395286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87959" y="3932863"/>
            <a:ext cx="6904732" cy="270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ktorová grafika „Weather forecast widget. Sunny, Cloudy, Snow, Rainy,  weather app templates. In paper style“ ze služby Stock | Adobe Stock">
            <a:extLst>
              <a:ext uri="{FF2B5EF4-FFF2-40B4-BE49-F238E27FC236}">
                <a16:creationId xmlns:a16="http://schemas.microsoft.com/office/drawing/2014/main" id="{76D6A426-B402-E0FA-F719-25A21AB91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9439" y="2355719"/>
            <a:ext cx="3806782" cy="155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2BFF28-1E6E-8EF2-3C11-465EFECE447E}"/>
              </a:ext>
            </a:extLst>
          </p:cNvPr>
          <p:cNvSpPr txBox="1"/>
          <p:nvPr/>
        </p:nvSpPr>
        <p:spPr>
          <a:xfrm flipH="1">
            <a:off x="0" y="6372276"/>
            <a:ext cx="43637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52247"/>
                </a:solidFill>
              </a:rPr>
              <a:t>Image Sources: </a:t>
            </a:r>
            <a:r>
              <a:rPr lang="en-GB" sz="600" dirty="0">
                <a:solidFill>
                  <a:srgbClr val="15224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https://www.going.com/guides/how-to-use-skyscanner-to-find-cheap-flights</a:t>
            </a:r>
            <a:r>
              <a:rPr lang="en-GB" sz="600" dirty="0">
                <a:solidFill>
                  <a:srgbClr val="152247"/>
                </a:solidFill>
              </a:rPr>
              <a:t>, </a:t>
            </a:r>
            <a:r>
              <a:rPr lang="en-GB" sz="600" dirty="0">
                <a:solidFill>
                  <a:srgbClr val="15224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https://www.nerdwallet.com/article/finance/credit-score-ranges-and-how-to-improve</a:t>
            </a:r>
            <a:r>
              <a:rPr lang="en-GB" sz="600" dirty="0">
                <a:solidFill>
                  <a:srgbClr val="152247"/>
                </a:solidFill>
              </a:rPr>
              <a:t>, </a:t>
            </a:r>
          </a:p>
          <a:p>
            <a:r>
              <a:rPr lang="en-GB" sz="600" dirty="0">
                <a:solidFill>
                  <a:srgbClr val="152247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https://stock.adobe.com/cz/images/weather-forecast-widget-sunny-cloudy-snow-rainy-weather-app-templates-in-paper-style/446403857</a:t>
            </a:r>
            <a:r>
              <a:rPr lang="en-GB" sz="600" dirty="0">
                <a:solidFill>
                  <a:srgbClr val="152247"/>
                </a:solidFill>
              </a:rPr>
              <a:t>, </a:t>
            </a:r>
            <a:r>
              <a:rPr lang="en-GB" sz="600" dirty="0">
                <a:solidFill>
                  <a:srgbClr val="152247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https://econlife.com/2019/12/stock-market-predictions-2/</a:t>
            </a:r>
            <a:endParaRPr lang="en-GB" sz="600" dirty="0">
              <a:solidFill>
                <a:srgbClr val="152247"/>
              </a:solidFill>
            </a:endParaRPr>
          </a:p>
          <a:p>
            <a:endParaRPr lang="en-GB" sz="600" dirty="0">
              <a:solidFill>
                <a:srgbClr val="152247"/>
              </a:solidFill>
            </a:endParaRPr>
          </a:p>
        </p:txBody>
      </p:sp>
      <p:pic>
        <p:nvPicPr>
          <p:cNvPr id="14" name="Picture 13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7BDD924-08FF-E2DC-B3E3-75077E21A6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89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FBE851-96B9-C531-2C2C-AE3D6D8DCA1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target variable is a continuous number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Regression is used for determining the relationship between an independent variable or one or more  dependent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to be predicted – </a:t>
            </a:r>
            <a:r>
              <a:rPr lang="en-US" sz="1400" b="1" dirty="0"/>
              <a:t>Dependent Variable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used to predict – </a:t>
            </a:r>
            <a:r>
              <a:rPr lang="en-US" sz="1400" b="1" dirty="0"/>
              <a:t>Independent Variable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Applications: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Stock Price Forecasting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Sports performance predictions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8830D4-355F-C9F6-6FA9-BC592F6E8C92}"/>
              </a:ext>
            </a:extLst>
          </p:cNvPr>
          <p:cNvCxnSpPr/>
          <p:nvPr/>
        </p:nvCxnSpPr>
        <p:spPr>
          <a:xfrm flipV="1">
            <a:off x="1669473" y="1073727"/>
            <a:ext cx="0" cy="42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7DD8C-4E02-2141-CDC1-2E6A81BF27F5}"/>
              </a:ext>
            </a:extLst>
          </p:cNvPr>
          <p:cNvCxnSpPr>
            <a:cxnSpLocks/>
          </p:cNvCxnSpPr>
          <p:nvPr/>
        </p:nvCxnSpPr>
        <p:spPr>
          <a:xfrm>
            <a:off x="1669473" y="5299364"/>
            <a:ext cx="407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F4BF7F3-C014-F35E-0414-0C55CB12D628}"/>
              </a:ext>
            </a:extLst>
          </p:cNvPr>
          <p:cNvSpPr/>
          <p:nvPr/>
        </p:nvSpPr>
        <p:spPr>
          <a:xfrm>
            <a:off x="2840035" y="3186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BE120F-BC5C-D73F-CEA7-72CABF565DCA}"/>
              </a:ext>
            </a:extLst>
          </p:cNvPr>
          <p:cNvSpPr/>
          <p:nvPr/>
        </p:nvSpPr>
        <p:spPr>
          <a:xfrm>
            <a:off x="2992435" y="33389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938681-9F90-3136-462A-5891F95C1759}"/>
              </a:ext>
            </a:extLst>
          </p:cNvPr>
          <p:cNvSpPr/>
          <p:nvPr/>
        </p:nvSpPr>
        <p:spPr>
          <a:xfrm>
            <a:off x="3366289" y="270178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49CA91-6AA6-A995-3905-99958D2C39B3}"/>
              </a:ext>
            </a:extLst>
          </p:cNvPr>
          <p:cNvSpPr/>
          <p:nvPr/>
        </p:nvSpPr>
        <p:spPr>
          <a:xfrm>
            <a:off x="2819033" y="389327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CBFA8D-0F76-4EAD-6101-37063A87D1A7}"/>
              </a:ext>
            </a:extLst>
          </p:cNvPr>
          <p:cNvSpPr/>
          <p:nvPr/>
        </p:nvSpPr>
        <p:spPr>
          <a:xfrm>
            <a:off x="3876097" y="25942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81D945-1FA5-ABEF-81A9-83BE3DE66121}"/>
              </a:ext>
            </a:extLst>
          </p:cNvPr>
          <p:cNvSpPr/>
          <p:nvPr/>
        </p:nvSpPr>
        <p:spPr>
          <a:xfrm>
            <a:off x="3827533" y="2933554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0ED52-4852-AEA6-0283-ECA8B40333A5}"/>
              </a:ext>
            </a:extLst>
          </p:cNvPr>
          <p:cNvSpPr/>
          <p:nvPr/>
        </p:nvSpPr>
        <p:spPr>
          <a:xfrm>
            <a:off x="3528527" y="400494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1C41A3-03AA-A98D-C64B-6F10AEF056BC}"/>
              </a:ext>
            </a:extLst>
          </p:cNvPr>
          <p:cNvSpPr/>
          <p:nvPr/>
        </p:nvSpPr>
        <p:spPr>
          <a:xfrm>
            <a:off x="3902759" y="337358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2632F-0658-EEAF-3A79-4B1AEE3B2403}"/>
              </a:ext>
            </a:extLst>
          </p:cNvPr>
          <p:cNvSpPr/>
          <p:nvPr/>
        </p:nvSpPr>
        <p:spPr>
          <a:xfrm>
            <a:off x="2330404" y="3948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38D25A-9D7F-A6EB-EE63-3DB724A31D75}"/>
              </a:ext>
            </a:extLst>
          </p:cNvPr>
          <p:cNvSpPr/>
          <p:nvPr/>
        </p:nvSpPr>
        <p:spPr>
          <a:xfrm>
            <a:off x="2282390" y="475910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1EC9-080F-53A4-4BB8-C3A52CEE8585}"/>
              </a:ext>
            </a:extLst>
          </p:cNvPr>
          <p:cNvSpPr/>
          <p:nvPr/>
        </p:nvSpPr>
        <p:spPr>
          <a:xfrm>
            <a:off x="2330404" y="4391672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BD883-78ED-35A9-965E-0B9118309DBA}"/>
              </a:ext>
            </a:extLst>
          </p:cNvPr>
          <p:cNvSpPr/>
          <p:nvPr/>
        </p:nvSpPr>
        <p:spPr>
          <a:xfrm>
            <a:off x="4077061" y="22443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75E08-E98A-937B-193D-C0CC26B4A103}"/>
              </a:ext>
            </a:extLst>
          </p:cNvPr>
          <p:cNvSpPr/>
          <p:nvPr/>
        </p:nvSpPr>
        <p:spPr>
          <a:xfrm>
            <a:off x="2627093" y="439535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31024D-9200-9706-4848-729ACC951D59}"/>
              </a:ext>
            </a:extLst>
          </p:cNvPr>
          <p:cNvSpPr/>
          <p:nvPr/>
        </p:nvSpPr>
        <p:spPr>
          <a:xfrm>
            <a:off x="4952246" y="1912778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1DA123-9A79-AB86-F926-8D98CA1EABC9}"/>
              </a:ext>
            </a:extLst>
          </p:cNvPr>
          <p:cNvSpPr/>
          <p:nvPr/>
        </p:nvSpPr>
        <p:spPr>
          <a:xfrm>
            <a:off x="4174189" y="2816787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4ADD83-CE42-1457-ED5A-A254AE92B883}"/>
              </a:ext>
            </a:extLst>
          </p:cNvPr>
          <p:cNvSpPr/>
          <p:nvPr/>
        </p:nvSpPr>
        <p:spPr>
          <a:xfrm>
            <a:off x="4677640" y="234149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E0A505-D75B-DFA9-EA20-89F34CF43806}"/>
              </a:ext>
            </a:extLst>
          </p:cNvPr>
          <p:cNvSpPr/>
          <p:nvPr/>
        </p:nvSpPr>
        <p:spPr>
          <a:xfrm>
            <a:off x="5049374" y="137234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11928-841A-9243-640C-77964596B0FA}"/>
              </a:ext>
            </a:extLst>
          </p:cNvPr>
          <p:cNvSpPr txBox="1"/>
          <p:nvPr/>
        </p:nvSpPr>
        <p:spPr>
          <a:xfrm rot="16200000">
            <a:off x="365676" y="3001879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Dependent Variable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A145C-B92C-3B7E-F1E1-CB78C27B6EF9}"/>
              </a:ext>
            </a:extLst>
          </p:cNvPr>
          <p:cNvSpPr txBox="1"/>
          <p:nvPr/>
        </p:nvSpPr>
        <p:spPr>
          <a:xfrm>
            <a:off x="2589295" y="5437598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Independent Variable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33CD8A-7C2A-AFF8-09D5-FF092B2FE620}"/>
              </a:ext>
            </a:extLst>
          </p:cNvPr>
          <p:cNvSpPr txBox="1"/>
          <p:nvPr/>
        </p:nvSpPr>
        <p:spPr>
          <a:xfrm>
            <a:off x="5424745" y="1465035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 of Regression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FB0149-3308-19AB-5086-D6A560A6C147}"/>
              </a:ext>
            </a:extLst>
          </p:cNvPr>
          <p:cNvCxnSpPr/>
          <p:nvPr/>
        </p:nvCxnSpPr>
        <p:spPr>
          <a:xfrm flipV="1">
            <a:off x="1716006" y="1222766"/>
            <a:ext cx="3980170" cy="3728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E581BD27-2C21-964E-F986-D4291CBF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6773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7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81CB2B-3023-7CE4-2766-E0924DFD958F}"/>
              </a:ext>
            </a:extLst>
          </p:cNvPr>
          <p:cNvSpPr/>
          <p:nvPr/>
        </p:nvSpPr>
        <p:spPr>
          <a:xfrm>
            <a:off x="-41450" y="7073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30BB03E-5F79-634B-2ABA-D57F3599EAF1}"/>
              </a:ext>
            </a:extLst>
          </p:cNvPr>
          <p:cNvSpPr/>
          <p:nvPr/>
        </p:nvSpPr>
        <p:spPr>
          <a:xfrm>
            <a:off x="2992435" y="3292713"/>
            <a:ext cx="530922" cy="463043"/>
          </a:xfrm>
          <a:prstGeom prst="triangle">
            <a:avLst>
              <a:gd name="adj" fmla="val 9749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BE851-96B9-C531-2C2C-AE3D6D8DCA1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target variable is a continuous number (y)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Regression is used for determining the relationship between an independent variable or one or more  dependent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to be predicted – </a:t>
            </a:r>
            <a:r>
              <a:rPr lang="en-US" sz="1400" b="1" dirty="0"/>
              <a:t>Dependent Variable (y)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used to predict – </a:t>
            </a:r>
            <a:r>
              <a:rPr lang="en-US" sz="1400" b="1" dirty="0"/>
              <a:t>Independent Variable (x)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Applications: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Stock Price Forecasting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Sports performance predictions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8830D4-355F-C9F6-6FA9-BC592F6E8C92}"/>
              </a:ext>
            </a:extLst>
          </p:cNvPr>
          <p:cNvCxnSpPr/>
          <p:nvPr/>
        </p:nvCxnSpPr>
        <p:spPr>
          <a:xfrm flipV="1">
            <a:off x="1669473" y="1073727"/>
            <a:ext cx="0" cy="42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7DD8C-4E02-2141-CDC1-2E6A81BF27F5}"/>
              </a:ext>
            </a:extLst>
          </p:cNvPr>
          <p:cNvCxnSpPr>
            <a:cxnSpLocks/>
          </p:cNvCxnSpPr>
          <p:nvPr/>
        </p:nvCxnSpPr>
        <p:spPr>
          <a:xfrm>
            <a:off x="1669473" y="5299364"/>
            <a:ext cx="407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F4BF7F3-C014-F35E-0414-0C55CB12D628}"/>
              </a:ext>
            </a:extLst>
          </p:cNvPr>
          <p:cNvSpPr/>
          <p:nvPr/>
        </p:nvSpPr>
        <p:spPr>
          <a:xfrm>
            <a:off x="2840035" y="3186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BE120F-BC5C-D73F-CEA7-72CABF565DCA}"/>
              </a:ext>
            </a:extLst>
          </p:cNvPr>
          <p:cNvSpPr/>
          <p:nvPr/>
        </p:nvSpPr>
        <p:spPr>
          <a:xfrm>
            <a:off x="2992435" y="33389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938681-9F90-3136-462A-5891F95C1759}"/>
              </a:ext>
            </a:extLst>
          </p:cNvPr>
          <p:cNvSpPr/>
          <p:nvPr/>
        </p:nvSpPr>
        <p:spPr>
          <a:xfrm>
            <a:off x="3366289" y="270178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49CA91-6AA6-A995-3905-99958D2C39B3}"/>
              </a:ext>
            </a:extLst>
          </p:cNvPr>
          <p:cNvSpPr/>
          <p:nvPr/>
        </p:nvSpPr>
        <p:spPr>
          <a:xfrm>
            <a:off x="2819033" y="389327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CBFA8D-0F76-4EAD-6101-37063A87D1A7}"/>
              </a:ext>
            </a:extLst>
          </p:cNvPr>
          <p:cNvSpPr/>
          <p:nvPr/>
        </p:nvSpPr>
        <p:spPr>
          <a:xfrm>
            <a:off x="3876097" y="25942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81D945-1FA5-ABEF-81A9-83BE3DE66121}"/>
              </a:ext>
            </a:extLst>
          </p:cNvPr>
          <p:cNvSpPr/>
          <p:nvPr/>
        </p:nvSpPr>
        <p:spPr>
          <a:xfrm>
            <a:off x="3827533" y="2933554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0ED52-4852-AEA6-0283-ECA8B40333A5}"/>
              </a:ext>
            </a:extLst>
          </p:cNvPr>
          <p:cNvSpPr/>
          <p:nvPr/>
        </p:nvSpPr>
        <p:spPr>
          <a:xfrm>
            <a:off x="3528527" y="400494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1C41A3-03AA-A98D-C64B-6F10AEF056BC}"/>
              </a:ext>
            </a:extLst>
          </p:cNvPr>
          <p:cNvSpPr/>
          <p:nvPr/>
        </p:nvSpPr>
        <p:spPr>
          <a:xfrm>
            <a:off x="3902759" y="337358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2632F-0658-EEAF-3A79-4B1AEE3B2403}"/>
              </a:ext>
            </a:extLst>
          </p:cNvPr>
          <p:cNvSpPr/>
          <p:nvPr/>
        </p:nvSpPr>
        <p:spPr>
          <a:xfrm>
            <a:off x="2330404" y="3948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38D25A-9D7F-A6EB-EE63-3DB724A31D75}"/>
              </a:ext>
            </a:extLst>
          </p:cNvPr>
          <p:cNvSpPr/>
          <p:nvPr/>
        </p:nvSpPr>
        <p:spPr>
          <a:xfrm>
            <a:off x="2282390" y="475910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1EC9-080F-53A4-4BB8-C3A52CEE8585}"/>
              </a:ext>
            </a:extLst>
          </p:cNvPr>
          <p:cNvSpPr/>
          <p:nvPr/>
        </p:nvSpPr>
        <p:spPr>
          <a:xfrm>
            <a:off x="2330404" y="4391672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BD883-78ED-35A9-965E-0B9118309DBA}"/>
              </a:ext>
            </a:extLst>
          </p:cNvPr>
          <p:cNvSpPr/>
          <p:nvPr/>
        </p:nvSpPr>
        <p:spPr>
          <a:xfrm>
            <a:off x="4077061" y="22443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75E08-E98A-937B-193D-C0CC26B4A103}"/>
              </a:ext>
            </a:extLst>
          </p:cNvPr>
          <p:cNvSpPr/>
          <p:nvPr/>
        </p:nvSpPr>
        <p:spPr>
          <a:xfrm>
            <a:off x="2627093" y="439535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31024D-9200-9706-4848-729ACC951D59}"/>
              </a:ext>
            </a:extLst>
          </p:cNvPr>
          <p:cNvSpPr/>
          <p:nvPr/>
        </p:nvSpPr>
        <p:spPr>
          <a:xfrm>
            <a:off x="4952246" y="1912778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1DA123-9A79-AB86-F926-8D98CA1EABC9}"/>
              </a:ext>
            </a:extLst>
          </p:cNvPr>
          <p:cNvSpPr/>
          <p:nvPr/>
        </p:nvSpPr>
        <p:spPr>
          <a:xfrm>
            <a:off x="4174189" y="2816787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4ADD83-CE42-1457-ED5A-A254AE92B883}"/>
              </a:ext>
            </a:extLst>
          </p:cNvPr>
          <p:cNvSpPr/>
          <p:nvPr/>
        </p:nvSpPr>
        <p:spPr>
          <a:xfrm>
            <a:off x="4677640" y="234149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E0A505-D75B-DFA9-EA20-89F34CF43806}"/>
              </a:ext>
            </a:extLst>
          </p:cNvPr>
          <p:cNvSpPr/>
          <p:nvPr/>
        </p:nvSpPr>
        <p:spPr>
          <a:xfrm>
            <a:off x="5049374" y="137234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11928-841A-9243-640C-77964596B0FA}"/>
              </a:ext>
            </a:extLst>
          </p:cNvPr>
          <p:cNvSpPr txBox="1"/>
          <p:nvPr/>
        </p:nvSpPr>
        <p:spPr>
          <a:xfrm rot="16200000">
            <a:off x="365676" y="3001879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Dependent Variable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A145C-B92C-3B7E-F1E1-CB78C27B6EF9}"/>
              </a:ext>
            </a:extLst>
          </p:cNvPr>
          <p:cNvSpPr txBox="1"/>
          <p:nvPr/>
        </p:nvSpPr>
        <p:spPr>
          <a:xfrm>
            <a:off x="2589295" y="5437598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Independent Variable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C2EF65-78B6-BB85-599D-C37BD359A353}"/>
              </a:ext>
            </a:extLst>
          </p:cNvPr>
          <p:cNvCxnSpPr/>
          <p:nvPr/>
        </p:nvCxnSpPr>
        <p:spPr>
          <a:xfrm flipV="1">
            <a:off x="1716006" y="1222766"/>
            <a:ext cx="3980170" cy="3728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33CD8A-7C2A-AFF8-09D5-FF092B2FE620}"/>
              </a:ext>
            </a:extLst>
          </p:cNvPr>
          <p:cNvSpPr txBox="1"/>
          <p:nvPr/>
        </p:nvSpPr>
        <p:spPr>
          <a:xfrm>
            <a:off x="5424745" y="1465035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 of Regression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E36567-C74E-F90E-0D75-EE400C4BAF0B}"/>
              </a:ext>
            </a:extLst>
          </p:cNvPr>
          <p:cNvSpPr/>
          <p:nvPr/>
        </p:nvSpPr>
        <p:spPr>
          <a:xfrm>
            <a:off x="1487837" y="4950909"/>
            <a:ext cx="134051" cy="348455"/>
          </a:xfrm>
          <a:prstGeom prst="leftBrac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7FDCEBE-61CA-05D2-39AF-8C3AF2DC1441}"/>
              </a:ext>
            </a:extLst>
          </p:cNvPr>
          <p:cNvCxnSpPr/>
          <p:nvPr/>
        </p:nvCxnSpPr>
        <p:spPr>
          <a:xfrm>
            <a:off x="2992435" y="3755756"/>
            <a:ext cx="53609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F57D3F-16B8-C52D-E0C8-F8CF853DFE3D}"/>
              </a:ext>
            </a:extLst>
          </p:cNvPr>
          <p:cNvCxnSpPr>
            <a:cxnSpLocks/>
          </p:cNvCxnSpPr>
          <p:nvPr/>
        </p:nvCxnSpPr>
        <p:spPr>
          <a:xfrm>
            <a:off x="3523361" y="3267559"/>
            <a:ext cx="0" cy="4791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2B5C28-61A1-BE31-FFD1-AAE7061B3CBF}"/>
              </a:ext>
            </a:extLst>
          </p:cNvPr>
          <p:cNvSpPr txBox="1"/>
          <p:nvPr/>
        </p:nvSpPr>
        <p:spPr>
          <a:xfrm>
            <a:off x="3809420" y="3649629"/>
            <a:ext cx="2245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Slope (m)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2A78EB-3D17-903F-8640-550690DFCA8E}"/>
              </a:ext>
            </a:extLst>
          </p:cNvPr>
          <p:cNvSpPr txBox="1"/>
          <p:nvPr/>
        </p:nvSpPr>
        <p:spPr>
          <a:xfrm>
            <a:off x="133952" y="4976420"/>
            <a:ext cx="2245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Intercept 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33E2D-DBFA-A448-4423-76E4FF5B5DFB}"/>
              </a:ext>
            </a:extLst>
          </p:cNvPr>
          <p:cNvSpPr txBox="1"/>
          <p:nvPr/>
        </p:nvSpPr>
        <p:spPr>
          <a:xfrm>
            <a:off x="5198890" y="2841672"/>
            <a:ext cx="2245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y = mx + b 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68ACB98D-8A6E-BDCB-CF05-79115DCA45A3}"/>
              </a:ext>
            </a:extLst>
          </p:cNvPr>
          <p:cNvCxnSpPr/>
          <p:nvPr/>
        </p:nvCxnSpPr>
        <p:spPr>
          <a:xfrm rot="10800000">
            <a:off x="4357256" y="2570082"/>
            <a:ext cx="740683" cy="36347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6F63-1CDF-BAFF-0205-2A0E8717C977}"/>
              </a:ext>
            </a:extLst>
          </p:cNvPr>
          <p:cNvSpPr/>
          <p:nvPr/>
        </p:nvSpPr>
        <p:spPr>
          <a:xfrm>
            <a:off x="8199390" y="844163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2470836C-6728-3A5E-A0FE-541538CD7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6773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5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5E81CB2B-3023-7CE4-2766-E0924DFD958F}"/>
              </a:ext>
            </a:extLst>
          </p:cNvPr>
          <p:cNvSpPr/>
          <p:nvPr/>
        </p:nvSpPr>
        <p:spPr>
          <a:xfrm>
            <a:off x="-41450" y="7073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8153400" y="1128094"/>
            <a:ext cx="3434180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BE851-96B9-C531-2C2C-AE3D6D8DCA1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target variable is a continuous number (y)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Regression is used for determining the relationship between an independent variable or one or more  dependent variables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to be predicted – </a:t>
            </a:r>
            <a:r>
              <a:rPr lang="en-US" sz="1400" b="1" dirty="0"/>
              <a:t>Dependent Variable (y)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value used to predict – </a:t>
            </a:r>
            <a:r>
              <a:rPr lang="en-US" sz="1400" b="1" dirty="0"/>
              <a:t>Independent Variable (x)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Coefficient – </a:t>
            </a:r>
            <a:r>
              <a:rPr lang="en-GB" sz="1400" b="1" dirty="0"/>
              <a:t>Estimated coefficients for the linear regression problem (m)</a:t>
            </a:r>
            <a:endParaRPr lang="en-US" sz="14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Intercept - </a:t>
            </a:r>
            <a:r>
              <a:rPr lang="en-GB" sz="1400" b="1" dirty="0"/>
              <a:t>Independent term in the linear model (b)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00" b="0" i="0" dirty="0" err="1">
                <a:solidFill>
                  <a:srgbClr val="222222"/>
                </a:solidFill>
                <a:effectLst/>
                <a:latin typeface="SFMono-Regular"/>
              </a:rPr>
              <a:t>LinearRegression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SFMono-Regular"/>
              </a:rPr>
              <a:t>(</a:t>
            </a:r>
            <a:r>
              <a:rPr lang="en-GB" sz="1400" b="0" i="0" dirty="0" err="1">
                <a:solidFill>
                  <a:srgbClr val="222222"/>
                </a:solidFill>
                <a:effectLst/>
                <a:latin typeface="SFMono-Regular"/>
              </a:rPr>
              <a:t>fit_intercept</a:t>
            </a:r>
            <a:r>
              <a:rPr lang="en-GB" sz="1400" b="0" i="0" dirty="0">
                <a:solidFill>
                  <a:srgbClr val="222222"/>
                </a:solidFill>
                <a:effectLst/>
                <a:latin typeface="SFMono-Regular"/>
              </a:rPr>
              <a:t> = False) will set the intercept to 0.</a:t>
            </a:r>
            <a:endParaRPr lang="en-US" sz="14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6F63-1CDF-BAFF-0205-2A0E8717C977}"/>
              </a:ext>
            </a:extLst>
          </p:cNvPr>
          <p:cNvSpPr/>
          <p:nvPr/>
        </p:nvSpPr>
        <p:spPr>
          <a:xfrm>
            <a:off x="8199390" y="844163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8275B48-975E-E315-6931-3D015AE3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90" y="990217"/>
            <a:ext cx="6821442" cy="428374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7007A08-9BE8-B5C5-B482-2109428934C5}"/>
              </a:ext>
            </a:extLst>
          </p:cNvPr>
          <p:cNvSpPr txBox="1"/>
          <p:nvPr/>
        </p:nvSpPr>
        <p:spPr>
          <a:xfrm>
            <a:off x="397590" y="5938713"/>
            <a:ext cx="68214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Image Source: https://scikit-learn.org/stable/modules/generated/sklearn.linear_model.LinearRegression.html</a:t>
            </a:r>
          </a:p>
        </p:txBody>
      </p:sp>
      <p:pic>
        <p:nvPicPr>
          <p:cNvPr id="42" name="Picture 4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487D728F-2C4D-DA11-5C4B-70B30BDAD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9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17972F9F-492A-EEA1-A7E0-A880EB99A2F1}"/>
              </a:ext>
            </a:extLst>
          </p:cNvPr>
          <p:cNvSpPr/>
          <p:nvPr/>
        </p:nvSpPr>
        <p:spPr>
          <a:xfrm>
            <a:off x="12902" y="19223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E12E98-8835-F1EA-43D5-2FB0A0D2AB7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75613" y="3235109"/>
            <a:ext cx="1478" cy="769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8153400" y="1128094"/>
            <a:ext cx="3434180" cy="4171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Loss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(Residuals)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Deviation from the fitted regression line, i.e. the expected value.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Lower </a:t>
            </a:r>
            <a:r>
              <a:rPr lang="en-US" sz="24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the averaged deviation, better is the model.</a:t>
            </a: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BE851-96B9-C531-2C2C-AE3D6D8DCA1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8830D4-355F-C9F6-6FA9-BC592F6E8C92}"/>
              </a:ext>
            </a:extLst>
          </p:cNvPr>
          <p:cNvCxnSpPr/>
          <p:nvPr/>
        </p:nvCxnSpPr>
        <p:spPr>
          <a:xfrm flipV="1">
            <a:off x="1669473" y="1073727"/>
            <a:ext cx="0" cy="42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7DD8C-4E02-2141-CDC1-2E6A81BF27F5}"/>
              </a:ext>
            </a:extLst>
          </p:cNvPr>
          <p:cNvCxnSpPr>
            <a:cxnSpLocks/>
          </p:cNvCxnSpPr>
          <p:nvPr/>
        </p:nvCxnSpPr>
        <p:spPr>
          <a:xfrm>
            <a:off x="1669473" y="5299364"/>
            <a:ext cx="407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F4BF7F3-C014-F35E-0414-0C55CB12D628}"/>
              </a:ext>
            </a:extLst>
          </p:cNvPr>
          <p:cNvSpPr/>
          <p:nvPr/>
        </p:nvSpPr>
        <p:spPr>
          <a:xfrm>
            <a:off x="2840035" y="3186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BE120F-BC5C-D73F-CEA7-72CABF565DCA}"/>
              </a:ext>
            </a:extLst>
          </p:cNvPr>
          <p:cNvSpPr/>
          <p:nvPr/>
        </p:nvSpPr>
        <p:spPr>
          <a:xfrm>
            <a:off x="2992435" y="33389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938681-9F90-3136-462A-5891F95C1759}"/>
              </a:ext>
            </a:extLst>
          </p:cNvPr>
          <p:cNvSpPr/>
          <p:nvPr/>
        </p:nvSpPr>
        <p:spPr>
          <a:xfrm>
            <a:off x="3366289" y="270178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49CA91-6AA6-A995-3905-99958D2C39B3}"/>
              </a:ext>
            </a:extLst>
          </p:cNvPr>
          <p:cNvSpPr/>
          <p:nvPr/>
        </p:nvSpPr>
        <p:spPr>
          <a:xfrm>
            <a:off x="2819033" y="389327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CBFA8D-0F76-4EAD-6101-37063A87D1A7}"/>
              </a:ext>
            </a:extLst>
          </p:cNvPr>
          <p:cNvSpPr/>
          <p:nvPr/>
        </p:nvSpPr>
        <p:spPr>
          <a:xfrm>
            <a:off x="3876097" y="25942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81D945-1FA5-ABEF-81A9-83BE3DE66121}"/>
              </a:ext>
            </a:extLst>
          </p:cNvPr>
          <p:cNvSpPr/>
          <p:nvPr/>
        </p:nvSpPr>
        <p:spPr>
          <a:xfrm>
            <a:off x="3827533" y="2933554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0ED52-4852-AEA6-0283-ECA8B40333A5}"/>
              </a:ext>
            </a:extLst>
          </p:cNvPr>
          <p:cNvSpPr/>
          <p:nvPr/>
        </p:nvSpPr>
        <p:spPr>
          <a:xfrm>
            <a:off x="3528527" y="400494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1C41A3-03AA-A98D-C64B-6F10AEF056BC}"/>
              </a:ext>
            </a:extLst>
          </p:cNvPr>
          <p:cNvSpPr/>
          <p:nvPr/>
        </p:nvSpPr>
        <p:spPr>
          <a:xfrm>
            <a:off x="3902759" y="337358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2632F-0658-EEAF-3A79-4B1AEE3B2403}"/>
              </a:ext>
            </a:extLst>
          </p:cNvPr>
          <p:cNvSpPr/>
          <p:nvPr/>
        </p:nvSpPr>
        <p:spPr>
          <a:xfrm>
            <a:off x="2330404" y="3948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38D25A-9D7F-A6EB-EE63-3DB724A31D75}"/>
              </a:ext>
            </a:extLst>
          </p:cNvPr>
          <p:cNvSpPr/>
          <p:nvPr/>
        </p:nvSpPr>
        <p:spPr>
          <a:xfrm>
            <a:off x="2282390" y="475910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1EC9-080F-53A4-4BB8-C3A52CEE8585}"/>
              </a:ext>
            </a:extLst>
          </p:cNvPr>
          <p:cNvSpPr/>
          <p:nvPr/>
        </p:nvSpPr>
        <p:spPr>
          <a:xfrm>
            <a:off x="2330404" y="4391672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BD883-78ED-35A9-965E-0B9118309DBA}"/>
              </a:ext>
            </a:extLst>
          </p:cNvPr>
          <p:cNvSpPr/>
          <p:nvPr/>
        </p:nvSpPr>
        <p:spPr>
          <a:xfrm>
            <a:off x="4077061" y="22443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75E08-E98A-937B-193D-C0CC26B4A103}"/>
              </a:ext>
            </a:extLst>
          </p:cNvPr>
          <p:cNvSpPr/>
          <p:nvPr/>
        </p:nvSpPr>
        <p:spPr>
          <a:xfrm>
            <a:off x="2627093" y="439535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31024D-9200-9706-4848-729ACC951D59}"/>
              </a:ext>
            </a:extLst>
          </p:cNvPr>
          <p:cNvSpPr/>
          <p:nvPr/>
        </p:nvSpPr>
        <p:spPr>
          <a:xfrm>
            <a:off x="4952246" y="1912778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1DA123-9A79-AB86-F926-8D98CA1EABC9}"/>
              </a:ext>
            </a:extLst>
          </p:cNvPr>
          <p:cNvSpPr/>
          <p:nvPr/>
        </p:nvSpPr>
        <p:spPr>
          <a:xfrm>
            <a:off x="4174189" y="2816787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4ADD83-CE42-1457-ED5A-A254AE92B883}"/>
              </a:ext>
            </a:extLst>
          </p:cNvPr>
          <p:cNvSpPr/>
          <p:nvPr/>
        </p:nvSpPr>
        <p:spPr>
          <a:xfrm>
            <a:off x="4677640" y="234149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E0A505-D75B-DFA9-EA20-89F34CF43806}"/>
              </a:ext>
            </a:extLst>
          </p:cNvPr>
          <p:cNvSpPr/>
          <p:nvPr/>
        </p:nvSpPr>
        <p:spPr>
          <a:xfrm>
            <a:off x="5049374" y="137234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11928-841A-9243-640C-77964596B0FA}"/>
              </a:ext>
            </a:extLst>
          </p:cNvPr>
          <p:cNvSpPr txBox="1"/>
          <p:nvPr/>
        </p:nvSpPr>
        <p:spPr>
          <a:xfrm rot="16200000">
            <a:off x="365676" y="3001879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Dependent Variable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A145C-B92C-3B7E-F1E1-CB78C27B6EF9}"/>
              </a:ext>
            </a:extLst>
          </p:cNvPr>
          <p:cNvSpPr txBox="1"/>
          <p:nvPr/>
        </p:nvSpPr>
        <p:spPr>
          <a:xfrm>
            <a:off x="2589295" y="5437598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Independent Variable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C2EF65-78B6-BB85-599D-C37BD359A353}"/>
              </a:ext>
            </a:extLst>
          </p:cNvPr>
          <p:cNvCxnSpPr/>
          <p:nvPr/>
        </p:nvCxnSpPr>
        <p:spPr>
          <a:xfrm flipV="1">
            <a:off x="1716006" y="1222766"/>
            <a:ext cx="3980170" cy="3728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33CD8A-7C2A-AFF8-09D5-FF092B2FE620}"/>
              </a:ext>
            </a:extLst>
          </p:cNvPr>
          <p:cNvSpPr txBox="1"/>
          <p:nvPr/>
        </p:nvSpPr>
        <p:spPr>
          <a:xfrm>
            <a:off x="5424745" y="1465035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 of Regression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6F63-1CDF-BAFF-0205-2A0E8717C977}"/>
              </a:ext>
            </a:extLst>
          </p:cNvPr>
          <p:cNvSpPr/>
          <p:nvPr/>
        </p:nvSpPr>
        <p:spPr>
          <a:xfrm>
            <a:off x="8199390" y="844163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F13629-3836-E2DD-5532-E6BAA765CF0E}"/>
              </a:ext>
            </a:extLst>
          </p:cNvPr>
          <p:cNvCxnSpPr>
            <a:cxnSpLocks/>
          </p:cNvCxnSpPr>
          <p:nvPr/>
        </p:nvCxnSpPr>
        <p:spPr>
          <a:xfrm flipH="1" flipV="1">
            <a:off x="3951323" y="2849894"/>
            <a:ext cx="1626" cy="537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16A479-59C8-E579-1362-44A6C4F3B84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222753" y="2618406"/>
            <a:ext cx="0" cy="19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943ACF-FFBF-45A1-AE09-A5BC04962A3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414853" y="2798909"/>
            <a:ext cx="0" cy="540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F19A56-E284-680E-3D24-410D19B2225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040999" y="3436073"/>
            <a:ext cx="0" cy="24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10B4FF-A2E5-D8CE-6B1A-5FC148CD948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888599" y="3283673"/>
            <a:ext cx="0" cy="5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E2A68-57CD-2EB9-52C1-4F11390C1DC6}"/>
              </a:ext>
            </a:extLst>
          </p:cNvPr>
          <p:cNvCxnSpPr>
            <a:cxnSpLocks/>
          </p:cNvCxnSpPr>
          <p:nvPr/>
        </p:nvCxnSpPr>
        <p:spPr>
          <a:xfrm flipV="1">
            <a:off x="2675657" y="4045673"/>
            <a:ext cx="0" cy="3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2CD232-1B86-B4A0-6744-F954FEA2394A}"/>
              </a:ext>
            </a:extLst>
          </p:cNvPr>
          <p:cNvCxnSpPr>
            <a:cxnSpLocks/>
          </p:cNvCxnSpPr>
          <p:nvPr/>
        </p:nvCxnSpPr>
        <p:spPr>
          <a:xfrm flipV="1">
            <a:off x="2330404" y="4391672"/>
            <a:ext cx="0" cy="3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A1018F-1CF1-20BF-022D-E30B1548F2E6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375615" y="4045673"/>
            <a:ext cx="3353" cy="2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AE69DE-F313-E451-CB37-6BE975738FB8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924661" y="2691391"/>
            <a:ext cx="6300" cy="21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CE9F7E-BA6D-063E-6CD4-EFAD639575C5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125625" y="2341491"/>
            <a:ext cx="0" cy="34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765A4E-008D-0E4D-7511-A427BE94277D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5095906" y="1469468"/>
            <a:ext cx="2032" cy="32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C7BFE5-7252-9E47-4E69-889998A77511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726203" y="2160719"/>
            <a:ext cx="1" cy="18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0A4DBF-96BF-6215-E435-A8ADF0F88EEF}"/>
              </a:ext>
            </a:extLst>
          </p:cNvPr>
          <p:cNvCxnSpPr>
            <a:cxnSpLocks/>
          </p:cNvCxnSpPr>
          <p:nvPr/>
        </p:nvCxnSpPr>
        <p:spPr>
          <a:xfrm flipH="1" flipV="1">
            <a:off x="3741469" y="3841998"/>
            <a:ext cx="1954707" cy="500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DC6CD6-951C-9CBE-8588-650B9CDD622F}"/>
              </a:ext>
            </a:extLst>
          </p:cNvPr>
          <p:cNvSpPr txBox="1"/>
          <p:nvPr/>
        </p:nvSpPr>
        <p:spPr>
          <a:xfrm>
            <a:off x="5696176" y="4147769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Error</a:t>
            </a:r>
          </a:p>
        </p:txBody>
      </p:sp>
      <p:pic>
        <p:nvPicPr>
          <p:cNvPr id="81" name="Picture 80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F75E8753-DEEA-68AE-72F5-D6E0E228F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02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0AC1F4-0A1B-9C8D-CA76-43D7D4A80AFD}"/>
              </a:ext>
            </a:extLst>
          </p:cNvPr>
          <p:cNvSpPr/>
          <p:nvPr/>
        </p:nvSpPr>
        <p:spPr>
          <a:xfrm>
            <a:off x="12902" y="-27328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E12E98-8835-F1EA-43D5-2FB0A0D2AB7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75613" y="3235109"/>
            <a:ext cx="1478" cy="769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7625080" y="1128093"/>
            <a:ext cx="4089733" cy="565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Loss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(Residuals)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MAE (Mean Absolute Error)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Average magnitude of errors in predictions.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MSE (Mean Squared Error)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Average squared magnitude of errors in predictions.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RMSE (Root Mean Squared Error)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Squared average squared magnitude of errors in predictions.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BE851-96B9-C531-2C2C-AE3D6D8DCA1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8830D4-355F-C9F6-6FA9-BC592F6E8C92}"/>
              </a:ext>
            </a:extLst>
          </p:cNvPr>
          <p:cNvCxnSpPr/>
          <p:nvPr/>
        </p:nvCxnSpPr>
        <p:spPr>
          <a:xfrm flipV="1">
            <a:off x="1669473" y="1073727"/>
            <a:ext cx="0" cy="42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7DD8C-4E02-2141-CDC1-2E6A81BF27F5}"/>
              </a:ext>
            </a:extLst>
          </p:cNvPr>
          <p:cNvCxnSpPr>
            <a:cxnSpLocks/>
          </p:cNvCxnSpPr>
          <p:nvPr/>
        </p:nvCxnSpPr>
        <p:spPr>
          <a:xfrm>
            <a:off x="1669473" y="5299364"/>
            <a:ext cx="407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F4BF7F3-C014-F35E-0414-0C55CB12D628}"/>
              </a:ext>
            </a:extLst>
          </p:cNvPr>
          <p:cNvSpPr/>
          <p:nvPr/>
        </p:nvSpPr>
        <p:spPr>
          <a:xfrm>
            <a:off x="2840035" y="3186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BE120F-BC5C-D73F-CEA7-72CABF565DCA}"/>
              </a:ext>
            </a:extLst>
          </p:cNvPr>
          <p:cNvSpPr/>
          <p:nvPr/>
        </p:nvSpPr>
        <p:spPr>
          <a:xfrm>
            <a:off x="2992435" y="33389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938681-9F90-3136-462A-5891F95C1759}"/>
              </a:ext>
            </a:extLst>
          </p:cNvPr>
          <p:cNvSpPr/>
          <p:nvPr/>
        </p:nvSpPr>
        <p:spPr>
          <a:xfrm>
            <a:off x="3366289" y="270178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49CA91-6AA6-A995-3905-99958D2C39B3}"/>
              </a:ext>
            </a:extLst>
          </p:cNvPr>
          <p:cNvSpPr/>
          <p:nvPr/>
        </p:nvSpPr>
        <p:spPr>
          <a:xfrm>
            <a:off x="2819033" y="389327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CBFA8D-0F76-4EAD-6101-37063A87D1A7}"/>
              </a:ext>
            </a:extLst>
          </p:cNvPr>
          <p:cNvSpPr/>
          <p:nvPr/>
        </p:nvSpPr>
        <p:spPr>
          <a:xfrm>
            <a:off x="3876097" y="25942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81D945-1FA5-ABEF-81A9-83BE3DE66121}"/>
              </a:ext>
            </a:extLst>
          </p:cNvPr>
          <p:cNvSpPr/>
          <p:nvPr/>
        </p:nvSpPr>
        <p:spPr>
          <a:xfrm>
            <a:off x="3827533" y="2933554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0ED52-4852-AEA6-0283-ECA8B40333A5}"/>
              </a:ext>
            </a:extLst>
          </p:cNvPr>
          <p:cNvSpPr/>
          <p:nvPr/>
        </p:nvSpPr>
        <p:spPr>
          <a:xfrm>
            <a:off x="3528527" y="400494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1C41A3-03AA-A98D-C64B-6F10AEF056BC}"/>
              </a:ext>
            </a:extLst>
          </p:cNvPr>
          <p:cNvSpPr/>
          <p:nvPr/>
        </p:nvSpPr>
        <p:spPr>
          <a:xfrm>
            <a:off x="3902759" y="337358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2632F-0658-EEAF-3A79-4B1AEE3B2403}"/>
              </a:ext>
            </a:extLst>
          </p:cNvPr>
          <p:cNvSpPr/>
          <p:nvPr/>
        </p:nvSpPr>
        <p:spPr>
          <a:xfrm>
            <a:off x="2330404" y="3948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38D25A-9D7F-A6EB-EE63-3DB724A31D75}"/>
              </a:ext>
            </a:extLst>
          </p:cNvPr>
          <p:cNvSpPr/>
          <p:nvPr/>
        </p:nvSpPr>
        <p:spPr>
          <a:xfrm>
            <a:off x="2282390" y="475910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1EC9-080F-53A4-4BB8-C3A52CEE8585}"/>
              </a:ext>
            </a:extLst>
          </p:cNvPr>
          <p:cNvSpPr/>
          <p:nvPr/>
        </p:nvSpPr>
        <p:spPr>
          <a:xfrm>
            <a:off x="2330404" y="4391672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BD883-78ED-35A9-965E-0B9118309DBA}"/>
              </a:ext>
            </a:extLst>
          </p:cNvPr>
          <p:cNvSpPr/>
          <p:nvPr/>
        </p:nvSpPr>
        <p:spPr>
          <a:xfrm>
            <a:off x="4077061" y="22443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75E08-E98A-937B-193D-C0CC26B4A103}"/>
              </a:ext>
            </a:extLst>
          </p:cNvPr>
          <p:cNvSpPr/>
          <p:nvPr/>
        </p:nvSpPr>
        <p:spPr>
          <a:xfrm>
            <a:off x="2627093" y="439535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31024D-9200-9706-4848-729ACC951D59}"/>
              </a:ext>
            </a:extLst>
          </p:cNvPr>
          <p:cNvSpPr/>
          <p:nvPr/>
        </p:nvSpPr>
        <p:spPr>
          <a:xfrm>
            <a:off x="4952246" y="1912778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1DA123-9A79-AB86-F926-8D98CA1EABC9}"/>
              </a:ext>
            </a:extLst>
          </p:cNvPr>
          <p:cNvSpPr/>
          <p:nvPr/>
        </p:nvSpPr>
        <p:spPr>
          <a:xfrm>
            <a:off x="4174189" y="2816787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4ADD83-CE42-1457-ED5A-A254AE92B883}"/>
              </a:ext>
            </a:extLst>
          </p:cNvPr>
          <p:cNvSpPr/>
          <p:nvPr/>
        </p:nvSpPr>
        <p:spPr>
          <a:xfrm>
            <a:off x="4677640" y="234149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E0A505-D75B-DFA9-EA20-89F34CF43806}"/>
              </a:ext>
            </a:extLst>
          </p:cNvPr>
          <p:cNvSpPr/>
          <p:nvPr/>
        </p:nvSpPr>
        <p:spPr>
          <a:xfrm>
            <a:off x="5049374" y="137234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11928-841A-9243-640C-77964596B0FA}"/>
              </a:ext>
            </a:extLst>
          </p:cNvPr>
          <p:cNvSpPr txBox="1"/>
          <p:nvPr/>
        </p:nvSpPr>
        <p:spPr>
          <a:xfrm rot="16200000">
            <a:off x="365676" y="3001879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Dependent Variable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A145C-B92C-3B7E-F1E1-CB78C27B6EF9}"/>
              </a:ext>
            </a:extLst>
          </p:cNvPr>
          <p:cNvSpPr txBox="1"/>
          <p:nvPr/>
        </p:nvSpPr>
        <p:spPr>
          <a:xfrm>
            <a:off x="2589295" y="5437598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Independent Variable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C2EF65-78B6-BB85-599D-C37BD359A353}"/>
              </a:ext>
            </a:extLst>
          </p:cNvPr>
          <p:cNvCxnSpPr/>
          <p:nvPr/>
        </p:nvCxnSpPr>
        <p:spPr>
          <a:xfrm flipV="1">
            <a:off x="1716006" y="1222766"/>
            <a:ext cx="3980170" cy="3728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33CD8A-7C2A-AFF8-09D5-FF092B2FE620}"/>
              </a:ext>
            </a:extLst>
          </p:cNvPr>
          <p:cNvSpPr txBox="1"/>
          <p:nvPr/>
        </p:nvSpPr>
        <p:spPr>
          <a:xfrm>
            <a:off x="5424745" y="1465035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 of Regression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6F63-1CDF-BAFF-0205-2A0E8717C977}"/>
              </a:ext>
            </a:extLst>
          </p:cNvPr>
          <p:cNvSpPr/>
          <p:nvPr/>
        </p:nvSpPr>
        <p:spPr>
          <a:xfrm>
            <a:off x="8199390" y="844163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F13629-3836-E2DD-5532-E6BAA765CF0E}"/>
              </a:ext>
            </a:extLst>
          </p:cNvPr>
          <p:cNvCxnSpPr>
            <a:cxnSpLocks/>
          </p:cNvCxnSpPr>
          <p:nvPr/>
        </p:nvCxnSpPr>
        <p:spPr>
          <a:xfrm flipH="1" flipV="1">
            <a:off x="3951323" y="2849894"/>
            <a:ext cx="1626" cy="537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16A479-59C8-E579-1362-44A6C4F3B84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222753" y="2618406"/>
            <a:ext cx="0" cy="19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943ACF-FFBF-45A1-AE09-A5BC04962A3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414853" y="2798909"/>
            <a:ext cx="0" cy="540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F19A56-E284-680E-3D24-410D19B2225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040999" y="3436073"/>
            <a:ext cx="0" cy="24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10B4FF-A2E5-D8CE-6B1A-5FC148CD948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888599" y="3283673"/>
            <a:ext cx="0" cy="5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E2A68-57CD-2EB9-52C1-4F11390C1DC6}"/>
              </a:ext>
            </a:extLst>
          </p:cNvPr>
          <p:cNvCxnSpPr>
            <a:cxnSpLocks/>
          </p:cNvCxnSpPr>
          <p:nvPr/>
        </p:nvCxnSpPr>
        <p:spPr>
          <a:xfrm flipV="1">
            <a:off x="2675657" y="4045673"/>
            <a:ext cx="0" cy="3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2CD232-1B86-B4A0-6744-F954FEA2394A}"/>
              </a:ext>
            </a:extLst>
          </p:cNvPr>
          <p:cNvCxnSpPr>
            <a:cxnSpLocks/>
          </p:cNvCxnSpPr>
          <p:nvPr/>
        </p:nvCxnSpPr>
        <p:spPr>
          <a:xfrm flipV="1">
            <a:off x="2330404" y="4391672"/>
            <a:ext cx="0" cy="3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A1018F-1CF1-20BF-022D-E30B1548F2E6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375615" y="4045673"/>
            <a:ext cx="3353" cy="2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AE69DE-F313-E451-CB37-6BE975738FB8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924661" y="2691391"/>
            <a:ext cx="6300" cy="21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CE9F7E-BA6D-063E-6CD4-EFAD639575C5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125625" y="2341491"/>
            <a:ext cx="0" cy="34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765A4E-008D-0E4D-7511-A427BE94277D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5095906" y="1469468"/>
            <a:ext cx="2032" cy="32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C7BFE5-7252-9E47-4E69-889998A77511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726203" y="2160719"/>
            <a:ext cx="1" cy="18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0A4DBF-96BF-6215-E435-A8ADF0F88EEF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3741469" y="3841998"/>
            <a:ext cx="1498208" cy="26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DC6CD6-951C-9CBE-8588-650B9CDD622F}"/>
              </a:ext>
            </a:extLst>
          </p:cNvPr>
          <p:cNvSpPr txBox="1"/>
          <p:nvPr/>
        </p:nvSpPr>
        <p:spPr>
          <a:xfrm>
            <a:off x="5239677" y="3925306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Error (e)</a:t>
            </a:r>
          </a:p>
        </p:txBody>
      </p:sp>
      <p:pic>
        <p:nvPicPr>
          <p:cNvPr id="33" name="Picture 3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BB180EBB-9B91-801F-0172-5911A796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1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80AC1F4-0A1B-9C8D-CA76-43D7D4A80AFD}"/>
              </a:ext>
            </a:extLst>
          </p:cNvPr>
          <p:cNvSpPr/>
          <p:nvPr/>
        </p:nvSpPr>
        <p:spPr>
          <a:xfrm>
            <a:off x="12902" y="-27328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E12E98-8835-F1EA-43D5-2FB0A0D2AB7A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75613" y="3235109"/>
            <a:ext cx="1478" cy="769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79D0332-A7FA-80BB-7F23-B24D007CBB3C}"/>
              </a:ext>
            </a:extLst>
          </p:cNvPr>
          <p:cNvSpPr txBox="1"/>
          <p:nvPr/>
        </p:nvSpPr>
        <p:spPr>
          <a:xfrm>
            <a:off x="7625080" y="1128093"/>
            <a:ext cx="4089733" cy="565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Loss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Or Cost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MAE (Mean Absolute Error)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Average magnitude of errors in predictions.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MSE (Mean Squared Error)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Average squared magnitude of errors in predictions.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RMSE (Root Mean Squared Error)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Squared average squared magnitude of errors in predictions.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0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FBE851-96B9-C531-2C2C-AE3D6D8DCA1B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8830D4-355F-C9F6-6FA9-BC592F6E8C92}"/>
              </a:ext>
            </a:extLst>
          </p:cNvPr>
          <p:cNvCxnSpPr/>
          <p:nvPr/>
        </p:nvCxnSpPr>
        <p:spPr>
          <a:xfrm flipV="1">
            <a:off x="1669473" y="1073727"/>
            <a:ext cx="0" cy="422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E7DD8C-4E02-2141-CDC1-2E6A81BF27F5}"/>
              </a:ext>
            </a:extLst>
          </p:cNvPr>
          <p:cNvCxnSpPr>
            <a:cxnSpLocks/>
          </p:cNvCxnSpPr>
          <p:nvPr/>
        </p:nvCxnSpPr>
        <p:spPr>
          <a:xfrm>
            <a:off x="1669473" y="5299364"/>
            <a:ext cx="4073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F4BF7F3-C014-F35E-0414-0C55CB12D628}"/>
              </a:ext>
            </a:extLst>
          </p:cNvPr>
          <p:cNvSpPr/>
          <p:nvPr/>
        </p:nvSpPr>
        <p:spPr>
          <a:xfrm>
            <a:off x="2840035" y="3186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BE120F-BC5C-D73F-CEA7-72CABF565DCA}"/>
              </a:ext>
            </a:extLst>
          </p:cNvPr>
          <p:cNvSpPr/>
          <p:nvPr/>
        </p:nvSpPr>
        <p:spPr>
          <a:xfrm>
            <a:off x="2992435" y="33389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938681-9F90-3136-462A-5891F95C1759}"/>
              </a:ext>
            </a:extLst>
          </p:cNvPr>
          <p:cNvSpPr/>
          <p:nvPr/>
        </p:nvSpPr>
        <p:spPr>
          <a:xfrm>
            <a:off x="3366289" y="270178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849CA91-6AA6-A995-3905-99958D2C39B3}"/>
              </a:ext>
            </a:extLst>
          </p:cNvPr>
          <p:cNvSpPr/>
          <p:nvPr/>
        </p:nvSpPr>
        <p:spPr>
          <a:xfrm>
            <a:off x="2819033" y="389327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CBFA8D-0F76-4EAD-6101-37063A87D1A7}"/>
              </a:ext>
            </a:extLst>
          </p:cNvPr>
          <p:cNvSpPr/>
          <p:nvPr/>
        </p:nvSpPr>
        <p:spPr>
          <a:xfrm>
            <a:off x="3876097" y="25942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81D945-1FA5-ABEF-81A9-83BE3DE66121}"/>
              </a:ext>
            </a:extLst>
          </p:cNvPr>
          <p:cNvSpPr/>
          <p:nvPr/>
        </p:nvSpPr>
        <p:spPr>
          <a:xfrm>
            <a:off x="3827533" y="2933554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0ED52-4852-AEA6-0283-ECA8B40333A5}"/>
              </a:ext>
            </a:extLst>
          </p:cNvPr>
          <p:cNvSpPr/>
          <p:nvPr/>
        </p:nvSpPr>
        <p:spPr>
          <a:xfrm>
            <a:off x="3528527" y="400494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1C41A3-03AA-A98D-C64B-6F10AEF056BC}"/>
              </a:ext>
            </a:extLst>
          </p:cNvPr>
          <p:cNvSpPr/>
          <p:nvPr/>
        </p:nvSpPr>
        <p:spPr>
          <a:xfrm>
            <a:off x="3902759" y="337358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92632F-0658-EEAF-3A79-4B1AEE3B2403}"/>
              </a:ext>
            </a:extLst>
          </p:cNvPr>
          <p:cNvSpPr/>
          <p:nvPr/>
        </p:nvSpPr>
        <p:spPr>
          <a:xfrm>
            <a:off x="2330404" y="394854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538D25A-9D7F-A6EB-EE63-3DB724A31D75}"/>
              </a:ext>
            </a:extLst>
          </p:cNvPr>
          <p:cNvSpPr/>
          <p:nvPr/>
        </p:nvSpPr>
        <p:spPr>
          <a:xfrm>
            <a:off x="2282390" y="4759109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591EC9-080F-53A4-4BB8-C3A52CEE8585}"/>
              </a:ext>
            </a:extLst>
          </p:cNvPr>
          <p:cNvSpPr/>
          <p:nvPr/>
        </p:nvSpPr>
        <p:spPr>
          <a:xfrm>
            <a:off x="2330404" y="4391672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9BD883-78ED-35A9-965E-0B9118309DBA}"/>
              </a:ext>
            </a:extLst>
          </p:cNvPr>
          <p:cNvSpPr/>
          <p:nvPr/>
        </p:nvSpPr>
        <p:spPr>
          <a:xfrm>
            <a:off x="4077061" y="2244363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875E08-E98A-937B-193D-C0CC26B4A103}"/>
              </a:ext>
            </a:extLst>
          </p:cNvPr>
          <p:cNvSpPr/>
          <p:nvPr/>
        </p:nvSpPr>
        <p:spPr>
          <a:xfrm>
            <a:off x="2627093" y="4395355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31024D-9200-9706-4848-729ACC951D59}"/>
              </a:ext>
            </a:extLst>
          </p:cNvPr>
          <p:cNvSpPr/>
          <p:nvPr/>
        </p:nvSpPr>
        <p:spPr>
          <a:xfrm>
            <a:off x="4952246" y="1912778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C1DA123-9A79-AB86-F926-8D98CA1EABC9}"/>
              </a:ext>
            </a:extLst>
          </p:cNvPr>
          <p:cNvSpPr/>
          <p:nvPr/>
        </p:nvSpPr>
        <p:spPr>
          <a:xfrm>
            <a:off x="4174189" y="2816787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4ADD83-CE42-1457-ED5A-A254AE92B883}"/>
              </a:ext>
            </a:extLst>
          </p:cNvPr>
          <p:cNvSpPr/>
          <p:nvPr/>
        </p:nvSpPr>
        <p:spPr>
          <a:xfrm>
            <a:off x="4677640" y="2341491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E0A505-D75B-DFA9-EA20-89F34CF43806}"/>
              </a:ext>
            </a:extLst>
          </p:cNvPr>
          <p:cNvSpPr/>
          <p:nvPr/>
        </p:nvSpPr>
        <p:spPr>
          <a:xfrm>
            <a:off x="5049374" y="1372340"/>
            <a:ext cx="97128" cy="97128"/>
          </a:xfrm>
          <a:prstGeom prst="ellipse">
            <a:avLst/>
          </a:prstGeom>
          <a:solidFill>
            <a:srgbClr val="FFC1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811928-841A-9243-640C-77964596B0FA}"/>
              </a:ext>
            </a:extLst>
          </p:cNvPr>
          <p:cNvSpPr txBox="1"/>
          <p:nvPr/>
        </p:nvSpPr>
        <p:spPr>
          <a:xfrm rot="16200000">
            <a:off x="365676" y="3001879"/>
            <a:ext cx="20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Dependent Variable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4A145C-B92C-3B7E-F1E1-CB78C27B6EF9}"/>
              </a:ext>
            </a:extLst>
          </p:cNvPr>
          <p:cNvSpPr txBox="1"/>
          <p:nvPr/>
        </p:nvSpPr>
        <p:spPr>
          <a:xfrm>
            <a:off x="2589295" y="5437598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Independent Variable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C2EF65-78B6-BB85-599D-C37BD359A353}"/>
              </a:ext>
            </a:extLst>
          </p:cNvPr>
          <p:cNvCxnSpPr/>
          <p:nvPr/>
        </p:nvCxnSpPr>
        <p:spPr>
          <a:xfrm flipV="1">
            <a:off x="1716006" y="1222766"/>
            <a:ext cx="3980170" cy="3728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33CD8A-7C2A-AFF8-09D5-FF092B2FE620}"/>
              </a:ext>
            </a:extLst>
          </p:cNvPr>
          <p:cNvSpPr txBox="1"/>
          <p:nvPr/>
        </p:nvSpPr>
        <p:spPr>
          <a:xfrm>
            <a:off x="5424745" y="1465035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 of Regression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D66F63-1CDF-BAFF-0205-2A0E8717C977}"/>
              </a:ext>
            </a:extLst>
          </p:cNvPr>
          <p:cNvSpPr/>
          <p:nvPr/>
        </p:nvSpPr>
        <p:spPr>
          <a:xfrm>
            <a:off x="8199390" y="844163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F13629-3836-E2DD-5532-E6BAA765CF0E}"/>
              </a:ext>
            </a:extLst>
          </p:cNvPr>
          <p:cNvCxnSpPr>
            <a:cxnSpLocks/>
          </p:cNvCxnSpPr>
          <p:nvPr/>
        </p:nvCxnSpPr>
        <p:spPr>
          <a:xfrm flipH="1" flipV="1">
            <a:off x="3951323" y="2849894"/>
            <a:ext cx="1626" cy="537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16A479-59C8-E579-1362-44A6C4F3B84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222753" y="2618406"/>
            <a:ext cx="0" cy="198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943ACF-FFBF-45A1-AE09-A5BC04962A3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3414853" y="2798909"/>
            <a:ext cx="0" cy="540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F19A56-E284-680E-3D24-410D19B2225C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3040999" y="3436073"/>
            <a:ext cx="0" cy="245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10B4FF-A2E5-D8CE-6B1A-5FC148CD9481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888599" y="3283673"/>
            <a:ext cx="0" cy="5583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9E2A68-57CD-2EB9-52C1-4F11390C1DC6}"/>
              </a:ext>
            </a:extLst>
          </p:cNvPr>
          <p:cNvCxnSpPr>
            <a:cxnSpLocks/>
          </p:cNvCxnSpPr>
          <p:nvPr/>
        </p:nvCxnSpPr>
        <p:spPr>
          <a:xfrm flipV="1">
            <a:off x="2675657" y="4045673"/>
            <a:ext cx="0" cy="3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42CD232-1B86-B4A0-6744-F954FEA2394A}"/>
              </a:ext>
            </a:extLst>
          </p:cNvPr>
          <p:cNvCxnSpPr>
            <a:cxnSpLocks/>
          </p:cNvCxnSpPr>
          <p:nvPr/>
        </p:nvCxnSpPr>
        <p:spPr>
          <a:xfrm flipV="1">
            <a:off x="2330404" y="4391672"/>
            <a:ext cx="0" cy="364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2A1018F-1CF1-20BF-022D-E30B1548F2E6}"/>
              </a:ext>
            </a:extLst>
          </p:cNvPr>
          <p:cNvCxnSpPr>
            <a:cxnSpLocks/>
            <a:stCxn id="17" idx="4"/>
          </p:cNvCxnSpPr>
          <p:nvPr/>
        </p:nvCxnSpPr>
        <p:spPr>
          <a:xfrm flipH="1">
            <a:off x="2375615" y="4045673"/>
            <a:ext cx="3353" cy="29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AE69DE-F313-E451-CB37-6BE975738FB8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924661" y="2691391"/>
            <a:ext cx="6300" cy="216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CCE9F7E-BA6D-063E-6CD4-EFAD639575C5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4125625" y="2341491"/>
            <a:ext cx="0" cy="348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B765A4E-008D-0E4D-7511-A427BE94277D}"/>
              </a:ext>
            </a:extLst>
          </p:cNvPr>
          <p:cNvCxnSpPr>
            <a:cxnSpLocks/>
            <a:stCxn id="25" idx="4"/>
          </p:cNvCxnSpPr>
          <p:nvPr/>
        </p:nvCxnSpPr>
        <p:spPr>
          <a:xfrm flipH="1">
            <a:off x="5095906" y="1469468"/>
            <a:ext cx="2032" cy="32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EC7BFE5-7252-9E47-4E69-889998A77511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4726203" y="2160719"/>
            <a:ext cx="1" cy="180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0A4DBF-96BF-6215-E435-A8ADF0F88EEF}"/>
              </a:ext>
            </a:extLst>
          </p:cNvPr>
          <p:cNvCxnSpPr>
            <a:cxnSpLocks/>
            <a:stCxn id="78" idx="1"/>
          </p:cNvCxnSpPr>
          <p:nvPr/>
        </p:nvCxnSpPr>
        <p:spPr>
          <a:xfrm flipH="1" flipV="1">
            <a:off x="3741469" y="3841998"/>
            <a:ext cx="1498208" cy="2679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8DC6CD6-951C-9CBE-8588-650B9CDD622F}"/>
              </a:ext>
            </a:extLst>
          </p:cNvPr>
          <p:cNvSpPr txBox="1"/>
          <p:nvPr/>
        </p:nvSpPr>
        <p:spPr>
          <a:xfrm>
            <a:off x="5239677" y="3925306"/>
            <a:ext cx="2245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Error (e)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5CB0601-1D5B-B7C7-B1FA-31F951F25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2" t="69354" r="8632" b="4217"/>
          <a:stretch/>
        </p:blipFill>
        <p:spPr bwMode="auto">
          <a:xfrm>
            <a:off x="5742708" y="2924341"/>
            <a:ext cx="1814557" cy="62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2D02151-B3A5-F02C-C520-CFFD22D00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21" t="5359" r="7774" b="68773"/>
          <a:stretch/>
        </p:blipFill>
        <p:spPr bwMode="auto">
          <a:xfrm>
            <a:off x="5815337" y="4308001"/>
            <a:ext cx="1792427" cy="58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AABB8959-4C62-1065-C5F3-ACDEE2872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28" t="34544" r="5037" b="33123"/>
          <a:stretch/>
        </p:blipFill>
        <p:spPr bwMode="auto">
          <a:xfrm>
            <a:off x="5865898" y="5773258"/>
            <a:ext cx="1792427" cy="64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51EEB8C6-3AF2-FF2A-C3F2-4F534BD84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2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3FA6BB1-CF67-3FF0-200C-14B365454A49}"/>
              </a:ext>
            </a:extLst>
          </p:cNvPr>
          <p:cNvSpPr/>
          <p:nvPr/>
        </p:nvSpPr>
        <p:spPr>
          <a:xfrm>
            <a:off x="-37097" y="-4120"/>
            <a:ext cx="7495082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 descr="What is Gradient Descent? | IBM">
            <a:extLst>
              <a:ext uri="{FF2B5EF4-FFF2-40B4-BE49-F238E27FC236}">
                <a16:creationId xmlns:a16="http://schemas.microsoft.com/office/drawing/2014/main" id="{CECFBE5B-4903-7F41-D3D8-FB39FA9A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72971"/>
            <a:ext cx="7401838" cy="415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E2130D-B587-9443-6B10-E649ABEC9653}"/>
              </a:ext>
            </a:extLst>
          </p:cNvPr>
          <p:cNvSpPr txBox="1"/>
          <p:nvPr/>
        </p:nvSpPr>
        <p:spPr>
          <a:xfrm>
            <a:off x="7625080" y="1128093"/>
            <a:ext cx="4089733" cy="56549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Gradient Descent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i="1" dirty="0">
                <a:solidFill>
                  <a:srgbClr val="152247"/>
                </a:solidFill>
                <a:latin typeface="+mj-lt"/>
                <a:ea typeface="+mj-ea"/>
                <a:cs typeface="+mj-cs"/>
              </a:rPr>
              <a:t>To Minimize Cost Function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000" kern="1200" dirty="0">
                <a:solidFill>
                  <a:srgbClr val="152247"/>
                </a:solidFill>
                <a:ea typeface="+mj-ea"/>
                <a:cs typeface="+mj-cs"/>
              </a:rPr>
              <a:t>Gradient descent is an optimization algorithm which is commonly used to train machine learning models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GB" sz="2000" dirty="0">
              <a:solidFill>
                <a:srgbClr val="152247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2000" i="0" dirty="0">
                <a:solidFill>
                  <a:srgbClr val="161616"/>
                </a:solidFill>
                <a:effectLst/>
              </a:rPr>
              <a:t>Until the cost function is close to or equal to zero, the model will continue to adjust its parameters to yield the smallest possible error</a:t>
            </a:r>
            <a:endParaRPr lang="en-US" sz="2000" dirty="0">
              <a:solidFill>
                <a:srgbClr val="152247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400" b="1" kern="1200" dirty="0">
              <a:solidFill>
                <a:srgbClr val="152247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4B3F1-7158-675C-72F9-D6DDCEFEDE14}"/>
              </a:ext>
            </a:extLst>
          </p:cNvPr>
          <p:cNvSpPr/>
          <p:nvPr/>
        </p:nvSpPr>
        <p:spPr>
          <a:xfrm>
            <a:off x="8199390" y="844163"/>
            <a:ext cx="736939" cy="5396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3326F-67DC-03B9-4478-19F44D1A5FE3}"/>
              </a:ext>
            </a:extLst>
          </p:cNvPr>
          <p:cNvSpPr txBox="1"/>
          <p:nvPr/>
        </p:nvSpPr>
        <p:spPr>
          <a:xfrm>
            <a:off x="1529080" y="6413716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Image Source: https://www.ibm.com/topics/gradient-descent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953C3-F8DD-AD03-F6FF-1FC9E1506254}"/>
              </a:ext>
            </a:extLst>
          </p:cNvPr>
          <p:cNvSpPr txBox="1"/>
          <p:nvPr/>
        </p:nvSpPr>
        <p:spPr>
          <a:xfrm>
            <a:off x="339437" y="628419"/>
            <a:ext cx="3048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0" dirty="0">
                <a:solidFill>
                  <a:srgbClr val="161616"/>
                </a:solidFill>
                <a:effectLst/>
                <a:latin typeface="IBM Plex Sans"/>
              </a:rPr>
              <a:t>Learning rate</a:t>
            </a:r>
            <a:r>
              <a:rPr lang="en-GB" sz="1100" b="0" i="0" dirty="0">
                <a:solidFill>
                  <a:srgbClr val="161616"/>
                </a:solidFill>
                <a:effectLst/>
                <a:latin typeface="IBM Plex Sans"/>
              </a:rPr>
              <a:t> (also referred to as step size or the alpha) is the size of the steps that are taken to reach the minimum</a:t>
            </a:r>
            <a:endParaRPr lang="en-GB" sz="11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76F1B2-033B-15F5-793C-CAB7E449AFCF}"/>
              </a:ext>
            </a:extLst>
          </p:cNvPr>
          <p:cNvCxnSpPr>
            <a:cxnSpLocks/>
          </p:cNvCxnSpPr>
          <p:nvPr/>
        </p:nvCxnSpPr>
        <p:spPr>
          <a:xfrm>
            <a:off x="907473" y="1281545"/>
            <a:ext cx="0" cy="139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48F275-9F15-0E7A-B13B-CDE9EDAF2967}"/>
              </a:ext>
            </a:extLst>
          </p:cNvPr>
          <p:cNvSpPr txBox="1"/>
          <p:nvPr/>
        </p:nvSpPr>
        <p:spPr>
          <a:xfrm>
            <a:off x="4405745" y="5571780"/>
            <a:ext cx="2815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161616"/>
                </a:solidFill>
                <a:effectLst/>
                <a:latin typeface="IBM Plex Sans"/>
              </a:rPr>
              <a:t>High learning rates result in larger steps but risks overshooting the minimum</a:t>
            </a:r>
            <a:endParaRPr lang="en-GB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7E299D-E034-93B0-6FBA-B383F29112A0}"/>
              </a:ext>
            </a:extLst>
          </p:cNvPr>
          <p:cNvSpPr txBox="1"/>
          <p:nvPr/>
        </p:nvSpPr>
        <p:spPr>
          <a:xfrm>
            <a:off x="1239981" y="5702140"/>
            <a:ext cx="23760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161616"/>
                </a:solidFill>
                <a:effectLst/>
                <a:latin typeface="IBM Plex Sans"/>
              </a:rPr>
              <a:t>point of convergence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CE12FF-9E34-589F-6C97-F871D5375443}"/>
              </a:ext>
            </a:extLst>
          </p:cNvPr>
          <p:cNvCxnSpPr>
            <a:cxnSpLocks/>
          </p:cNvCxnSpPr>
          <p:nvPr/>
        </p:nvCxnSpPr>
        <p:spPr>
          <a:xfrm flipV="1">
            <a:off x="1953491" y="5153891"/>
            <a:ext cx="0" cy="5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CFA9E46A-6CA0-2926-7565-1ED76B4E8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927" y="0"/>
            <a:ext cx="660073" cy="62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677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Candara Light</vt:lpstr>
      <vt:lpstr>IBM Plex Sans</vt:lpstr>
      <vt:lpstr>SFMono-Regular</vt:lpstr>
      <vt:lpstr>Office Theme</vt:lpstr>
      <vt:lpstr>Hello World!  It’s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Practice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  It’s Linear Regression</dc:title>
  <dc:creator>Nabanita Roy</dc:creator>
  <cp:lastModifiedBy>Nabanita Roy</cp:lastModifiedBy>
  <cp:revision>2</cp:revision>
  <dcterms:created xsi:type="dcterms:W3CDTF">2023-07-16T19:32:16Z</dcterms:created>
  <dcterms:modified xsi:type="dcterms:W3CDTF">2023-07-17T08:08:35Z</dcterms:modified>
</cp:coreProperties>
</file>