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5" r:id="rId6"/>
    <p:sldId id="266" r:id="rId7"/>
    <p:sldId id="281" r:id="rId8"/>
    <p:sldId id="268" r:id="rId9"/>
    <p:sldId id="279" r:id="rId10"/>
    <p:sldId id="270" r:id="rId11"/>
    <p:sldId id="273" r:id="rId12"/>
    <p:sldId id="275" r:id="rId13"/>
    <p:sldId id="276" r:id="rId14"/>
    <p:sldId id="25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F4DDF-DC97-4B17-9E94-CC301CA16B57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E8B59-8D86-42E1-BC80-58A43711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7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E8B59-8D86-42E1-BC80-58A4371164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9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E8B59-8D86-42E1-BC80-58A4371164D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3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3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4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7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4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95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4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9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1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5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5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7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3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EAF61A-B462-483F-BCAD-175F5CCA5F8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5C1A33-E9A3-4F2E-9F83-FA17AD53B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9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DC16-32E8-A9D4-E21F-2FD1037E5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ML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60494-6BA6-21CC-1A81-82BF56E21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Madhuri Sawant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92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635713"/>
            <a:ext cx="10775302" cy="577493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classification algorithms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921691" y="6482313"/>
            <a:ext cx="4674636" cy="335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08E64-32CF-9366-01AA-594D1096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898780"/>
            <a:ext cx="9667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803664"/>
            <a:ext cx="10775302" cy="577493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classification algorithms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921691" y="6482313"/>
            <a:ext cx="4674636" cy="335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A60B4-ADAA-B4C0-2932-7DDD42BB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24" y="2090154"/>
            <a:ext cx="9772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701027"/>
            <a:ext cx="10775302" cy="577493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classification algorithms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921691" y="6482313"/>
            <a:ext cx="4674636" cy="335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CF18A-DF4A-71DB-97CB-4C5A6D59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395412"/>
            <a:ext cx="9734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5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729019"/>
            <a:ext cx="10775302" cy="577493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classification algorithms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921691" y="6482313"/>
            <a:ext cx="4674636" cy="335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ACA8D-406D-99E0-7876-9123CEE5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738506"/>
            <a:ext cx="9629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6047F-5465-AB49-00E8-A5F12FFB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23" y="297245"/>
            <a:ext cx="5954924" cy="2607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15195-7D08-5BB7-A80C-94DEB61BA45C}"/>
              </a:ext>
            </a:extLst>
          </p:cNvPr>
          <p:cNvSpPr txBox="1"/>
          <p:nvPr/>
        </p:nvSpPr>
        <p:spPr>
          <a:xfrm>
            <a:off x="6476999" y="732658"/>
            <a:ext cx="300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Classification Report</a:t>
            </a:r>
            <a:endParaRPr lang="en-IN" sz="2000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34661-7403-68A0-BDB3-E6C5A247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5" y="2952933"/>
            <a:ext cx="5619452" cy="335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66CDF-1175-DBEF-C6B0-DA906DD6A7AA}"/>
              </a:ext>
            </a:extLst>
          </p:cNvPr>
          <p:cNvSpPr txBox="1"/>
          <p:nvPr/>
        </p:nvSpPr>
        <p:spPr>
          <a:xfrm>
            <a:off x="5604985" y="6403447"/>
            <a:ext cx="5234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C00000"/>
                </a:solidFill>
              </a:rPr>
              <a:t>Source: https://thecleverprogrammer.com/2021/07/07/classification-report-in-machine-learning/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91116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673035"/>
            <a:ext cx="10775302" cy="577493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classification algorithms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921691" y="6482313"/>
            <a:ext cx="4674636" cy="335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A58EC-B378-663F-C1CF-4F0997F8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81125"/>
            <a:ext cx="9677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DFDD-95A6-C0DC-0880-28AB2A3E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70180"/>
            <a:ext cx="9601196" cy="4205688"/>
          </a:xfrm>
        </p:spPr>
        <p:txBody>
          <a:bodyPr>
            <a:normAutofit/>
          </a:bodyPr>
          <a:lstStyle/>
          <a:p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IN" sz="2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365125"/>
            <a:ext cx="10775302" cy="707895"/>
          </a:xfrm>
        </p:spPr>
        <p:txBody>
          <a:bodyPr>
            <a:normAutofit/>
          </a:bodyPr>
          <a:lstStyle/>
          <a:p>
            <a:br>
              <a:rPr lang="en-US" sz="1600" b="0" i="1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1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a supervised machine learning method where the model tries to predict the correct label of a given input data.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achine learning classification illustration for the email">
            <a:extLst>
              <a:ext uri="{FF2B5EF4-FFF2-40B4-BE49-F238E27FC236}">
                <a16:creationId xmlns:a16="http://schemas.microsoft.com/office/drawing/2014/main" id="{581D5B19-1BFF-CE5F-C779-2D99A33146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63" y="1169760"/>
            <a:ext cx="9516208" cy="51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763070" y="6370313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365125"/>
            <a:ext cx="10775302" cy="707895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Binary classification task">
            <a:extLst>
              <a:ext uri="{FF2B5EF4-FFF2-40B4-BE49-F238E27FC236}">
                <a16:creationId xmlns:a16="http://schemas.microsoft.com/office/drawing/2014/main" id="{D1193F7F-90B7-5F22-E162-F13F94B7CB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73020"/>
            <a:ext cx="10050625" cy="51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277878" y="6307494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6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365125"/>
            <a:ext cx="10775302" cy="707895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3-class classification task">
            <a:extLst>
              <a:ext uri="{FF2B5EF4-FFF2-40B4-BE49-F238E27FC236}">
                <a16:creationId xmlns:a16="http://schemas.microsoft.com/office/drawing/2014/main" id="{DC3F4EF8-15E9-DCF9-AAA7-035BE7E30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16" y="1138350"/>
            <a:ext cx="9539308" cy="51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277878" y="6307494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365125"/>
            <a:ext cx="10775302" cy="707895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4-label classification task">
            <a:extLst>
              <a:ext uri="{FF2B5EF4-FFF2-40B4-BE49-F238E27FC236}">
                <a16:creationId xmlns:a16="http://schemas.microsoft.com/office/drawing/2014/main" id="{C7B23CF2-71E7-4222-A9FF-51F41820B2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3" y="974054"/>
            <a:ext cx="10549813" cy="471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277878" y="6307494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3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365125"/>
            <a:ext cx="10775302" cy="707895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Classification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balanced classification task">
            <a:extLst>
              <a:ext uri="{FF2B5EF4-FFF2-40B4-BE49-F238E27FC236}">
                <a16:creationId xmlns:a16="http://schemas.microsoft.com/office/drawing/2014/main" id="{F34DF649-1999-CCE5-BEC7-C59F885BA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19" y="1153393"/>
            <a:ext cx="9518021" cy="4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249886" y="6400800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7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9A58D-DB6A-044D-859E-A1C2348D7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317" y="3728974"/>
            <a:ext cx="7980979" cy="2505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22E3D-0E60-AB02-00D2-583D4F3D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3" y="623951"/>
            <a:ext cx="10158608" cy="3017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3F22D-96C2-C80A-EB7F-662EF6CB5BA0}"/>
              </a:ext>
            </a:extLst>
          </p:cNvPr>
          <p:cNvSpPr txBox="1"/>
          <p:nvPr/>
        </p:nvSpPr>
        <p:spPr>
          <a:xfrm>
            <a:off x="7249886" y="6400800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</a:t>
            </a:r>
            <a:r>
              <a:rPr lang="en-US" sz="1000" i="1">
                <a:solidFill>
                  <a:srgbClr val="FF0000"/>
                </a:solidFill>
              </a:rPr>
              <a:t>: https://fizzy.cc/label-encoding-one-hot-encoding/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7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C2E-AD78-C7B8-DD8B-9BE8905F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652592"/>
            <a:ext cx="10775302" cy="577493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classification algorithms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EBD76-9CE1-5C8A-73EA-EFF9EA1A7CFF}"/>
              </a:ext>
            </a:extLst>
          </p:cNvPr>
          <p:cNvSpPr txBox="1"/>
          <p:nvPr/>
        </p:nvSpPr>
        <p:spPr>
          <a:xfrm>
            <a:off x="7277878" y="6307494"/>
            <a:ext cx="4777273" cy="550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https://www.datacamp.com/blog/classification-machine-learning</a:t>
            </a:r>
            <a:endParaRPr lang="en-IN" sz="1000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72A61-095C-A8E6-6AD0-9BDFB8C4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60715"/>
            <a:ext cx="9572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7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CEA0B-C38E-D935-963A-33E54F376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322" y="720892"/>
            <a:ext cx="5444678" cy="2676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204F-7FEE-D47A-D7F1-A9B2DBB33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59" y="2944581"/>
            <a:ext cx="5112787" cy="324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ABF27-5BCD-B9A8-9CCD-AA4ADB9BDB0F}"/>
              </a:ext>
            </a:extLst>
          </p:cNvPr>
          <p:cNvSpPr txBox="1"/>
          <p:nvPr/>
        </p:nvSpPr>
        <p:spPr>
          <a:xfrm>
            <a:off x="6484776" y="1394739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predictions are highlighted in green </a:t>
            </a:r>
            <a:r>
              <a:rPr lang="en-US" dirty="0" err="1"/>
              <a:t>colour</a:t>
            </a:r>
            <a:r>
              <a:rPr lang="en-US" dirty="0"/>
              <a:t> (diagonal)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EFBF7-3C5F-CF4A-F580-A8B633CD7EDB}"/>
              </a:ext>
            </a:extLst>
          </p:cNvPr>
          <p:cNvSpPr txBox="1"/>
          <p:nvPr/>
        </p:nvSpPr>
        <p:spPr>
          <a:xfrm>
            <a:off x="914400" y="4245429"/>
            <a:ext cx="481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8 samples with cancer, the system judged that 2 were cancer-free &amp; 4 with cancer.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499E-FB5F-1524-D9BD-3D1F8FF8631B}"/>
              </a:ext>
            </a:extLst>
          </p:cNvPr>
          <p:cNvSpPr txBox="1"/>
          <p:nvPr/>
        </p:nvSpPr>
        <p:spPr>
          <a:xfrm>
            <a:off x="6678968" y="813847"/>
            <a:ext cx="300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Confusion Matrix</a:t>
            </a:r>
            <a:endParaRPr lang="en-IN" sz="2000" b="1" u="sng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98489-85B2-3391-1F3E-F060EA8A631E}"/>
              </a:ext>
            </a:extLst>
          </p:cNvPr>
          <p:cNvSpPr txBox="1"/>
          <p:nvPr/>
        </p:nvSpPr>
        <p:spPr>
          <a:xfrm>
            <a:off x="10832840" y="6339178"/>
            <a:ext cx="1222311" cy="518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Source: Wikipedia</a:t>
            </a:r>
            <a:endParaRPr lang="en-IN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4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739</TotalTime>
  <Words>272</Words>
  <Application>Microsoft Office PowerPoint</Application>
  <PresentationFormat>Widescreen</PresentationFormat>
  <Paragraphs>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Organic</vt:lpstr>
      <vt:lpstr>Evaluation of ML algorithms</vt:lpstr>
      <vt:lpstr> Classification is a supervised machine learning method where the model tries to predict the correct label of a given input data.</vt:lpstr>
      <vt:lpstr>Binary Classification </vt:lpstr>
      <vt:lpstr>Multi-Class Classification </vt:lpstr>
      <vt:lpstr>Multi-Label Classification </vt:lpstr>
      <vt:lpstr>Imbalanced Classification </vt:lpstr>
      <vt:lpstr>PowerPoint Presentation</vt:lpstr>
      <vt:lpstr>Metrics to evaluate classification algorithms </vt:lpstr>
      <vt:lpstr>PowerPoint Presentation</vt:lpstr>
      <vt:lpstr>Metrics to evaluate classification algorithms </vt:lpstr>
      <vt:lpstr>Metrics to evaluate classification algorithms </vt:lpstr>
      <vt:lpstr>Metrics to evaluate classification algorithms </vt:lpstr>
      <vt:lpstr>Metrics to evaluate classification algorithms </vt:lpstr>
      <vt:lpstr>PowerPoint Presentation</vt:lpstr>
      <vt:lpstr>Metrics to evaluate classification algorithms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Sawant</dc:creator>
  <cp:lastModifiedBy>Akshay Sawant</cp:lastModifiedBy>
  <cp:revision>45</cp:revision>
  <dcterms:created xsi:type="dcterms:W3CDTF">2023-07-10T13:05:12Z</dcterms:created>
  <dcterms:modified xsi:type="dcterms:W3CDTF">2023-07-27T13:58:23Z</dcterms:modified>
</cp:coreProperties>
</file>