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70" r:id="rId4"/>
    <p:sldId id="261" r:id="rId5"/>
    <p:sldId id="265" r:id="rId6"/>
    <p:sldId id="266" r:id="rId7"/>
    <p:sldId id="267" r:id="rId8"/>
    <p:sldId id="272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C8C9"/>
    <a:srgbClr val="152247"/>
    <a:srgbClr val="FFC000"/>
    <a:srgbClr val="F2C811"/>
    <a:srgbClr val="FFB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242" autoAdjust="0"/>
  </p:normalViewPr>
  <p:slideViewPr>
    <p:cSldViewPr snapToGrid="0">
      <p:cViewPr varScale="1">
        <p:scale>
          <a:sx n="73" d="100"/>
          <a:sy n="73" d="100"/>
        </p:scale>
        <p:origin x="1029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AF1830-67A9-42D0-9315-6B9AC491E8E2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DA28E-4625-4B70-B95D-FA883F775A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493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3741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49606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7172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7224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899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7489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055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8118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8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75697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1" dirty="0">
              <a:solidFill>
                <a:srgbClr val="444444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DA28E-4625-4B70-B95D-FA883F775AB8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5463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908B-A9EA-373A-FE4E-EF8E82761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51B30-C733-D681-89C4-F23E5BDB7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3F279-ECFB-1152-4928-FF8D442D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3CECE-C2EF-1DFD-497A-E9E735C2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82EB6-7A7C-58E7-9CFB-40D38D5F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6088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BA5B-50D6-E567-EB11-6BF7B7B3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A3A76-BC03-7CDF-F38F-408DF6CF63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0735-4611-07D8-5ECD-4B6E6573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8E41-8143-D1EE-06E7-1D8000CF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F7B3-E745-3714-88BA-3F36CBD1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37078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0BD494-5FDF-2270-DB69-89ADBA797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7E972-2591-0E99-5D7C-3E926F39D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567B-E60E-399C-DEFD-42F235E1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DCF25-72D9-2FD5-AF88-5ED097F5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21E4-8ED6-E879-28F2-A5ACB9CF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761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8BA5-FC41-5437-5E5E-50DE608C9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4D54-7B85-AFE3-D84D-2F2E9B44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4D666-6177-4ADD-4309-441CB3A43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4E29-9308-D402-7F9E-D020826B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51F52-0282-981E-9230-B937534C5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951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4AB49-3209-C8A1-A595-E44278E1C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90760-9FB7-5B07-C8F6-A744B35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F69E3-50A7-2A18-7B83-741274EE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2F5AB-1FC2-5826-3E2A-F43E04F3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EC8A6-5C4E-B10B-7BEA-6D5DA4D73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0942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8C84-9D19-8DAC-0067-4BE84E69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E4CE-1C8A-8C5F-4B0D-D804EE61C5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253E1-4D7E-4077-79EC-28B7625A9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C9BE-90B6-60CF-57B3-35FB42B4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E3CF4-B4E6-43D9-21DC-ADA7670CA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FAD5D-824F-AB27-D83A-D0CD17D5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5163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5CCF-E56F-98FE-4302-EB7D8311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367B7-BD06-CF3F-E648-61A9C831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B4C8A-BC21-D5F6-FB15-843A48C13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0DAED1-98F5-BE90-00D3-CF8A195C1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93BA6-0B4B-52C5-CA51-A9F6D4B35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C6106-99B6-6858-8950-BA1D5A76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55EC4D-C0C0-A53B-D05A-6D25E890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021B86-45A0-4C9E-1E85-39D15B7EC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344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2A318-0A39-2CCC-C89A-6AEDF7A2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64727-B5B3-4315-6BF1-3AA7D3FEE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7D423-4EF0-1EA6-D48E-409278B2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320FB-FF8C-A2BF-FB1A-E22B2623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46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96CA4D-1FE3-2BCD-F0D7-DEC3820A2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C6370A-A2FF-4E37-3C51-4BEE83A9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B833A-ED6F-822E-A239-3168279F4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336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F6688-FD83-F82F-4DB7-405CFC075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7219F-943D-0D1C-7ED8-EB5187DB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282DF-41D4-1C60-7C58-586DF23B5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25069-46B0-982C-A239-497947B53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817AC-D556-57C3-280A-8CE5AE8DB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121C-7092-5FB6-F827-058281C9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876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4D0A-9C06-EFA1-F8B3-43B3440D5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F5B0C0-B9C7-AE2D-9B7D-C77C2853F6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38A5DC-1DF8-D400-DB5E-85469036F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502-F9A6-C59F-D8B9-3659F276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35EB07-FD0D-AE81-8492-6C8B1407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D7817-57EA-C58D-7883-70FDE6CB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2675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E094F-21DB-9D9B-08F4-3797A5B90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367ECC-F656-C64F-17DA-D3960FA5B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1C58B-9EDF-D006-69C7-CE57CB22E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C8182-7B85-4FE7-84AF-53C75B1F3535}" type="datetimeFigureOut">
              <a:rPr lang="en-IE" smtClean="0"/>
              <a:t>23/03/2023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F898-4D75-1EA4-DE7E-CEE3CB1544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A2925-89BF-7AD2-57EF-A1C95FDD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A5E2-A059-45BD-867F-B03F084875E9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78137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pp.powerbi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microsoft.com/en-us/download/details.aspx?id=5849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6234BCC6-39B9-47D9-8BF8-C665401A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Blend Solutions | Blend Solutions - Official Business Website">
            <a:extLst>
              <a:ext uri="{FF2B5EF4-FFF2-40B4-BE49-F238E27FC236}">
                <a16:creationId xmlns:a16="http://schemas.microsoft.com/office/drawing/2014/main" id="{C448909A-4482-FB92-14EF-826F95512D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87" r="5964" b="2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E394543-6AB1-E702-2733-F3473DEC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3" r="-2" b="15657"/>
          <a:stretch/>
        </p:blipFill>
        <p:spPr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</p:spPr>
      </p:pic>
      <p:sp useBgFill="1">
        <p:nvSpPr>
          <p:cNvPr id="1054" name="Freeform: Shape 1053">
            <a:extLst>
              <a:ext uri="{FF2B5EF4-FFF2-40B4-BE49-F238E27FC236}">
                <a16:creationId xmlns:a16="http://schemas.microsoft.com/office/drawing/2014/main" id="{72A9CE9D-DAC3-40AF-B504-78A64A909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6" name="Freeform: Shape 1055">
            <a:extLst>
              <a:ext uri="{FF2B5EF4-FFF2-40B4-BE49-F238E27FC236}">
                <a16:creationId xmlns:a16="http://schemas.microsoft.com/office/drawing/2014/main" id="{506D7452-6CDE-4381-86CE-07B245938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1FC38-2A8B-4EC1-F20F-F116B7E2F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2" y="1524659"/>
            <a:ext cx="5019074" cy="2774088"/>
          </a:xfrm>
        </p:spPr>
        <p:txBody>
          <a:bodyPr>
            <a:normAutofit/>
          </a:bodyPr>
          <a:lstStyle/>
          <a:p>
            <a:pPr algn="l"/>
            <a:r>
              <a:rPr lang="en-IE" sz="5400" dirty="0">
                <a:solidFill>
                  <a:schemeClr val="bg1"/>
                </a:solidFill>
              </a:rPr>
              <a:t>Power BI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F59616-E010-629E-1692-CA9402C3A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2910" y="4709472"/>
            <a:ext cx="4917948" cy="1335024"/>
          </a:xfrm>
        </p:spPr>
        <p:txBody>
          <a:bodyPr>
            <a:normAutofit/>
          </a:bodyPr>
          <a:lstStyle/>
          <a:p>
            <a:pPr algn="l"/>
            <a:r>
              <a:rPr lang="en-IE" sz="2800" dirty="0">
                <a:solidFill>
                  <a:schemeClr val="bg1"/>
                </a:solidFill>
              </a:rPr>
              <a:t>Mithra Ravichandran</a:t>
            </a:r>
          </a:p>
          <a:p>
            <a:pPr algn="l"/>
            <a:r>
              <a:rPr lang="en-IE" sz="2800" dirty="0">
                <a:solidFill>
                  <a:schemeClr val="bg1"/>
                </a:solidFill>
              </a:rPr>
              <a:t>Women in AI</a:t>
            </a:r>
          </a:p>
        </p:txBody>
      </p:sp>
      <p:sp>
        <p:nvSpPr>
          <p:cNvPr id="1058" name="Rectangle 1057">
            <a:extLst>
              <a:ext uri="{FF2B5EF4-FFF2-40B4-BE49-F238E27FC236}">
                <a16:creationId xmlns:a16="http://schemas.microsoft.com/office/drawing/2014/main" id="{762DA937-8B55-4317-BD32-98D7AF30E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rgbClr val="FFBD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52EE5A8-045B-4D39-8ED1-51333408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461119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5066A-36A7-741C-E14E-4C60A5F4F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76" y="4528812"/>
            <a:ext cx="1487358" cy="141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259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82C5-DEC5-ADC2-FE60-46AB240D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IE" sz="8800" dirty="0">
                <a:solidFill>
                  <a:schemeClr val="bg1"/>
                </a:solidFill>
              </a:rPr>
              <a:t>Q &amp; 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9C8E-3403-EB7E-581A-53E93D46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E" sz="3600" dirty="0">
                <a:solidFill>
                  <a:schemeClr val="bg1"/>
                </a:solidFill>
              </a:rPr>
              <a:t>Thank you !!</a:t>
            </a:r>
          </a:p>
        </p:txBody>
      </p:sp>
    </p:spTree>
    <p:extLst>
      <p:ext uri="{BB962C8B-B14F-4D97-AF65-F5344CB8AC3E}">
        <p14:creationId xmlns:p14="http://schemas.microsoft.com/office/powerpoint/2010/main" val="3943342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bg1">
              <a:lumMod val="8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82C5-DEC5-ADC2-FE60-46AB240D0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en-IE" sz="6600" dirty="0">
                <a:solidFill>
                  <a:schemeClr val="bg1"/>
                </a:solidFill>
              </a:rPr>
              <a:t>Agenda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9C8E-3403-EB7E-581A-53E93D464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Learning Objective</a:t>
            </a:r>
          </a:p>
          <a:p>
            <a:r>
              <a:rPr lang="en-IE" dirty="0">
                <a:solidFill>
                  <a:schemeClr val="bg1"/>
                </a:solidFill>
              </a:rPr>
              <a:t>Introduction to Power BI</a:t>
            </a:r>
          </a:p>
          <a:p>
            <a:r>
              <a:rPr lang="en-IE" dirty="0">
                <a:solidFill>
                  <a:schemeClr val="bg1"/>
                </a:solidFill>
              </a:rPr>
              <a:t>Platform types &amp; Process flow </a:t>
            </a:r>
          </a:p>
          <a:p>
            <a:r>
              <a:rPr lang="en-IE" dirty="0">
                <a:solidFill>
                  <a:schemeClr val="bg1"/>
                </a:solidFill>
              </a:rPr>
              <a:t>Elements of Power BI</a:t>
            </a:r>
          </a:p>
          <a:p>
            <a:r>
              <a:rPr lang="en-IE" dirty="0">
                <a:solidFill>
                  <a:schemeClr val="bg1"/>
                </a:solidFill>
              </a:rPr>
              <a:t>Fully functional Dashboard demo </a:t>
            </a:r>
          </a:p>
          <a:p>
            <a:r>
              <a:rPr lang="en-IE" dirty="0">
                <a:solidFill>
                  <a:schemeClr val="bg1"/>
                </a:solidFill>
              </a:rPr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393187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Learning Objective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3698;p59">
            <a:extLst>
              <a:ext uri="{FF2B5EF4-FFF2-40B4-BE49-F238E27FC236}">
                <a16:creationId xmlns:a16="http://schemas.microsoft.com/office/drawing/2014/main" id="{00CD6848-F948-3286-DF7D-E91D3A2D96CB}"/>
              </a:ext>
            </a:extLst>
          </p:cNvPr>
          <p:cNvSpPr txBox="1">
            <a:spLocks/>
          </p:cNvSpPr>
          <p:nvPr/>
        </p:nvSpPr>
        <p:spPr>
          <a:xfrm>
            <a:off x="7166399" y="5036349"/>
            <a:ext cx="3926607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70" dirty="0">
                <a:solidFill>
                  <a:schemeClr val="bg1"/>
                </a:solidFill>
              </a:rPr>
              <a:t>Learning to create simple visualizations and sharing dashboards</a:t>
            </a:r>
          </a:p>
        </p:txBody>
      </p:sp>
      <p:sp>
        <p:nvSpPr>
          <p:cNvPr id="5" name="Google Shape;3700;p59">
            <a:extLst>
              <a:ext uri="{FF2B5EF4-FFF2-40B4-BE49-F238E27FC236}">
                <a16:creationId xmlns:a16="http://schemas.microsoft.com/office/drawing/2014/main" id="{8F7BAA01-46C5-4765-A521-E083FEB8DD75}"/>
              </a:ext>
            </a:extLst>
          </p:cNvPr>
          <p:cNvSpPr txBox="1">
            <a:spLocks/>
          </p:cNvSpPr>
          <p:nvPr/>
        </p:nvSpPr>
        <p:spPr>
          <a:xfrm>
            <a:off x="2030400" y="2008738"/>
            <a:ext cx="29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400" dirty="0">
                <a:solidFill>
                  <a:srgbClr val="FFBD59"/>
                </a:solidFill>
              </a:rPr>
              <a:t>Basic Concepts</a:t>
            </a:r>
          </a:p>
        </p:txBody>
      </p:sp>
      <p:sp>
        <p:nvSpPr>
          <p:cNvPr id="6" name="Google Shape;3701;p59">
            <a:extLst>
              <a:ext uri="{FF2B5EF4-FFF2-40B4-BE49-F238E27FC236}">
                <a16:creationId xmlns:a16="http://schemas.microsoft.com/office/drawing/2014/main" id="{40D8C4A0-2D0B-24BE-8392-D435B882A5A1}"/>
              </a:ext>
            </a:extLst>
          </p:cNvPr>
          <p:cNvSpPr txBox="1">
            <a:spLocks/>
          </p:cNvSpPr>
          <p:nvPr/>
        </p:nvSpPr>
        <p:spPr>
          <a:xfrm>
            <a:off x="2030399" y="2685605"/>
            <a:ext cx="3679143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</a:rPr>
              <a:t>Understanding the basic  features, interface and navigation of Power BI</a:t>
            </a:r>
          </a:p>
        </p:txBody>
      </p:sp>
      <p:sp>
        <p:nvSpPr>
          <p:cNvPr id="7" name="Google Shape;3702;p59">
            <a:extLst>
              <a:ext uri="{FF2B5EF4-FFF2-40B4-BE49-F238E27FC236}">
                <a16:creationId xmlns:a16="http://schemas.microsoft.com/office/drawing/2014/main" id="{47813343-B76C-EEF3-F5FB-8152AAF7286D}"/>
              </a:ext>
            </a:extLst>
          </p:cNvPr>
          <p:cNvSpPr txBox="1">
            <a:spLocks/>
          </p:cNvSpPr>
          <p:nvPr/>
        </p:nvSpPr>
        <p:spPr>
          <a:xfrm>
            <a:off x="7166400" y="2008738"/>
            <a:ext cx="29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400" dirty="0">
                <a:solidFill>
                  <a:srgbClr val="FFBD59"/>
                </a:solidFill>
              </a:rPr>
              <a:t>Manipulating data</a:t>
            </a:r>
          </a:p>
        </p:txBody>
      </p:sp>
      <p:sp>
        <p:nvSpPr>
          <p:cNvPr id="8" name="Google Shape;3703;p59">
            <a:extLst>
              <a:ext uri="{FF2B5EF4-FFF2-40B4-BE49-F238E27FC236}">
                <a16:creationId xmlns:a16="http://schemas.microsoft.com/office/drawing/2014/main" id="{D3D30A76-BBAB-38F4-626F-182EC7CB2F09}"/>
              </a:ext>
            </a:extLst>
          </p:cNvPr>
          <p:cNvSpPr txBox="1">
            <a:spLocks/>
          </p:cNvSpPr>
          <p:nvPr/>
        </p:nvSpPr>
        <p:spPr>
          <a:xfrm>
            <a:off x="7166400" y="2685605"/>
            <a:ext cx="2995200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70" dirty="0">
                <a:solidFill>
                  <a:schemeClr val="bg1"/>
                </a:solidFill>
              </a:rPr>
              <a:t>Learning to work with data in Power BI</a:t>
            </a:r>
          </a:p>
        </p:txBody>
      </p:sp>
      <p:sp>
        <p:nvSpPr>
          <p:cNvPr id="9" name="Google Shape;3704;p59">
            <a:extLst>
              <a:ext uri="{FF2B5EF4-FFF2-40B4-BE49-F238E27FC236}">
                <a16:creationId xmlns:a16="http://schemas.microsoft.com/office/drawing/2014/main" id="{0FCDE5E5-A5FE-A9EE-BC11-5E7A17E0A1BE}"/>
              </a:ext>
            </a:extLst>
          </p:cNvPr>
          <p:cNvSpPr txBox="1">
            <a:spLocks/>
          </p:cNvSpPr>
          <p:nvPr/>
        </p:nvSpPr>
        <p:spPr>
          <a:xfrm>
            <a:off x="2030399" y="4359482"/>
            <a:ext cx="3814838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400" dirty="0">
                <a:solidFill>
                  <a:srgbClr val="FFBD59"/>
                </a:solidFill>
              </a:rPr>
              <a:t>Connecting to Data Sources</a:t>
            </a:r>
          </a:p>
        </p:txBody>
      </p:sp>
      <p:sp>
        <p:nvSpPr>
          <p:cNvPr id="10" name="Google Shape;3705;p59">
            <a:extLst>
              <a:ext uri="{FF2B5EF4-FFF2-40B4-BE49-F238E27FC236}">
                <a16:creationId xmlns:a16="http://schemas.microsoft.com/office/drawing/2014/main" id="{5AE45E19-1CE0-5644-F72F-D7838BA850BC}"/>
              </a:ext>
            </a:extLst>
          </p:cNvPr>
          <p:cNvSpPr txBox="1">
            <a:spLocks/>
          </p:cNvSpPr>
          <p:nvPr/>
        </p:nvSpPr>
        <p:spPr>
          <a:xfrm>
            <a:off x="2030399" y="5036349"/>
            <a:ext cx="4005661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ts val="1100"/>
              <a:buNone/>
            </a:pPr>
            <a:r>
              <a:rPr lang="en-US" sz="1800" dirty="0">
                <a:solidFill>
                  <a:schemeClr val="bg1"/>
                </a:solidFill>
              </a:rPr>
              <a:t>Linking various data sources and importing data into Power BI.</a:t>
            </a:r>
          </a:p>
        </p:txBody>
      </p:sp>
      <p:sp>
        <p:nvSpPr>
          <p:cNvPr id="11" name="Google Shape;3706;p59">
            <a:extLst>
              <a:ext uri="{FF2B5EF4-FFF2-40B4-BE49-F238E27FC236}">
                <a16:creationId xmlns:a16="http://schemas.microsoft.com/office/drawing/2014/main" id="{2735E518-5193-59BA-A246-EED295145EFB}"/>
              </a:ext>
            </a:extLst>
          </p:cNvPr>
          <p:cNvSpPr txBox="1">
            <a:spLocks/>
          </p:cNvSpPr>
          <p:nvPr/>
        </p:nvSpPr>
        <p:spPr>
          <a:xfrm>
            <a:off x="6313476" y="4359481"/>
            <a:ext cx="6160924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E" sz="2400" dirty="0">
                <a:solidFill>
                  <a:srgbClr val="FFBD59"/>
                </a:solidFill>
              </a:rPr>
              <a:t>Creating visualization &amp; dashboards </a:t>
            </a:r>
          </a:p>
        </p:txBody>
      </p:sp>
      <p:sp>
        <p:nvSpPr>
          <p:cNvPr id="12" name="Google Shape;3707;p59">
            <a:extLst>
              <a:ext uri="{FF2B5EF4-FFF2-40B4-BE49-F238E27FC236}">
                <a16:creationId xmlns:a16="http://schemas.microsoft.com/office/drawing/2014/main" id="{475013B8-8EDF-0C07-5CFE-C6861DF3095E}"/>
              </a:ext>
            </a:extLst>
          </p:cNvPr>
          <p:cNvSpPr/>
          <p:nvPr/>
        </p:nvSpPr>
        <p:spPr>
          <a:xfrm flipH="1">
            <a:off x="3486414" y="4975082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3708;p59">
            <a:extLst>
              <a:ext uri="{FF2B5EF4-FFF2-40B4-BE49-F238E27FC236}">
                <a16:creationId xmlns:a16="http://schemas.microsoft.com/office/drawing/2014/main" id="{B55D8319-1432-EBAE-089A-6F3BBCCC51DC}"/>
              </a:ext>
            </a:extLst>
          </p:cNvPr>
          <p:cNvSpPr/>
          <p:nvPr/>
        </p:nvSpPr>
        <p:spPr>
          <a:xfrm flipH="1">
            <a:off x="3625393" y="4975082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709;p59">
            <a:extLst>
              <a:ext uri="{FF2B5EF4-FFF2-40B4-BE49-F238E27FC236}">
                <a16:creationId xmlns:a16="http://schemas.microsoft.com/office/drawing/2014/main" id="{90AE5CD2-FA54-8D54-2725-BC823EC58CB9}"/>
              </a:ext>
            </a:extLst>
          </p:cNvPr>
          <p:cNvSpPr/>
          <p:nvPr/>
        </p:nvSpPr>
        <p:spPr>
          <a:xfrm flipH="1">
            <a:off x="3351565" y="4975082"/>
            <a:ext cx="79017" cy="61268"/>
          </a:xfrm>
          <a:custGeom>
            <a:avLst/>
            <a:gdLst/>
            <a:ahLst/>
            <a:cxnLst/>
            <a:rect l="l" t="t" r="r" b="b"/>
            <a:pathLst>
              <a:path w="2965" h="2299" extrusionOk="0">
                <a:moveTo>
                  <a:pt x="1488" y="1"/>
                </a:moveTo>
                <a:cubicBezTo>
                  <a:pt x="0" y="1"/>
                  <a:pt x="0" y="2299"/>
                  <a:pt x="1488" y="2299"/>
                </a:cubicBezTo>
                <a:cubicBezTo>
                  <a:pt x="2965" y="2299"/>
                  <a:pt x="2965" y="1"/>
                  <a:pt x="1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3710;p59">
            <a:extLst>
              <a:ext uri="{FF2B5EF4-FFF2-40B4-BE49-F238E27FC236}">
                <a16:creationId xmlns:a16="http://schemas.microsoft.com/office/drawing/2014/main" id="{2BE3B586-F24E-5E11-F650-9C339B0FF2D4}"/>
              </a:ext>
            </a:extLst>
          </p:cNvPr>
          <p:cNvSpPr/>
          <p:nvPr/>
        </p:nvSpPr>
        <p:spPr>
          <a:xfrm flipH="1">
            <a:off x="8622414" y="4975082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3711;p59">
            <a:extLst>
              <a:ext uri="{FF2B5EF4-FFF2-40B4-BE49-F238E27FC236}">
                <a16:creationId xmlns:a16="http://schemas.microsoft.com/office/drawing/2014/main" id="{9F001B58-3C14-4FC2-5895-63D50FFE2932}"/>
              </a:ext>
            </a:extLst>
          </p:cNvPr>
          <p:cNvSpPr/>
          <p:nvPr/>
        </p:nvSpPr>
        <p:spPr>
          <a:xfrm flipH="1">
            <a:off x="8761393" y="4975082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3712;p59">
            <a:extLst>
              <a:ext uri="{FF2B5EF4-FFF2-40B4-BE49-F238E27FC236}">
                <a16:creationId xmlns:a16="http://schemas.microsoft.com/office/drawing/2014/main" id="{2823215A-2622-6688-431A-6A0C9C4A9118}"/>
              </a:ext>
            </a:extLst>
          </p:cNvPr>
          <p:cNvSpPr/>
          <p:nvPr/>
        </p:nvSpPr>
        <p:spPr>
          <a:xfrm flipH="1">
            <a:off x="8487565" y="4975082"/>
            <a:ext cx="79017" cy="61268"/>
          </a:xfrm>
          <a:custGeom>
            <a:avLst/>
            <a:gdLst/>
            <a:ahLst/>
            <a:cxnLst/>
            <a:rect l="l" t="t" r="r" b="b"/>
            <a:pathLst>
              <a:path w="2965" h="2299" extrusionOk="0">
                <a:moveTo>
                  <a:pt x="1488" y="1"/>
                </a:moveTo>
                <a:cubicBezTo>
                  <a:pt x="0" y="1"/>
                  <a:pt x="0" y="2299"/>
                  <a:pt x="1488" y="2299"/>
                </a:cubicBezTo>
                <a:cubicBezTo>
                  <a:pt x="2965" y="2299"/>
                  <a:pt x="2965" y="1"/>
                  <a:pt x="1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3713;p59">
            <a:extLst>
              <a:ext uri="{FF2B5EF4-FFF2-40B4-BE49-F238E27FC236}">
                <a16:creationId xmlns:a16="http://schemas.microsoft.com/office/drawing/2014/main" id="{B0314030-8996-E578-B232-EE2F3CF0D103}"/>
              </a:ext>
            </a:extLst>
          </p:cNvPr>
          <p:cNvSpPr/>
          <p:nvPr/>
        </p:nvSpPr>
        <p:spPr>
          <a:xfrm flipH="1">
            <a:off x="3486414" y="2624338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3714;p59">
            <a:extLst>
              <a:ext uri="{FF2B5EF4-FFF2-40B4-BE49-F238E27FC236}">
                <a16:creationId xmlns:a16="http://schemas.microsoft.com/office/drawing/2014/main" id="{C0E32E36-0393-F60A-168F-7333B808FB37}"/>
              </a:ext>
            </a:extLst>
          </p:cNvPr>
          <p:cNvSpPr/>
          <p:nvPr/>
        </p:nvSpPr>
        <p:spPr>
          <a:xfrm flipH="1">
            <a:off x="3625393" y="2624338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715;p59">
            <a:extLst>
              <a:ext uri="{FF2B5EF4-FFF2-40B4-BE49-F238E27FC236}">
                <a16:creationId xmlns:a16="http://schemas.microsoft.com/office/drawing/2014/main" id="{38526B39-95E9-2E33-C82F-89EDBC8FD071}"/>
              </a:ext>
            </a:extLst>
          </p:cNvPr>
          <p:cNvSpPr/>
          <p:nvPr/>
        </p:nvSpPr>
        <p:spPr>
          <a:xfrm flipH="1">
            <a:off x="3351565" y="2624338"/>
            <a:ext cx="79017" cy="61268"/>
          </a:xfrm>
          <a:custGeom>
            <a:avLst/>
            <a:gdLst/>
            <a:ahLst/>
            <a:cxnLst/>
            <a:rect l="l" t="t" r="r" b="b"/>
            <a:pathLst>
              <a:path w="2965" h="2299" extrusionOk="0">
                <a:moveTo>
                  <a:pt x="1488" y="1"/>
                </a:moveTo>
                <a:cubicBezTo>
                  <a:pt x="0" y="1"/>
                  <a:pt x="0" y="2299"/>
                  <a:pt x="1488" y="2299"/>
                </a:cubicBezTo>
                <a:cubicBezTo>
                  <a:pt x="2965" y="2299"/>
                  <a:pt x="2965" y="1"/>
                  <a:pt x="1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3716;p59">
            <a:extLst>
              <a:ext uri="{FF2B5EF4-FFF2-40B4-BE49-F238E27FC236}">
                <a16:creationId xmlns:a16="http://schemas.microsoft.com/office/drawing/2014/main" id="{D5B88C3B-9845-07E2-BA92-2A64F904A12F}"/>
              </a:ext>
            </a:extLst>
          </p:cNvPr>
          <p:cNvSpPr/>
          <p:nvPr/>
        </p:nvSpPr>
        <p:spPr>
          <a:xfrm flipH="1">
            <a:off x="8622414" y="2624338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3717;p59">
            <a:extLst>
              <a:ext uri="{FF2B5EF4-FFF2-40B4-BE49-F238E27FC236}">
                <a16:creationId xmlns:a16="http://schemas.microsoft.com/office/drawing/2014/main" id="{565FB64D-A4E1-077D-3859-6FBB0D1DF006}"/>
              </a:ext>
            </a:extLst>
          </p:cNvPr>
          <p:cNvSpPr/>
          <p:nvPr/>
        </p:nvSpPr>
        <p:spPr>
          <a:xfrm flipH="1">
            <a:off x="8761393" y="2624338"/>
            <a:ext cx="79044" cy="61268"/>
          </a:xfrm>
          <a:custGeom>
            <a:avLst/>
            <a:gdLst/>
            <a:ahLst/>
            <a:cxnLst/>
            <a:rect l="l" t="t" r="r" b="b"/>
            <a:pathLst>
              <a:path w="2966" h="2299" extrusionOk="0">
                <a:moveTo>
                  <a:pt x="1477" y="1"/>
                </a:moveTo>
                <a:cubicBezTo>
                  <a:pt x="1" y="1"/>
                  <a:pt x="1" y="2299"/>
                  <a:pt x="1477" y="2299"/>
                </a:cubicBezTo>
                <a:cubicBezTo>
                  <a:pt x="2966" y="2299"/>
                  <a:pt x="2966" y="1"/>
                  <a:pt x="147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3718;p59">
            <a:extLst>
              <a:ext uri="{FF2B5EF4-FFF2-40B4-BE49-F238E27FC236}">
                <a16:creationId xmlns:a16="http://schemas.microsoft.com/office/drawing/2014/main" id="{85811B16-4276-500E-56E5-FB64FB1FC816}"/>
              </a:ext>
            </a:extLst>
          </p:cNvPr>
          <p:cNvSpPr/>
          <p:nvPr/>
        </p:nvSpPr>
        <p:spPr>
          <a:xfrm flipH="1">
            <a:off x="8487565" y="2624338"/>
            <a:ext cx="79017" cy="61268"/>
          </a:xfrm>
          <a:custGeom>
            <a:avLst/>
            <a:gdLst/>
            <a:ahLst/>
            <a:cxnLst/>
            <a:rect l="l" t="t" r="r" b="b"/>
            <a:pathLst>
              <a:path w="2965" h="2299" extrusionOk="0">
                <a:moveTo>
                  <a:pt x="1488" y="1"/>
                </a:moveTo>
                <a:cubicBezTo>
                  <a:pt x="0" y="1"/>
                  <a:pt x="0" y="2299"/>
                  <a:pt x="1488" y="2299"/>
                </a:cubicBezTo>
                <a:cubicBezTo>
                  <a:pt x="2965" y="2299"/>
                  <a:pt x="2965" y="1"/>
                  <a:pt x="14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3735;p59">
            <a:extLst>
              <a:ext uri="{FF2B5EF4-FFF2-40B4-BE49-F238E27FC236}">
                <a16:creationId xmlns:a16="http://schemas.microsoft.com/office/drawing/2014/main" id="{69A3AD4E-E28B-2EBC-BBC4-3EC4E5FB506C}"/>
              </a:ext>
            </a:extLst>
          </p:cNvPr>
          <p:cNvCxnSpPr/>
          <p:nvPr/>
        </p:nvCxnSpPr>
        <p:spPr>
          <a:xfrm rot="10800000">
            <a:off x="6095999" y="2182182"/>
            <a:ext cx="0" cy="113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4" name="Google Shape;3736;p59">
            <a:extLst>
              <a:ext uri="{FF2B5EF4-FFF2-40B4-BE49-F238E27FC236}">
                <a16:creationId xmlns:a16="http://schemas.microsoft.com/office/drawing/2014/main" id="{A470B93D-3432-3C1E-7DB6-A5C9B98C29E9}"/>
              </a:ext>
            </a:extLst>
          </p:cNvPr>
          <p:cNvCxnSpPr/>
          <p:nvPr/>
        </p:nvCxnSpPr>
        <p:spPr>
          <a:xfrm rot="10800000">
            <a:off x="6096000" y="4533082"/>
            <a:ext cx="0" cy="11372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5" name="Google Shape;15335;p81">
            <a:extLst>
              <a:ext uri="{FF2B5EF4-FFF2-40B4-BE49-F238E27FC236}">
                <a16:creationId xmlns:a16="http://schemas.microsoft.com/office/drawing/2014/main" id="{014ABA51-7E5A-DF61-F3EB-CC6F493F79C6}"/>
              </a:ext>
            </a:extLst>
          </p:cNvPr>
          <p:cNvGrpSpPr/>
          <p:nvPr/>
        </p:nvGrpSpPr>
        <p:grpSpPr>
          <a:xfrm>
            <a:off x="3351565" y="3873910"/>
            <a:ext cx="658732" cy="509828"/>
            <a:chOff x="1299146" y="3806507"/>
            <a:chExt cx="367989" cy="351312"/>
          </a:xfrm>
          <a:solidFill>
            <a:schemeClr val="bg1"/>
          </a:solidFill>
        </p:grpSpPr>
        <p:sp>
          <p:nvSpPr>
            <p:cNvPr id="46" name="Google Shape;15336;p81">
              <a:extLst>
                <a:ext uri="{FF2B5EF4-FFF2-40B4-BE49-F238E27FC236}">
                  <a16:creationId xmlns:a16="http://schemas.microsoft.com/office/drawing/2014/main" id="{F98DF91B-DAB4-E870-BB40-EB32BB956607}"/>
                </a:ext>
              </a:extLst>
            </p:cNvPr>
            <p:cNvSpPr/>
            <p:nvPr/>
          </p:nvSpPr>
          <p:spPr>
            <a:xfrm>
              <a:off x="1299146" y="3844414"/>
              <a:ext cx="321012" cy="313405"/>
            </a:xfrm>
            <a:custGeom>
              <a:avLst/>
              <a:gdLst/>
              <a:ahLst/>
              <a:cxnLst/>
              <a:rect l="l" t="t" r="r" b="b"/>
              <a:pathLst>
                <a:path w="10086" h="9847" extrusionOk="0">
                  <a:moveTo>
                    <a:pt x="8728" y="1"/>
                  </a:moveTo>
                  <a:cubicBezTo>
                    <a:pt x="8383" y="1"/>
                    <a:pt x="8038" y="143"/>
                    <a:pt x="7787" y="405"/>
                  </a:cubicBezTo>
                  <a:lnTo>
                    <a:pt x="6847" y="1346"/>
                  </a:lnTo>
                  <a:cubicBezTo>
                    <a:pt x="6775" y="1417"/>
                    <a:pt x="6775" y="1525"/>
                    <a:pt x="6847" y="1596"/>
                  </a:cubicBezTo>
                  <a:cubicBezTo>
                    <a:pt x="6883" y="1632"/>
                    <a:pt x="6927" y="1650"/>
                    <a:pt x="6972" y="1650"/>
                  </a:cubicBezTo>
                  <a:cubicBezTo>
                    <a:pt x="7017" y="1650"/>
                    <a:pt x="7061" y="1632"/>
                    <a:pt x="7097" y="1596"/>
                  </a:cubicBezTo>
                  <a:lnTo>
                    <a:pt x="8038" y="667"/>
                  </a:lnTo>
                  <a:cubicBezTo>
                    <a:pt x="8228" y="465"/>
                    <a:pt x="8478" y="370"/>
                    <a:pt x="8728" y="370"/>
                  </a:cubicBezTo>
                  <a:cubicBezTo>
                    <a:pt x="8990" y="370"/>
                    <a:pt x="9252" y="465"/>
                    <a:pt x="9431" y="667"/>
                  </a:cubicBezTo>
                  <a:cubicBezTo>
                    <a:pt x="9633" y="858"/>
                    <a:pt x="9728" y="1108"/>
                    <a:pt x="9728" y="1358"/>
                  </a:cubicBezTo>
                  <a:cubicBezTo>
                    <a:pt x="9728" y="1620"/>
                    <a:pt x="9633" y="1882"/>
                    <a:pt x="9431" y="2060"/>
                  </a:cubicBezTo>
                  <a:lnTo>
                    <a:pt x="8157" y="3346"/>
                  </a:lnTo>
                  <a:cubicBezTo>
                    <a:pt x="8014" y="3025"/>
                    <a:pt x="7835" y="2751"/>
                    <a:pt x="7585" y="2489"/>
                  </a:cubicBezTo>
                  <a:cubicBezTo>
                    <a:pt x="7085" y="1995"/>
                    <a:pt x="6427" y="1748"/>
                    <a:pt x="5769" y="1748"/>
                  </a:cubicBezTo>
                  <a:cubicBezTo>
                    <a:pt x="5112" y="1748"/>
                    <a:pt x="4454" y="1995"/>
                    <a:pt x="3954" y="2489"/>
                  </a:cubicBezTo>
                  <a:lnTo>
                    <a:pt x="989" y="5454"/>
                  </a:lnTo>
                  <a:cubicBezTo>
                    <a:pt x="1" y="6454"/>
                    <a:pt x="1" y="8085"/>
                    <a:pt x="989" y="9085"/>
                  </a:cubicBezTo>
                  <a:cubicBezTo>
                    <a:pt x="1501" y="9597"/>
                    <a:pt x="2156" y="9847"/>
                    <a:pt x="2811" y="9847"/>
                  </a:cubicBezTo>
                  <a:cubicBezTo>
                    <a:pt x="3466" y="9847"/>
                    <a:pt x="4120" y="9597"/>
                    <a:pt x="4620" y="9085"/>
                  </a:cubicBezTo>
                  <a:lnTo>
                    <a:pt x="6204" y="7513"/>
                  </a:lnTo>
                  <a:cubicBezTo>
                    <a:pt x="6275" y="7430"/>
                    <a:pt x="6275" y="7323"/>
                    <a:pt x="6204" y="7251"/>
                  </a:cubicBezTo>
                  <a:cubicBezTo>
                    <a:pt x="6182" y="7243"/>
                    <a:pt x="6152" y="7237"/>
                    <a:pt x="6120" y="7237"/>
                  </a:cubicBezTo>
                  <a:cubicBezTo>
                    <a:pt x="6064" y="7237"/>
                    <a:pt x="5999" y="7254"/>
                    <a:pt x="5954" y="7299"/>
                  </a:cubicBezTo>
                  <a:lnTo>
                    <a:pt x="4370" y="8883"/>
                  </a:lnTo>
                  <a:cubicBezTo>
                    <a:pt x="3954" y="9299"/>
                    <a:pt x="3394" y="9537"/>
                    <a:pt x="2811" y="9537"/>
                  </a:cubicBezTo>
                  <a:cubicBezTo>
                    <a:pt x="2215" y="9537"/>
                    <a:pt x="1668" y="9311"/>
                    <a:pt x="1251" y="8883"/>
                  </a:cubicBezTo>
                  <a:cubicBezTo>
                    <a:pt x="382" y="8013"/>
                    <a:pt x="382" y="6597"/>
                    <a:pt x="1251" y="5739"/>
                  </a:cubicBezTo>
                  <a:lnTo>
                    <a:pt x="4204" y="2775"/>
                  </a:lnTo>
                  <a:cubicBezTo>
                    <a:pt x="4620" y="2358"/>
                    <a:pt x="5192" y="2120"/>
                    <a:pt x="5775" y="2120"/>
                  </a:cubicBezTo>
                  <a:cubicBezTo>
                    <a:pt x="6371" y="2120"/>
                    <a:pt x="6918" y="2346"/>
                    <a:pt x="7335" y="2775"/>
                  </a:cubicBezTo>
                  <a:cubicBezTo>
                    <a:pt x="7573" y="3013"/>
                    <a:pt x="7764" y="3310"/>
                    <a:pt x="7871" y="3644"/>
                  </a:cubicBezTo>
                  <a:lnTo>
                    <a:pt x="6478" y="5037"/>
                  </a:lnTo>
                  <a:cubicBezTo>
                    <a:pt x="6275" y="5227"/>
                    <a:pt x="6025" y="5335"/>
                    <a:pt x="5775" y="5335"/>
                  </a:cubicBezTo>
                  <a:cubicBezTo>
                    <a:pt x="5501" y="5335"/>
                    <a:pt x="5251" y="5227"/>
                    <a:pt x="5073" y="5037"/>
                  </a:cubicBezTo>
                  <a:cubicBezTo>
                    <a:pt x="4990" y="4942"/>
                    <a:pt x="4906" y="4834"/>
                    <a:pt x="4847" y="4703"/>
                  </a:cubicBezTo>
                  <a:cubicBezTo>
                    <a:pt x="4828" y="4639"/>
                    <a:pt x="4760" y="4596"/>
                    <a:pt x="4692" y="4596"/>
                  </a:cubicBezTo>
                  <a:cubicBezTo>
                    <a:pt x="4672" y="4596"/>
                    <a:pt x="4651" y="4600"/>
                    <a:pt x="4632" y="4608"/>
                  </a:cubicBezTo>
                  <a:cubicBezTo>
                    <a:pt x="4537" y="4632"/>
                    <a:pt x="4489" y="4739"/>
                    <a:pt x="4525" y="4823"/>
                  </a:cubicBezTo>
                  <a:cubicBezTo>
                    <a:pt x="4597" y="4989"/>
                    <a:pt x="4692" y="5144"/>
                    <a:pt x="4823" y="5275"/>
                  </a:cubicBezTo>
                  <a:cubicBezTo>
                    <a:pt x="5073" y="5525"/>
                    <a:pt x="5418" y="5680"/>
                    <a:pt x="5775" y="5680"/>
                  </a:cubicBezTo>
                  <a:cubicBezTo>
                    <a:pt x="6133" y="5680"/>
                    <a:pt x="6478" y="5537"/>
                    <a:pt x="6728" y="5275"/>
                  </a:cubicBezTo>
                  <a:lnTo>
                    <a:pt x="9681" y="2310"/>
                  </a:lnTo>
                  <a:cubicBezTo>
                    <a:pt x="9943" y="2060"/>
                    <a:pt x="10085" y="1715"/>
                    <a:pt x="10085" y="1358"/>
                  </a:cubicBezTo>
                  <a:cubicBezTo>
                    <a:pt x="10085" y="1001"/>
                    <a:pt x="9954" y="655"/>
                    <a:pt x="9681" y="405"/>
                  </a:cubicBezTo>
                  <a:cubicBezTo>
                    <a:pt x="9431" y="155"/>
                    <a:pt x="9085" y="1"/>
                    <a:pt x="872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5337;p81">
              <a:extLst>
                <a:ext uri="{FF2B5EF4-FFF2-40B4-BE49-F238E27FC236}">
                  <a16:creationId xmlns:a16="http://schemas.microsoft.com/office/drawing/2014/main" id="{5CC89003-983D-ACFC-534C-DD29E2BB66C1}"/>
                </a:ext>
              </a:extLst>
            </p:cNvPr>
            <p:cNvSpPr/>
            <p:nvPr/>
          </p:nvSpPr>
          <p:spPr>
            <a:xfrm>
              <a:off x="1345391" y="3806507"/>
              <a:ext cx="321744" cy="313819"/>
            </a:xfrm>
            <a:custGeom>
              <a:avLst/>
              <a:gdLst/>
              <a:ahLst/>
              <a:cxnLst/>
              <a:rect l="l" t="t" r="r" b="b"/>
              <a:pathLst>
                <a:path w="10109" h="9860" extrusionOk="0">
                  <a:moveTo>
                    <a:pt x="7281" y="1"/>
                  </a:moveTo>
                  <a:cubicBezTo>
                    <a:pt x="6623" y="1"/>
                    <a:pt x="5965" y="251"/>
                    <a:pt x="5465" y="751"/>
                  </a:cubicBezTo>
                  <a:lnTo>
                    <a:pt x="3894" y="2335"/>
                  </a:lnTo>
                  <a:cubicBezTo>
                    <a:pt x="3810" y="2406"/>
                    <a:pt x="3810" y="2513"/>
                    <a:pt x="3894" y="2585"/>
                  </a:cubicBezTo>
                  <a:cubicBezTo>
                    <a:pt x="3929" y="2620"/>
                    <a:pt x="3974" y="2638"/>
                    <a:pt x="4019" y="2638"/>
                  </a:cubicBezTo>
                  <a:cubicBezTo>
                    <a:pt x="4063" y="2638"/>
                    <a:pt x="4108" y="2620"/>
                    <a:pt x="4144" y="2585"/>
                  </a:cubicBezTo>
                  <a:lnTo>
                    <a:pt x="5715" y="1001"/>
                  </a:lnTo>
                  <a:cubicBezTo>
                    <a:pt x="6150" y="572"/>
                    <a:pt x="6721" y="358"/>
                    <a:pt x="7291" y="358"/>
                  </a:cubicBezTo>
                  <a:cubicBezTo>
                    <a:pt x="7861" y="358"/>
                    <a:pt x="8430" y="572"/>
                    <a:pt x="8859" y="1001"/>
                  </a:cubicBezTo>
                  <a:cubicBezTo>
                    <a:pt x="9728" y="1870"/>
                    <a:pt x="9728" y="3287"/>
                    <a:pt x="8859" y="4144"/>
                  </a:cubicBezTo>
                  <a:lnTo>
                    <a:pt x="5882" y="7097"/>
                  </a:lnTo>
                  <a:cubicBezTo>
                    <a:pt x="5465" y="7514"/>
                    <a:pt x="4894" y="7752"/>
                    <a:pt x="4322" y="7752"/>
                  </a:cubicBezTo>
                  <a:cubicBezTo>
                    <a:pt x="3727" y="7752"/>
                    <a:pt x="3179" y="7526"/>
                    <a:pt x="2763" y="7097"/>
                  </a:cubicBezTo>
                  <a:cubicBezTo>
                    <a:pt x="2513" y="6859"/>
                    <a:pt x="2322" y="6561"/>
                    <a:pt x="2215" y="6228"/>
                  </a:cubicBezTo>
                  <a:lnTo>
                    <a:pt x="3620" y="4835"/>
                  </a:lnTo>
                  <a:cubicBezTo>
                    <a:pt x="3810" y="4632"/>
                    <a:pt x="4060" y="4537"/>
                    <a:pt x="4322" y="4537"/>
                  </a:cubicBezTo>
                  <a:cubicBezTo>
                    <a:pt x="4584" y="4537"/>
                    <a:pt x="4834" y="4632"/>
                    <a:pt x="5013" y="4835"/>
                  </a:cubicBezTo>
                  <a:cubicBezTo>
                    <a:pt x="5108" y="4918"/>
                    <a:pt x="5180" y="5037"/>
                    <a:pt x="5239" y="5156"/>
                  </a:cubicBezTo>
                  <a:cubicBezTo>
                    <a:pt x="5268" y="5232"/>
                    <a:pt x="5334" y="5271"/>
                    <a:pt x="5409" y="5271"/>
                  </a:cubicBezTo>
                  <a:cubicBezTo>
                    <a:pt x="5427" y="5271"/>
                    <a:pt x="5446" y="5268"/>
                    <a:pt x="5465" y="5263"/>
                  </a:cubicBezTo>
                  <a:cubicBezTo>
                    <a:pt x="5549" y="5228"/>
                    <a:pt x="5596" y="5132"/>
                    <a:pt x="5572" y="5037"/>
                  </a:cubicBezTo>
                  <a:cubicBezTo>
                    <a:pt x="5489" y="4871"/>
                    <a:pt x="5406" y="4728"/>
                    <a:pt x="5275" y="4597"/>
                  </a:cubicBezTo>
                  <a:cubicBezTo>
                    <a:pt x="5013" y="4335"/>
                    <a:pt x="4680" y="4192"/>
                    <a:pt x="4322" y="4192"/>
                  </a:cubicBezTo>
                  <a:cubicBezTo>
                    <a:pt x="3965" y="4192"/>
                    <a:pt x="3620" y="4323"/>
                    <a:pt x="3370" y="4597"/>
                  </a:cubicBezTo>
                  <a:lnTo>
                    <a:pt x="1917" y="6037"/>
                  </a:lnTo>
                  <a:cubicBezTo>
                    <a:pt x="1893" y="6049"/>
                    <a:pt x="1882" y="6061"/>
                    <a:pt x="1870" y="6097"/>
                  </a:cubicBezTo>
                  <a:lnTo>
                    <a:pt x="405" y="7549"/>
                  </a:lnTo>
                  <a:cubicBezTo>
                    <a:pt x="155" y="7811"/>
                    <a:pt x="0" y="8145"/>
                    <a:pt x="0" y="8502"/>
                  </a:cubicBezTo>
                  <a:cubicBezTo>
                    <a:pt x="0" y="8859"/>
                    <a:pt x="131" y="9204"/>
                    <a:pt x="405" y="9454"/>
                  </a:cubicBezTo>
                  <a:cubicBezTo>
                    <a:pt x="655" y="9716"/>
                    <a:pt x="1000" y="9859"/>
                    <a:pt x="1358" y="9859"/>
                  </a:cubicBezTo>
                  <a:cubicBezTo>
                    <a:pt x="1715" y="9859"/>
                    <a:pt x="2060" y="9728"/>
                    <a:pt x="2310" y="9454"/>
                  </a:cubicBezTo>
                  <a:lnTo>
                    <a:pt x="3251" y="8526"/>
                  </a:lnTo>
                  <a:cubicBezTo>
                    <a:pt x="3322" y="8442"/>
                    <a:pt x="3322" y="8347"/>
                    <a:pt x="3251" y="8264"/>
                  </a:cubicBezTo>
                  <a:cubicBezTo>
                    <a:pt x="3209" y="8228"/>
                    <a:pt x="3164" y="8210"/>
                    <a:pt x="3120" y="8210"/>
                  </a:cubicBezTo>
                  <a:cubicBezTo>
                    <a:pt x="3075" y="8210"/>
                    <a:pt x="3030" y="8228"/>
                    <a:pt x="2989" y="8264"/>
                  </a:cubicBezTo>
                  <a:lnTo>
                    <a:pt x="2060" y="9204"/>
                  </a:lnTo>
                  <a:cubicBezTo>
                    <a:pt x="1858" y="9395"/>
                    <a:pt x="1608" y="9502"/>
                    <a:pt x="1358" y="9502"/>
                  </a:cubicBezTo>
                  <a:cubicBezTo>
                    <a:pt x="1108" y="9502"/>
                    <a:pt x="834" y="9395"/>
                    <a:pt x="655" y="9204"/>
                  </a:cubicBezTo>
                  <a:cubicBezTo>
                    <a:pt x="465" y="9014"/>
                    <a:pt x="358" y="8764"/>
                    <a:pt x="358" y="8502"/>
                  </a:cubicBezTo>
                  <a:cubicBezTo>
                    <a:pt x="358" y="8252"/>
                    <a:pt x="465" y="7990"/>
                    <a:pt x="655" y="7811"/>
                  </a:cubicBezTo>
                  <a:lnTo>
                    <a:pt x="1941" y="6526"/>
                  </a:lnTo>
                  <a:cubicBezTo>
                    <a:pt x="2072" y="6835"/>
                    <a:pt x="2251" y="7121"/>
                    <a:pt x="2501" y="7371"/>
                  </a:cubicBezTo>
                  <a:cubicBezTo>
                    <a:pt x="3001" y="7859"/>
                    <a:pt x="3632" y="8133"/>
                    <a:pt x="4322" y="8133"/>
                  </a:cubicBezTo>
                  <a:cubicBezTo>
                    <a:pt x="5001" y="8133"/>
                    <a:pt x="5656" y="7871"/>
                    <a:pt x="6132" y="7371"/>
                  </a:cubicBezTo>
                  <a:lnTo>
                    <a:pt x="9097" y="4418"/>
                  </a:lnTo>
                  <a:cubicBezTo>
                    <a:pt x="10109" y="3382"/>
                    <a:pt x="10109" y="1751"/>
                    <a:pt x="9097" y="751"/>
                  </a:cubicBezTo>
                  <a:cubicBezTo>
                    <a:pt x="8597" y="251"/>
                    <a:pt x="7939" y="1"/>
                    <a:pt x="72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" name="Google Shape;15260;p81">
            <a:extLst>
              <a:ext uri="{FF2B5EF4-FFF2-40B4-BE49-F238E27FC236}">
                <a16:creationId xmlns:a16="http://schemas.microsoft.com/office/drawing/2014/main" id="{BC8CE915-C71D-48A0-6481-83B960FF84DE}"/>
              </a:ext>
            </a:extLst>
          </p:cNvPr>
          <p:cNvGrpSpPr/>
          <p:nvPr/>
        </p:nvGrpSpPr>
        <p:grpSpPr>
          <a:xfrm>
            <a:off x="8487565" y="3974231"/>
            <a:ext cx="627548" cy="489552"/>
            <a:chOff x="6639652" y="4323777"/>
            <a:chExt cx="426315" cy="332826"/>
          </a:xfrm>
          <a:solidFill>
            <a:schemeClr val="bg1"/>
          </a:solidFill>
        </p:grpSpPr>
        <p:sp>
          <p:nvSpPr>
            <p:cNvPr id="49" name="Google Shape;15261;p81">
              <a:extLst>
                <a:ext uri="{FF2B5EF4-FFF2-40B4-BE49-F238E27FC236}">
                  <a16:creationId xmlns:a16="http://schemas.microsoft.com/office/drawing/2014/main" id="{8C191F8D-D0E8-8282-A969-456EA9C94ACA}"/>
                </a:ext>
              </a:extLst>
            </p:cNvPr>
            <p:cNvSpPr/>
            <p:nvPr/>
          </p:nvSpPr>
          <p:spPr>
            <a:xfrm>
              <a:off x="6639652" y="4323777"/>
              <a:ext cx="426315" cy="332826"/>
            </a:xfrm>
            <a:custGeom>
              <a:avLst/>
              <a:gdLst/>
              <a:ahLst/>
              <a:cxnLst/>
              <a:rect l="l" t="t" r="r" b="b"/>
              <a:pathLst>
                <a:path w="10967" h="8562" extrusionOk="0">
                  <a:moveTo>
                    <a:pt x="10585" y="382"/>
                  </a:moveTo>
                  <a:lnTo>
                    <a:pt x="10609" y="727"/>
                  </a:lnTo>
                  <a:lnTo>
                    <a:pt x="9335" y="727"/>
                  </a:lnTo>
                  <a:cubicBezTo>
                    <a:pt x="9252" y="727"/>
                    <a:pt x="9156" y="799"/>
                    <a:pt x="9156" y="906"/>
                  </a:cubicBezTo>
                  <a:cubicBezTo>
                    <a:pt x="9156" y="989"/>
                    <a:pt x="9240" y="1084"/>
                    <a:pt x="9335" y="1084"/>
                  </a:cubicBezTo>
                  <a:lnTo>
                    <a:pt x="10323" y="1084"/>
                  </a:lnTo>
                  <a:lnTo>
                    <a:pt x="10323" y="6168"/>
                  </a:lnTo>
                  <a:lnTo>
                    <a:pt x="4442" y="6168"/>
                  </a:lnTo>
                  <a:lnTo>
                    <a:pt x="4442" y="6002"/>
                  </a:lnTo>
                  <a:cubicBezTo>
                    <a:pt x="4442" y="5918"/>
                    <a:pt x="4370" y="5823"/>
                    <a:pt x="4263" y="5823"/>
                  </a:cubicBezTo>
                  <a:lnTo>
                    <a:pt x="3977" y="5823"/>
                  </a:lnTo>
                  <a:cubicBezTo>
                    <a:pt x="3953" y="5728"/>
                    <a:pt x="3906" y="5621"/>
                    <a:pt x="3846" y="5513"/>
                  </a:cubicBezTo>
                  <a:lnTo>
                    <a:pt x="4037" y="5323"/>
                  </a:lnTo>
                  <a:cubicBezTo>
                    <a:pt x="4108" y="5252"/>
                    <a:pt x="4108" y="5144"/>
                    <a:pt x="4037" y="5085"/>
                  </a:cubicBezTo>
                  <a:lnTo>
                    <a:pt x="3513" y="4561"/>
                  </a:lnTo>
                  <a:cubicBezTo>
                    <a:pt x="3489" y="4537"/>
                    <a:pt x="3441" y="4513"/>
                    <a:pt x="3394" y="4513"/>
                  </a:cubicBezTo>
                  <a:cubicBezTo>
                    <a:pt x="3358" y="4513"/>
                    <a:pt x="3311" y="4537"/>
                    <a:pt x="3275" y="4561"/>
                  </a:cubicBezTo>
                  <a:lnTo>
                    <a:pt x="3084" y="4751"/>
                  </a:lnTo>
                  <a:cubicBezTo>
                    <a:pt x="2977" y="4692"/>
                    <a:pt x="2882" y="4668"/>
                    <a:pt x="2775" y="4621"/>
                  </a:cubicBezTo>
                  <a:lnTo>
                    <a:pt x="2775" y="4335"/>
                  </a:lnTo>
                  <a:cubicBezTo>
                    <a:pt x="2775" y="4251"/>
                    <a:pt x="2703" y="4156"/>
                    <a:pt x="2596" y="4156"/>
                  </a:cubicBezTo>
                  <a:lnTo>
                    <a:pt x="2168" y="4156"/>
                  </a:lnTo>
                  <a:lnTo>
                    <a:pt x="2168" y="1084"/>
                  </a:lnTo>
                  <a:lnTo>
                    <a:pt x="8728" y="1084"/>
                  </a:lnTo>
                  <a:cubicBezTo>
                    <a:pt x="8811" y="1084"/>
                    <a:pt x="8906" y="1001"/>
                    <a:pt x="8906" y="894"/>
                  </a:cubicBezTo>
                  <a:cubicBezTo>
                    <a:pt x="8906" y="799"/>
                    <a:pt x="8835" y="715"/>
                    <a:pt x="8728" y="715"/>
                  </a:cubicBezTo>
                  <a:lnTo>
                    <a:pt x="1882" y="715"/>
                  </a:lnTo>
                  <a:lnTo>
                    <a:pt x="1882" y="382"/>
                  </a:lnTo>
                  <a:close/>
                  <a:moveTo>
                    <a:pt x="10609" y="6502"/>
                  </a:moveTo>
                  <a:lnTo>
                    <a:pt x="10609" y="6835"/>
                  </a:lnTo>
                  <a:lnTo>
                    <a:pt x="4394" y="6835"/>
                  </a:lnTo>
                  <a:cubicBezTo>
                    <a:pt x="4430" y="6811"/>
                    <a:pt x="4442" y="6764"/>
                    <a:pt x="4442" y="6716"/>
                  </a:cubicBezTo>
                  <a:lnTo>
                    <a:pt x="4442" y="6526"/>
                  </a:lnTo>
                  <a:lnTo>
                    <a:pt x="10490" y="6526"/>
                  </a:lnTo>
                  <a:cubicBezTo>
                    <a:pt x="10526" y="6526"/>
                    <a:pt x="10561" y="6514"/>
                    <a:pt x="10585" y="6502"/>
                  </a:cubicBezTo>
                  <a:close/>
                  <a:moveTo>
                    <a:pt x="2453" y="4501"/>
                  </a:moveTo>
                  <a:lnTo>
                    <a:pt x="2453" y="4740"/>
                  </a:lnTo>
                  <a:cubicBezTo>
                    <a:pt x="2453" y="4811"/>
                    <a:pt x="2513" y="4894"/>
                    <a:pt x="2584" y="4906"/>
                  </a:cubicBezTo>
                  <a:cubicBezTo>
                    <a:pt x="2751" y="4930"/>
                    <a:pt x="2894" y="5013"/>
                    <a:pt x="3049" y="5097"/>
                  </a:cubicBezTo>
                  <a:cubicBezTo>
                    <a:pt x="3078" y="5117"/>
                    <a:pt x="3110" y="5126"/>
                    <a:pt x="3141" y="5126"/>
                  </a:cubicBezTo>
                  <a:cubicBezTo>
                    <a:pt x="3183" y="5126"/>
                    <a:pt x="3223" y="5108"/>
                    <a:pt x="3251" y="5073"/>
                  </a:cubicBezTo>
                  <a:lnTo>
                    <a:pt x="3430" y="4894"/>
                  </a:lnTo>
                  <a:lnTo>
                    <a:pt x="3715" y="5168"/>
                  </a:lnTo>
                  <a:lnTo>
                    <a:pt x="3537" y="5347"/>
                  </a:lnTo>
                  <a:cubicBezTo>
                    <a:pt x="3477" y="5406"/>
                    <a:pt x="3477" y="5502"/>
                    <a:pt x="3501" y="5561"/>
                  </a:cubicBezTo>
                  <a:cubicBezTo>
                    <a:pt x="3596" y="5704"/>
                    <a:pt x="3656" y="5859"/>
                    <a:pt x="3703" y="6025"/>
                  </a:cubicBezTo>
                  <a:cubicBezTo>
                    <a:pt x="3715" y="6097"/>
                    <a:pt x="3787" y="6156"/>
                    <a:pt x="3858" y="6156"/>
                  </a:cubicBezTo>
                  <a:lnTo>
                    <a:pt x="4096" y="6156"/>
                  </a:lnTo>
                  <a:lnTo>
                    <a:pt x="4096" y="6561"/>
                  </a:lnTo>
                  <a:lnTo>
                    <a:pt x="3858" y="6561"/>
                  </a:lnTo>
                  <a:cubicBezTo>
                    <a:pt x="3787" y="6561"/>
                    <a:pt x="3715" y="6621"/>
                    <a:pt x="3703" y="6692"/>
                  </a:cubicBezTo>
                  <a:cubicBezTo>
                    <a:pt x="3656" y="6859"/>
                    <a:pt x="3596" y="7002"/>
                    <a:pt x="3501" y="7157"/>
                  </a:cubicBezTo>
                  <a:cubicBezTo>
                    <a:pt x="3465" y="7228"/>
                    <a:pt x="3477" y="7311"/>
                    <a:pt x="3537" y="7359"/>
                  </a:cubicBezTo>
                  <a:lnTo>
                    <a:pt x="3715" y="7538"/>
                  </a:lnTo>
                  <a:lnTo>
                    <a:pt x="3430" y="7823"/>
                  </a:lnTo>
                  <a:lnTo>
                    <a:pt x="3251" y="7645"/>
                  </a:lnTo>
                  <a:cubicBezTo>
                    <a:pt x="3215" y="7608"/>
                    <a:pt x="3169" y="7594"/>
                    <a:pt x="3126" y="7594"/>
                  </a:cubicBezTo>
                  <a:cubicBezTo>
                    <a:pt x="3098" y="7594"/>
                    <a:pt x="3072" y="7600"/>
                    <a:pt x="3049" y="7609"/>
                  </a:cubicBezTo>
                  <a:cubicBezTo>
                    <a:pt x="2894" y="7704"/>
                    <a:pt x="2751" y="7764"/>
                    <a:pt x="2584" y="7799"/>
                  </a:cubicBezTo>
                  <a:cubicBezTo>
                    <a:pt x="2513" y="7823"/>
                    <a:pt x="2453" y="7895"/>
                    <a:pt x="2453" y="7966"/>
                  </a:cubicBezTo>
                  <a:lnTo>
                    <a:pt x="2453" y="8204"/>
                  </a:lnTo>
                  <a:lnTo>
                    <a:pt x="2048" y="8204"/>
                  </a:lnTo>
                  <a:lnTo>
                    <a:pt x="2048" y="7966"/>
                  </a:lnTo>
                  <a:cubicBezTo>
                    <a:pt x="2048" y="7895"/>
                    <a:pt x="1989" y="7823"/>
                    <a:pt x="1917" y="7799"/>
                  </a:cubicBezTo>
                  <a:cubicBezTo>
                    <a:pt x="1751" y="7764"/>
                    <a:pt x="1596" y="7704"/>
                    <a:pt x="1453" y="7609"/>
                  </a:cubicBezTo>
                  <a:cubicBezTo>
                    <a:pt x="1426" y="7596"/>
                    <a:pt x="1396" y="7589"/>
                    <a:pt x="1366" y="7589"/>
                  </a:cubicBezTo>
                  <a:cubicBezTo>
                    <a:pt x="1317" y="7589"/>
                    <a:pt x="1269" y="7607"/>
                    <a:pt x="1239" y="7645"/>
                  </a:cubicBezTo>
                  <a:lnTo>
                    <a:pt x="1060" y="7823"/>
                  </a:lnTo>
                  <a:lnTo>
                    <a:pt x="786" y="7538"/>
                  </a:lnTo>
                  <a:lnTo>
                    <a:pt x="965" y="7359"/>
                  </a:lnTo>
                  <a:cubicBezTo>
                    <a:pt x="1025" y="7299"/>
                    <a:pt x="1025" y="7216"/>
                    <a:pt x="989" y="7157"/>
                  </a:cubicBezTo>
                  <a:cubicBezTo>
                    <a:pt x="905" y="7002"/>
                    <a:pt x="846" y="6859"/>
                    <a:pt x="798" y="6692"/>
                  </a:cubicBezTo>
                  <a:cubicBezTo>
                    <a:pt x="786" y="6621"/>
                    <a:pt x="703" y="6561"/>
                    <a:pt x="632" y="6561"/>
                  </a:cubicBezTo>
                  <a:lnTo>
                    <a:pt x="393" y="6561"/>
                  </a:lnTo>
                  <a:lnTo>
                    <a:pt x="393" y="6156"/>
                  </a:lnTo>
                  <a:lnTo>
                    <a:pt x="632" y="6156"/>
                  </a:lnTo>
                  <a:cubicBezTo>
                    <a:pt x="703" y="6156"/>
                    <a:pt x="786" y="6097"/>
                    <a:pt x="798" y="6025"/>
                  </a:cubicBezTo>
                  <a:cubicBezTo>
                    <a:pt x="822" y="5859"/>
                    <a:pt x="905" y="5704"/>
                    <a:pt x="989" y="5561"/>
                  </a:cubicBezTo>
                  <a:cubicBezTo>
                    <a:pt x="1036" y="5490"/>
                    <a:pt x="1025" y="5394"/>
                    <a:pt x="965" y="5347"/>
                  </a:cubicBezTo>
                  <a:lnTo>
                    <a:pt x="786" y="5168"/>
                  </a:lnTo>
                  <a:lnTo>
                    <a:pt x="1060" y="4894"/>
                  </a:lnTo>
                  <a:lnTo>
                    <a:pt x="1239" y="5073"/>
                  </a:lnTo>
                  <a:cubicBezTo>
                    <a:pt x="1272" y="5106"/>
                    <a:pt x="1317" y="5121"/>
                    <a:pt x="1361" y="5121"/>
                  </a:cubicBezTo>
                  <a:cubicBezTo>
                    <a:pt x="1394" y="5121"/>
                    <a:pt x="1427" y="5112"/>
                    <a:pt x="1453" y="5097"/>
                  </a:cubicBezTo>
                  <a:cubicBezTo>
                    <a:pt x="1596" y="5013"/>
                    <a:pt x="1751" y="4954"/>
                    <a:pt x="1917" y="4906"/>
                  </a:cubicBezTo>
                  <a:cubicBezTo>
                    <a:pt x="1989" y="4894"/>
                    <a:pt x="2048" y="4811"/>
                    <a:pt x="2048" y="4740"/>
                  </a:cubicBezTo>
                  <a:lnTo>
                    <a:pt x="2048" y="4501"/>
                  </a:lnTo>
                  <a:close/>
                  <a:moveTo>
                    <a:pt x="1715" y="1"/>
                  </a:moveTo>
                  <a:cubicBezTo>
                    <a:pt x="1632" y="1"/>
                    <a:pt x="1536" y="84"/>
                    <a:pt x="1536" y="191"/>
                  </a:cubicBezTo>
                  <a:lnTo>
                    <a:pt x="1536" y="882"/>
                  </a:lnTo>
                  <a:cubicBezTo>
                    <a:pt x="1536" y="977"/>
                    <a:pt x="1608" y="1061"/>
                    <a:pt x="1715" y="1061"/>
                  </a:cubicBezTo>
                  <a:lnTo>
                    <a:pt x="1822" y="1061"/>
                  </a:lnTo>
                  <a:lnTo>
                    <a:pt x="1822" y="4144"/>
                  </a:lnTo>
                  <a:cubicBezTo>
                    <a:pt x="1751" y="4156"/>
                    <a:pt x="1679" y="4240"/>
                    <a:pt x="1679" y="4311"/>
                  </a:cubicBezTo>
                  <a:lnTo>
                    <a:pt x="1679" y="4597"/>
                  </a:lnTo>
                  <a:cubicBezTo>
                    <a:pt x="1572" y="4621"/>
                    <a:pt x="1465" y="4668"/>
                    <a:pt x="1358" y="4728"/>
                  </a:cubicBezTo>
                  <a:lnTo>
                    <a:pt x="1167" y="4537"/>
                  </a:lnTo>
                  <a:cubicBezTo>
                    <a:pt x="1144" y="4501"/>
                    <a:pt x="1096" y="4490"/>
                    <a:pt x="1048" y="4490"/>
                  </a:cubicBezTo>
                  <a:cubicBezTo>
                    <a:pt x="1001" y="4490"/>
                    <a:pt x="965" y="4501"/>
                    <a:pt x="929" y="4537"/>
                  </a:cubicBezTo>
                  <a:lnTo>
                    <a:pt x="405" y="5049"/>
                  </a:lnTo>
                  <a:cubicBezTo>
                    <a:pt x="334" y="5132"/>
                    <a:pt x="334" y="5228"/>
                    <a:pt x="405" y="5287"/>
                  </a:cubicBezTo>
                  <a:lnTo>
                    <a:pt x="608" y="5490"/>
                  </a:lnTo>
                  <a:cubicBezTo>
                    <a:pt x="548" y="5585"/>
                    <a:pt x="513" y="5692"/>
                    <a:pt x="465" y="5799"/>
                  </a:cubicBezTo>
                  <a:lnTo>
                    <a:pt x="191" y="5799"/>
                  </a:lnTo>
                  <a:cubicBezTo>
                    <a:pt x="96" y="5799"/>
                    <a:pt x="1" y="5871"/>
                    <a:pt x="1" y="5978"/>
                  </a:cubicBezTo>
                  <a:lnTo>
                    <a:pt x="1" y="6716"/>
                  </a:lnTo>
                  <a:cubicBezTo>
                    <a:pt x="1" y="6811"/>
                    <a:pt x="84" y="6895"/>
                    <a:pt x="191" y="6895"/>
                  </a:cubicBezTo>
                  <a:lnTo>
                    <a:pt x="465" y="6895"/>
                  </a:lnTo>
                  <a:cubicBezTo>
                    <a:pt x="501" y="7002"/>
                    <a:pt x="548" y="7109"/>
                    <a:pt x="608" y="7216"/>
                  </a:cubicBezTo>
                  <a:lnTo>
                    <a:pt x="405" y="7407"/>
                  </a:lnTo>
                  <a:cubicBezTo>
                    <a:pt x="334" y="7478"/>
                    <a:pt x="334" y="7585"/>
                    <a:pt x="405" y="7645"/>
                  </a:cubicBezTo>
                  <a:lnTo>
                    <a:pt x="929" y="8169"/>
                  </a:lnTo>
                  <a:cubicBezTo>
                    <a:pt x="965" y="8204"/>
                    <a:pt x="1010" y="8222"/>
                    <a:pt x="1053" y="8222"/>
                  </a:cubicBezTo>
                  <a:cubicBezTo>
                    <a:pt x="1096" y="8222"/>
                    <a:pt x="1138" y="8204"/>
                    <a:pt x="1167" y="8169"/>
                  </a:cubicBezTo>
                  <a:lnTo>
                    <a:pt x="1358" y="7966"/>
                  </a:lnTo>
                  <a:cubicBezTo>
                    <a:pt x="1465" y="8026"/>
                    <a:pt x="1572" y="8061"/>
                    <a:pt x="1679" y="8109"/>
                  </a:cubicBezTo>
                  <a:lnTo>
                    <a:pt x="1679" y="8383"/>
                  </a:lnTo>
                  <a:cubicBezTo>
                    <a:pt x="1679" y="8478"/>
                    <a:pt x="1751" y="8561"/>
                    <a:pt x="1858" y="8561"/>
                  </a:cubicBezTo>
                  <a:lnTo>
                    <a:pt x="2596" y="8561"/>
                  </a:lnTo>
                  <a:cubicBezTo>
                    <a:pt x="2679" y="8561"/>
                    <a:pt x="2775" y="8490"/>
                    <a:pt x="2775" y="8383"/>
                  </a:cubicBezTo>
                  <a:lnTo>
                    <a:pt x="2775" y="8109"/>
                  </a:lnTo>
                  <a:cubicBezTo>
                    <a:pt x="2882" y="8073"/>
                    <a:pt x="2989" y="8026"/>
                    <a:pt x="3084" y="7966"/>
                  </a:cubicBezTo>
                  <a:lnTo>
                    <a:pt x="3275" y="8169"/>
                  </a:lnTo>
                  <a:cubicBezTo>
                    <a:pt x="3316" y="8204"/>
                    <a:pt x="3364" y="8222"/>
                    <a:pt x="3407" y="8222"/>
                  </a:cubicBezTo>
                  <a:cubicBezTo>
                    <a:pt x="3450" y="8222"/>
                    <a:pt x="3489" y="8204"/>
                    <a:pt x="3513" y="8169"/>
                  </a:cubicBezTo>
                  <a:lnTo>
                    <a:pt x="4037" y="7645"/>
                  </a:lnTo>
                  <a:cubicBezTo>
                    <a:pt x="4108" y="7573"/>
                    <a:pt x="4108" y="7466"/>
                    <a:pt x="4037" y="7407"/>
                  </a:cubicBezTo>
                  <a:lnTo>
                    <a:pt x="3846" y="7216"/>
                  </a:lnTo>
                  <a:cubicBezTo>
                    <a:pt x="3846" y="7192"/>
                    <a:pt x="3858" y="7192"/>
                    <a:pt x="3858" y="7180"/>
                  </a:cubicBezTo>
                  <a:lnTo>
                    <a:pt x="10764" y="7180"/>
                  </a:lnTo>
                  <a:cubicBezTo>
                    <a:pt x="10859" y="7180"/>
                    <a:pt x="10942" y="7109"/>
                    <a:pt x="10942" y="7002"/>
                  </a:cubicBezTo>
                  <a:lnTo>
                    <a:pt x="10942" y="6299"/>
                  </a:lnTo>
                  <a:cubicBezTo>
                    <a:pt x="10942" y="6216"/>
                    <a:pt x="10871" y="6121"/>
                    <a:pt x="10764" y="6121"/>
                  </a:cubicBezTo>
                  <a:lnTo>
                    <a:pt x="10657" y="6121"/>
                  </a:lnTo>
                  <a:lnTo>
                    <a:pt x="10657" y="1037"/>
                  </a:lnTo>
                  <a:lnTo>
                    <a:pt x="10788" y="1037"/>
                  </a:lnTo>
                  <a:lnTo>
                    <a:pt x="10788" y="1061"/>
                  </a:lnTo>
                  <a:cubicBezTo>
                    <a:pt x="10871" y="1061"/>
                    <a:pt x="10966" y="989"/>
                    <a:pt x="10966" y="882"/>
                  </a:cubicBezTo>
                  <a:lnTo>
                    <a:pt x="10966" y="191"/>
                  </a:lnTo>
                  <a:cubicBezTo>
                    <a:pt x="10966" y="96"/>
                    <a:pt x="10883" y="1"/>
                    <a:pt x="1078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5262;p81">
              <a:extLst>
                <a:ext uri="{FF2B5EF4-FFF2-40B4-BE49-F238E27FC236}">
                  <a16:creationId xmlns:a16="http://schemas.microsoft.com/office/drawing/2014/main" id="{E6926F67-394D-B153-70B7-A0C598B33AB6}"/>
                </a:ext>
              </a:extLst>
            </p:cNvPr>
            <p:cNvSpPr/>
            <p:nvPr/>
          </p:nvSpPr>
          <p:spPr>
            <a:xfrm>
              <a:off x="6830793" y="4458937"/>
              <a:ext cx="41244" cy="85675"/>
            </a:xfrm>
            <a:custGeom>
              <a:avLst/>
              <a:gdLst/>
              <a:ahLst/>
              <a:cxnLst/>
              <a:rect l="l" t="t" r="r" b="b"/>
              <a:pathLst>
                <a:path w="1061" h="2204" extrusionOk="0">
                  <a:moveTo>
                    <a:pt x="715" y="358"/>
                  </a:moveTo>
                  <a:lnTo>
                    <a:pt x="715" y="1858"/>
                  </a:lnTo>
                  <a:lnTo>
                    <a:pt x="370" y="1858"/>
                  </a:lnTo>
                  <a:lnTo>
                    <a:pt x="370" y="358"/>
                  </a:lnTo>
                  <a:close/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2025"/>
                  </a:lnTo>
                  <a:cubicBezTo>
                    <a:pt x="1" y="2108"/>
                    <a:pt x="72" y="2203"/>
                    <a:pt x="179" y="2203"/>
                  </a:cubicBezTo>
                  <a:lnTo>
                    <a:pt x="882" y="2203"/>
                  </a:lnTo>
                  <a:cubicBezTo>
                    <a:pt x="965" y="2203"/>
                    <a:pt x="1061" y="2132"/>
                    <a:pt x="1061" y="2025"/>
                  </a:cubicBezTo>
                  <a:lnTo>
                    <a:pt x="1061" y="179"/>
                  </a:lnTo>
                  <a:cubicBezTo>
                    <a:pt x="1061" y="84"/>
                    <a:pt x="98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5263;p81">
              <a:extLst>
                <a:ext uri="{FF2B5EF4-FFF2-40B4-BE49-F238E27FC236}">
                  <a16:creationId xmlns:a16="http://schemas.microsoft.com/office/drawing/2014/main" id="{0880EB28-3A1A-DDCB-3398-929E5283C1C0}"/>
                </a:ext>
              </a:extLst>
            </p:cNvPr>
            <p:cNvSpPr/>
            <p:nvPr/>
          </p:nvSpPr>
          <p:spPr>
            <a:xfrm>
              <a:off x="6879423" y="4426556"/>
              <a:ext cx="41205" cy="118522"/>
            </a:xfrm>
            <a:custGeom>
              <a:avLst/>
              <a:gdLst/>
              <a:ahLst/>
              <a:cxnLst/>
              <a:rect l="l" t="t" r="r" b="b"/>
              <a:pathLst>
                <a:path w="1060" h="3049" extrusionOk="0">
                  <a:moveTo>
                    <a:pt x="702" y="345"/>
                  </a:moveTo>
                  <a:lnTo>
                    <a:pt x="702" y="2691"/>
                  </a:lnTo>
                  <a:lnTo>
                    <a:pt x="357" y="2691"/>
                  </a:lnTo>
                  <a:lnTo>
                    <a:pt x="357" y="345"/>
                  </a:lnTo>
                  <a:close/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lnTo>
                    <a:pt x="0" y="2869"/>
                  </a:lnTo>
                  <a:cubicBezTo>
                    <a:pt x="0" y="2965"/>
                    <a:pt x="71" y="3048"/>
                    <a:pt x="179" y="3048"/>
                  </a:cubicBezTo>
                  <a:lnTo>
                    <a:pt x="881" y="3048"/>
                  </a:lnTo>
                  <a:cubicBezTo>
                    <a:pt x="964" y="3048"/>
                    <a:pt x="1060" y="2977"/>
                    <a:pt x="1060" y="2869"/>
                  </a:cubicBezTo>
                  <a:lnTo>
                    <a:pt x="1060" y="179"/>
                  </a:lnTo>
                  <a:cubicBezTo>
                    <a:pt x="1048" y="72"/>
                    <a:pt x="964" y="0"/>
                    <a:pt x="88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5264;p81">
              <a:extLst>
                <a:ext uri="{FF2B5EF4-FFF2-40B4-BE49-F238E27FC236}">
                  <a16:creationId xmlns:a16="http://schemas.microsoft.com/office/drawing/2014/main" id="{936599A0-9028-2B6F-C468-60670D0F4A62}"/>
                </a:ext>
              </a:extLst>
            </p:cNvPr>
            <p:cNvSpPr/>
            <p:nvPr/>
          </p:nvSpPr>
          <p:spPr>
            <a:xfrm>
              <a:off x="6927549" y="4443194"/>
              <a:ext cx="41205" cy="101418"/>
            </a:xfrm>
            <a:custGeom>
              <a:avLst/>
              <a:gdLst/>
              <a:ahLst/>
              <a:cxnLst/>
              <a:rect l="l" t="t" r="r" b="b"/>
              <a:pathLst>
                <a:path w="1060" h="2609" extrusionOk="0">
                  <a:moveTo>
                    <a:pt x="715" y="358"/>
                  </a:moveTo>
                  <a:lnTo>
                    <a:pt x="715" y="2263"/>
                  </a:lnTo>
                  <a:lnTo>
                    <a:pt x="369" y="2263"/>
                  </a:lnTo>
                  <a:lnTo>
                    <a:pt x="369" y="358"/>
                  </a:lnTo>
                  <a:close/>
                  <a:moveTo>
                    <a:pt x="179" y="1"/>
                  </a:moveTo>
                  <a:cubicBezTo>
                    <a:pt x="84" y="1"/>
                    <a:pt x="0" y="72"/>
                    <a:pt x="0" y="179"/>
                  </a:cubicBezTo>
                  <a:lnTo>
                    <a:pt x="0" y="2430"/>
                  </a:lnTo>
                  <a:cubicBezTo>
                    <a:pt x="0" y="2513"/>
                    <a:pt x="72" y="2608"/>
                    <a:pt x="179" y="2608"/>
                  </a:cubicBezTo>
                  <a:lnTo>
                    <a:pt x="881" y="2608"/>
                  </a:lnTo>
                  <a:cubicBezTo>
                    <a:pt x="965" y="2608"/>
                    <a:pt x="1060" y="2537"/>
                    <a:pt x="1060" y="2430"/>
                  </a:cubicBezTo>
                  <a:lnTo>
                    <a:pt x="1060" y="179"/>
                  </a:lnTo>
                  <a:cubicBezTo>
                    <a:pt x="1060" y="72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5265;p81">
              <a:extLst>
                <a:ext uri="{FF2B5EF4-FFF2-40B4-BE49-F238E27FC236}">
                  <a16:creationId xmlns:a16="http://schemas.microsoft.com/office/drawing/2014/main" id="{722A42BE-0749-FD39-CCA8-C8D4E21E12FD}"/>
                </a:ext>
              </a:extLst>
            </p:cNvPr>
            <p:cNvSpPr/>
            <p:nvPr/>
          </p:nvSpPr>
          <p:spPr>
            <a:xfrm>
              <a:off x="6976141" y="4387645"/>
              <a:ext cx="41244" cy="156967"/>
            </a:xfrm>
            <a:custGeom>
              <a:avLst/>
              <a:gdLst/>
              <a:ahLst/>
              <a:cxnLst/>
              <a:rect l="l" t="t" r="r" b="b"/>
              <a:pathLst>
                <a:path w="1061" h="4038" extrusionOk="0">
                  <a:moveTo>
                    <a:pt x="679" y="358"/>
                  </a:moveTo>
                  <a:lnTo>
                    <a:pt x="679" y="3692"/>
                  </a:lnTo>
                  <a:lnTo>
                    <a:pt x="346" y="3692"/>
                  </a:lnTo>
                  <a:lnTo>
                    <a:pt x="346" y="358"/>
                  </a:lnTo>
                  <a:close/>
                  <a:moveTo>
                    <a:pt x="179" y="1"/>
                  </a:moveTo>
                  <a:cubicBezTo>
                    <a:pt x="72" y="1"/>
                    <a:pt x="0" y="96"/>
                    <a:pt x="0" y="180"/>
                  </a:cubicBezTo>
                  <a:lnTo>
                    <a:pt x="0" y="3859"/>
                  </a:lnTo>
                  <a:cubicBezTo>
                    <a:pt x="0" y="3942"/>
                    <a:pt x="72" y="4037"/>
                    <a:pt x="179" y="4037"/>
                  </a:cubicBezTo>
                  <a:lnTo>
                    <a:pt x="881" y="4037"/>
                  </a:lnTo>
                  <a:cubicBezTo>
                    <a:pt x="965" y="4037"/>
                    <a:pt x="1060" y="3966"/>
                    <a:pt x="1060" y="3859"/>
                  </a:cubicBezTo>
                  <a:lnTo>
                    <a:pt x="1060" y="180"/>
                  </a:lnTo>
                  <a:cubicBezTo>
                    <a:pt x="1060" y="96"/>
                    <a:pt x="977" y="1"/>
                    <a:pt x="8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5266;p81">
              <a:extLst>
                <a:ext uri="{FF2B5EF4-FFF2-40B4-BE49-F238E27FC236}">
                  <a16:creationId xmlns:a16="http://schemas.microsoft.com/office/drawing/2014/main" id="{5D83BE72-F237-9F61-014C-D97735FD7719}"/>
                </a:ext>
              </a:extLst>
            </p:cNvPr>
            <p:cNvSpPr/>
            <p:nvPr/>
          </p:nvSpPr>
          <p:spPr>
            <a:xfrm>
              <a:off x="6745193" y="4404321"/>
              <a:ext cx="50029" cy="13916"/>
            </a:xfrm>
            <a:custGeom>
              <a:avLst/>
              <a:gdLst/>
              <a:ahLst/>
              <a:cxnLst/>
              <a:rect l="l" t="t" r="r" b="b"/>
              <a:pathLst>
                <a:path w="12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12" y="274"/>
                    <a:pt x="95" y="358"/>
                    <a:pt x="179" y="358"/>
                  </a:cubicBezTo>
                  <a:lnTo>
                    <a:pt x="1107" y="358"/>
                  </a:lnTo>
                  <a:cubicBezTo>
                    <a:pt x="1191" y="358"/>
                    <a:pt x="1286" y="286"/>
                    <a:pt x="1286" y="179"/>
                  </a:cubicBezTo>
                  <a:cubicBezTo>
                    <a:pt x="1286" y="96"/>
                    <a:pt x="1203" y="1"/>
                    <a:pt x="110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5267;p81">
              <a:extLst>
                <a:ext uri="{FF2B5EF4-FFF2-40B4-BE49-F238E27FC236}">
                  <a16:creationId xmlns:a16="http://schemas.microsoft.com/office/drawing/2014/main" id="{5410D5BF-5A05-111C-7E87-2D1E31BB63D8}"/>
                </a:ext>
              </a:extLst>
            </p:cNvPr>
            <p:cNvSpPr/>
            <p:nvPr/>
          </p:nvSpPr>
          <p:spPr>
            <a:xfrm>
              <a:off x="6745193" y="4426090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72" y="357"/>
                    <a:pt x="179" y="357"/>
                  </a:cubicBezTo>
                  <a:lnTo>
                    <a:pt x="1608" y="357"/>
                  </a:lnTo>
                  <a:cubicBezTo>
                    <a:pt x="1703" y="357"/>
                    <a:pt x="1786" y="274"/>
                    <a:pt x="1786" y="179"/>
                  </a:cubicBezTo>
                  <a:cubicBezTo>
                    <a:pt x="1786" y="72"/>
                    <a:pt x="1703" y="0"/>
                    <a:pt x="160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5268;p81">
              <a:extLst>
                <a:ext uri="{FF2B5EF4-FFF2-40B4-BE49-F238E27FC236}">
                  <a16:creationId xmlns:a16="http://schemas.microsoft.com/office/drawing/2014/main" id="{96E715D0-B5DF-DACF-70B4-63E80F60CFD6}"/>
                </a:ext>
              </a:extLst>
            </p:cNvPr>
            <p:cNvSpPr/>
            <p:nvPr/>
          </p:nvSpPr>
          <p:spPr>
            <a:xfrm>
              <a:off x="6745193" y="4447353"/>
              <a:ext cx="69465" cy="13955"/>
            </a:xfrm>
            <a:custGeom>
              <a:avLst/>
              <a:gdLst/>
              <a:ahLst/>
              <a:cxnLst/>
              <a:rect l="l" t="t" r="r" b="b"/>
              <a:pathLst>
                <a:path w="1787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7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5269;p81">
              <a:extLst>
                <a:ext uri="{FF2B5EF4-FFF2-40B4-BE49-F238E27FC236}">
                  <a16:creationId xmlns:a16="http://schemas.microsoft.com/office/drawing/2014/main" id="{EFD5546D-1DC2-550D-5A4D-78F84936DCCD}"/>
                </a:ext>
              </a:extLst>
            </p:cNvPr>
            <p:cNvSpPr/>
            <p:nvPr/>
          </p:nvSpPr>
          <p:spPr>
            <a:xfrm>
              <a:off x="6745193" y="4468189"/>
              <a:ext cx="69465" cy="13916"/>
            </a:xfrm>
            <a:custGeom>
              <a:avLst/>
              <a:gdLst/>
              <a:ahLst/>
              <a:cxnLst/>
              <a:rect l="l" t="t" r="r" b="b"/>
              <a:pathLst>
                <a:path w="1787" h="358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lnTo>
                    <a:pt x="1608" y="358"/>
                  </a:lnTo>
                  <a:cubicBezTo>
                    <a:pt x="1703" y="358"/>
                    <a:pt x="1786" y="286"/>
                    <a:pt x="1786" y="179"/>
                  </a:cubicBezTo>
                  <a:cubicBezTo>
                    <a:pt x="1774" y="72"/>
                    <a:pt x="1703" y="1"/>
                    <a:pt x="1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5270;p81">
              <a:extLst>
                <a:ext uri="{FF2B5EF4-FFF2-40B4-BE49-F238E27FC236}">
                  <a16:creationId xmlns:a16="http://schemas.microsoft.com/office/drawing/2014/main" id="{06D2A626-6103-E027-2EE4-87A7455CD9F7}"/>
                </a:ext>
              </a:extLst>
            </p:cNvPr>
            <p:cNvSpPr/>
            <p:nvPr/>
          </p:nvSpPr>
          <p:spPr>
            <a:xfrm>
              <a:off x="6684551" y="4528830"/>
              <a:ext cx="83809" cy="83809"/>
            </a:xfrm>
            <a:custGeom>
              <a:avLst/>
              <a:gdLst/>
              <a:ahLst/>
              <a:cxnLst/>
              <a:rect l="l" t="t" r="r" b="b"/>
              <a:pathLst>
                <a:path w="2156" h="2156" extrusionOk="0">
                  <a:moveTo>
                    <a:pt x="1084" y="0"/>
                  </a:moveTo>
                  <a:cubicBezTo>
                    <a:pt x="489" y="0"/>
                    <a:pt x="0" y="489"/>
                    <a:pt x="0" y="1084"/>
                  </a:cubicBezTo>
                  <a:cubicBezTo>
                    <a:pt x="0" y="1322"/>
                    <a:pt x="72" y="1548"/>
                    <a:pt x="227" y="1739"/>
                  </a:cubicBezTo>
                  <a:cubicBezTo>
                    <a:pt x="263" y="1782"/>
                    <a:pt x="313" y="1808"/>
                    <a:pt x="365" y="1808"/>
                  </a:cubicBezTo>
                  <a:cubicBezTo>
                    <a:pt x="398" y="1808"/>
                    <a:pt x="432" y="1798"/>
                    <a:pt x="465" y="1774"/>
                  </a:cubicBezTo>
                  <a:cubicBezTo>
                    <a:pt x="536" y="1715"/>
                    <a:pt x="548" y="1608"/>
                    <a:pt x="489" y="1536"/>
                  </a:cubicBezTo>
                  <a:cubicBezTo>
                    <a:pt x="381" y="1405"/>
                    <a:pt x="346" y="1251"/>
                    <a:pt x="346" y="1084"/>
                  </a:cubicBezTo>
                  <a:cubicBezTo>
                    <a:pt x="346" y="679"/>
                    <a:pt x="667" y="358"/>
                    <a:pt x="1072" y="358"/>
                  </a:cubicBezTo>
                  <a:cubicBezTo>
                    <a:pt x="1477" y="358"/>
                    <a:pt x="1798" y="691"/>
                    <a:pt x="1798" y="1084"/>
                  </a:cubicBezTo>
                  <a:cubicBezTo>
                    <a:pt x="1798" y="1322"/>
                    <a:pt x="1679" y="1560"/>
                    <a:pt x="1477" y="1703"/>
                  </a:cubicBezTo>
                  <a:cubicBezTo>
                    <a:pt x="1453" y="1703"/>
                    <a:pt x="1453" y="1715"/>
                    <a:pt x="1441" y="1715"/>
                  </a:cubicBezTo>
                  <a:lnTo>
                    <a:pt x="1429" y="1715"/>
                  </a:lnTo>
                  <a:lnTo>
                    <a:pt x="1417" y="1727"/>
                  </a:lnTo>
                  <a:lnTo>
                    <a:pt x="1394" y="1727"/>
                  </a:lnTo>
                  <a:cubicBezTo>
                    <a:pt x="1382" y="1727"/>
                    <a:pt x="1382" y="1739"/>
                    <a:pt x="1370" y="1739"/>
                  </a:cubicBezTo>
                  <a:cubicBezTo>
                    <a:pt x="1358" y="1739"/>
                    <a:pt x="1358" y="1762"/>
                    <a:pt x="1334" y="1762"/>
                  </a:cubicBezTo>
                  <a:lnTo>
                    <a:pt x="1322" y="1762"/>
                  </a:lnTo>
                  <a:cubicBezTo>
                    <a:pt x="1322" y="1762"/>
                    <a:pt x="1310" y="1762"/>
                    <a:pt x="1310" y="1774"/>
                  </a:cubicBezTo>
                  <a:lnTo>
                    <a:pt x="1298" y="1774"/>
                  </a:lnTo>
                  <a:cubicBezTo>
                    <a:pt x="1274" y="1774"/>
                    <a:pt x="1274" y="1774"/>
                    <a:pt x="1263" y="1786"/>
                  </a:cubicBezTo>
                  <a:cubicBezTo>
                    <a:pt x="1251" y="1786"/>
                    <a:pt x="1251" y="1786"/>
                    <a:pt x="1239" y="1798"/>
                  </a:cubicBezTo>
                  <a:lnTo>
                    <a:pt x="798" y="1798"/>
                  </a:lnTo>
                  <a:cubicBezTo>
                    <a:pt x="786" y="1798"/>
                    <a:pt x="786" y="1798"/>
                    <a:pt x="774" y="1786"/>
                  </a:cubicBezTo>
                  <a:cubicBezTo>
                    <a:pt x="762" y="1786"/>
                    <a:pt x="762" y="1786"/>
                    <a:pt x="739" y="1774"/>
                  </a:cubicBezTo>
                  <a:lnTo>
                    <a:pt x="727" y="1774"/>
                  </a:lnTo>
                  <a:cubicBezTo>
                    <a:pt x="708" y="1766"/>
                    <a:pt x="688" y="1763"/>
                    <a:pt x="668" y="1763"/>
                  </a:cubicBezTo>
                  <a:cubicBezTo>
                    <a:pt x="599" y="1763"/>
                    <a:pt x="528" y="1808"/>
                    <a:pt x="501" y="1882"/>
                  </a:cubicBezTo>
                  <a:cubicBezTo>
                    <a:pt x="477" y="1965"/>
                    <a:pt x="524" y="2072"/>
                    <a:pt x="608" y="2096"/>
                  </a:cubicBezTo>
                  <a:lnTo>
                    <a:pt x="620" y="2096"/>
                  </a:lnTo>
                  <a:cubicBezTo>
                    <a:pt x="643" y="2096"/>
                    <a:pt x="655" y="2120"/>
                    <a:pt x="667" y="2120"/>
                  </a:cubicBezTo>
                  <a:cubicBezTo>
                    <a:pt x="679" y="2120"/>
                    <a:pt x="703" y="2132"/>
                    <a:pt x="715" y="2132"/>
                  </a:cubicBezTo>
                  <a:lnTo>
                    <a:pt x="727" y="2132"/>
                  </a:lnTo>
                  <a:cubicBezTo>
                    <a:pt x="739" y="2132"/>
                    <a:pt x="762" y="2132"/>
                    <a:pt x="762" y="2143"/>
                  </a:cubicBezTo>
                  <a:lnTo>
                    <a:pt x="774" y="2143"/>
                  </a:lnTo>
                  <a:cubicBezTo>
                    <a:pt x="786" y="2143"/>
                    <a:pt x="798" y="2143"/>
                    <a:pt x="822" y="2155"/>
                  </a:cubicBezTo>
                  <a:lnTo>
                    <a:pt x="1132" y="2155"/>
                  </a:lnTo>
                  <a:cubicBezTo>
                    <a:pt x="1143" y="2155"/>
                    <a:pt x="1155" y="2155"/>
                    <a:pt x="1179" y="2143"/>
                  </a:cubicBezTo>
                  <a:lnTo>
                    <a:pt x="1191" y="2143"/>
                  </a:lnTo>
                  <a:cubicBezTo>
                    <a:pt x="1203" y="2143"/>
                    <a:pt x="1215" y="2143"/>
                    <a:pt x="1215" y="2132"/>
                  </a:cubicBezTo>
                  <a:lnTo>
                    <a:pt x="1227" y="2132"/>
                  </a:lnTo>
                  <a:cubicBezTo>
                    <a:pt x="1251" y="2132"/>
                    <a:pt x="1263" y="2120"/>
                    <a:pt x="1274" y="2120"/>
                  </a:cubicBezTo>
                  <a:cubicBezTo>
                    <a:pt x="1286" y="2120"/>
                    <a:pt x="1310" y="2096"/>
                    <a:pt x="1322" y="2096"/>
                  </a:cubicBezTo>
                  <a:lnTo>
                    <a:pt x="1334" y="2096"/>
                  </a:lnTo>
                  <a:cubicBezTo>
                    <a:pt x="1346" y="2096"/>
                    <a:pt x="1346" y="2084"/>
                    <a:pt x="1370" y="2084"/>
                  </a:cubicBezTo>
                  <a:lnTo>
                    <a:pt x="1382" y="2084"/>
                  </a:lnTo>
                  <a:cubicBezTo>
                    <a:pt x="1394" y="2084"/>
                    <a:pt x="1405" y="2072"/>
                    <a:pt x="1429" y="2072"/>
                  </a:cubicBezTo>
                  <a:cubicBezTo>
                    <a:pt x="1441" y="2072"/>
                    <a:pt x="1453" y="2060"/>
                    <a:pt x="1465" y="2060"/>
                  </a:cubicBezTo>
                  <a:lnTo>
                    <a:pt x="1489" y="2060"/>
                  </a:lnTo>
                  <a:cubicBezTo>
                    <a:pt x="1501" y="2060"/>
                    <a:pt x="1501" y="2036"/>
                    <a:pt x="1513" y="2036"/>
                  </a:cubicBezTo>
                  <a:lnTo>
                    <a:pt x="1524" y="2036"/>
                  </a:lnTo>
                  <a:cubicBezTo>
                    <a:pt x="1548" y="2024"/>
                    <a:pt x="1560" y="2024"/>
                    <a:pt x="1572" y="2013"/>
                  </a:cubicBezTo>
                  <a:cubicBezTo>
                    <a:pt x="1870" y="1798"/>
                    <a:pt x="2048" y="1477"/>
                    <a:pt x="2048" y="1120"/>
                  </a:cubicBezTo>
                  <a:cubicBezTo>
                    <a:pt x="2156" y="477"/>
                    <a:pt x="1679" y="0"/>
                    <a:pt x="108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" name="Google Shape;15339;p81">
            <a:extLst>
              <a:ext uri="{FF2B5EF4-FFF2-40B4-BE49-F238E27FC236}">
                <a16:creationId xmlns:a16="http://schemas.microsoft.com/office/drawing/2014/main" id="{D8BCAF0C-180D-3B1A-EB75-BE1CE8EA8C7F}"/>
              </a:ext>
            </a:extLst>
          </p:cNvPr>
          <p:cNvGrpSpPr/>
          <p:nvPr/>
        </p:nvGrpSpPr>
        <p:grpSpPr>
          <a:xfrm>
            <a:off x="8441123" y="1575471"/>
            <a:ext cx="581843" cy="514115"/>
            <a:chOff x="3095745" y="3805393"/>
            <a:chExt cx="352840" cy="354718"/>
          </a:xfrm>
          <a:solidFill>
            <a:schemeClr val="bg1"/>
          </a:solidFill>
        </p:grpSpPr>
        <p:sp>
          <p:nvSpPr>
            <p:cNvPr id="60" name="Google Shape;15340;p81">
              <a:extLst>
                <a:ext uri="{FF2B5EF4-FFF2-40B4-BE49-F238E27FC236}">
                  <a16:creationId xmlns:a16="http://schemas.microsoft.com/office/drawing/2014/main" id="{A514A22B-0257-E306-702F-EFBF4AB72ACB}"/>
                </a:ext>
              </a:extLst>
            </p:cNvPr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5341;p81">
              <a:extLst>
                <a:ext uri="{FF2B5EF4-FFF2-40B4-BE49-F238E27FC236}">
                  <a16:creationId xmlns:a16="http://schemas.microsoft.com/office/drawing/2014/main" id="{34C40738-4D45-4C3F-138C-6CA9BF9DB5FB}"/>
                </a:ext>
              </a:extLst>
            </p:cNvPr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5342;p81">
              <a:extLst>
                <a:ext uri="{FF2B5EF4-FFF2-40B4-BE49-F238E27FC236}">
                  <a16:creationId xmlns:a16="http://schemas.microsoft.com/office/drawing/2014/main" id="{E8819FF2-D3B7-7CEF-3A45-4E066C6D25A0}"/>
                </a:ext>
              </a:extLst>
            </p:cNvPr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5343;p81">
              <a:extLst>
                <a:ext uri="{FF2B5EF4-FFF2-40B4-BE49-F238E27FC236}">
                  <a16:creationId xmlns:a16="http://schemas.microsoft.com/office/drawing/2014/main" id="{1D66DFD7-AC8C-DBA0-B733-E4C35E7F4266}"/>
                </a:ext>
              </a:extLst>
            </p:cNvPr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5344;p81">
              <a:extLst>
                <a:ext uri="{FF2B5EF4-FFF2-40B4-BE49-F238E27FC236}">
                  <a16:creationId xmlns:a16="http://schemas.microsoft.com/office/drawing/2014/main" id="{2798DEA4-DB58-E05F-9C6D-F43D2BDDBBDB}"/>
                </a:ext>
              </a:extLst>
            </p:cNvPr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5345;p81">
              <a:extLst>
                <a:ext uri="{FF2B5EF4-FFF2-40B4-BE49-F238E27FC236}">
                  <a16:creationId xmlns:a16="http://schemas.microsoft.com/office/drawing/2014/main" id="{3B5B6962-FC5B-FE03-0D10-9197D1D0BE39}"/>
                </a:ext>
              </a:extLst>
            </p:cNvPr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16601;p83">
            <a:extLst>
              <a:ext uri="{FF2B5EF4-FFF2-40B4-BE49-F238E27FC236}">
                <a16:creationId xmlns:a16="http://schemas.microsoft.com/office/drawing/2014/main" id="{35CC336E-88E5-A9D1-0DD7-1C8A0A52972D}"/>
              </a:ext>
            </a:extLst>
          </p:cNvPr>
          <p:cNvGrpSpPr/>
          <p:nvPr/>
        </p:nvGrpSpPr>
        <p:grpSpPr>
          <a:xfrm>
            <a:off x="3338073" y="1572170"/>
            <a:ext cx="574639" cy="541034"/>
            <a:chOff x="2903337" y="4279032"/>
            <a:chExt cx="382519" cy="350682"/>
          </a:xfrm>
          <a:solidFill>
            <a:schemeClr val="bg1"/>
          </a:solidFill>
        </p:grpSpPr>
        <p:sp>
          <p:nvSpPr>
            <p:cNvPr id="67" name="Google Shape;16602;p83">
              <a:extLst>
                <a:ext uri="{FF2B5EF4-FFF2-40B4-BE49-F238E27FC236}">
                  <a16:creationId xmlns:a16="http://schemas.microsoft.com/office/drawing/2014/main" id="{4DAC839B-F09F-ADE2-EB92-36512670A1AC}"/>
                </a:ext>
              </a:extLst>
            </p:cNvPr>
            <p:cNvSpPr/>
            <p:nvPr/>
          </p:nvSpPr>
          <p:spPr>
            <a:xfrm>
              <a:off x="2966979" y="4320570"/>
              <a:ext cx="202248" cy="184183"/>
            </a:xfrm>
            <a:custGeom>
              <a:avLst/>
              <a:gdLst/>
              <a:ahLst/>
              <a:cxnLst/>
              <a:rect l="l" t="t" r="r" b="b"/>
              <a:pathLst>
                <a:path w="6359" h="5791" extrusionOk="0">
                  <a:moveTo>
                    <a:pt x="3179" y="361"/>
                  </a:moveTo>
                  <a:cubicBezTo>
                    <a:pt x="3834" y="361"/>
                    <a:pt x="4477" y="611"/>
                    <a:pt x="4989" y="1099"/>
                  </a:cubicBezTo>
                  <a:cubicBezTo>
                    <a:pt x="5965" y="2087"/>
                    <a:pt x="5965" y="3707"/>
                    <a:pt x="4965" y="4683"/>
                  </a:cubicBezTo>
                  <a:cubicBezTo>
                    <a:pt x="4465" y="5183"/>
                    <a:pt x="3813" y="5433"/>
                    <a:pt x="3164" y="5433"/>
                  </a:cubicBezTo>
                  <a:cubicBezTo>
                    <a:pt x="2515" y="5433"/>
                    <a:pt x="1870" y="5183"/>
                    <a:pt x="1381" y="4683"/>
                  </a:cubicBezTo>
                  <a:cubicBezTo>
                    <a:pt x="393" y="3695"/>
                    <a:pt x="381" y="2087"/>
                    <a:pt x="1381" y="1099"/>
                  </a:cubicBezTo>
                  <a:cubicBezTo>
                    <a:pt x="1870" y="611"/>
                    <a:pt x="2524" y="361"/>
                    <a:pt x="3179" y="361"/>
                  </a:cubicBezTo>
                  <a:close/>
                  <a:moveTo>
                    <a:pt x="3179" y="1"/>
                  </a:moveTo>
                  <a:cubicBezTo>
                    <a:pt x="2438" y="1"/>
                    <a:pt x="1697" y="284"/>
                    <a:pt x="1131" y="849"/>
                  </a:cubicBezTo>
                  <a:cubicBezTo>
                    <a:pt x="0" y="1980"/>
                    <a:pt x="0" y="3814"/>
                    <a:pt x="1131" y="4945"/>
                  </a:cubicBezTo>
                  <a:cubicBezTo>
                    <a:pt x="1691" y="5504"/>
                    <a:pt x="2441" y="5790"/>
                    <a:pt x="3167" y="5790"/>
                  </a:cubicBezTo>
                  <a:cubicBezTo>
                    <a:pt x="3917" y="5790"/>
                    <a:pt x="4644" y="5504"/>
                    <a:pt x="5203" y="4945"/>
                  </a:cubicBezTo>
                  <a:cubicBezTo>
                    <a:pt x="6358" y="3814"/>
                    <a:pt x="6358" y="1980"/>
                    <a:pt x="5227" y="849"/>
                  </a:cubicBezTo>
                  <a:cubicBezTo>
                    <a:pt x="4662" y="284"/>
                    <a:pt x="3920" y="1"/>
                    <a:pt x="3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6603;p83">
              <a:extLst>
                <a:ext uri="{FF2B5EF4-FFF2-40B4-BE49-F238E27FC236}">
                  <a16:creationId xmlns:a16="http://schemas.microsoft.com/office/drawing/2014/main" id="{760D630E-E5EE-2778-F3CC-C25373884BAC}"/>
                </a:ext>
              </a:extLst>
            </p:cNvPr>
            <p:cNvSpPr/>
            <p:nvPr/>
          </p:nvSpPr>
          <p:spPr>
            <a:xfrm>
              <a:off x="2903337" y="4279032"/>
              <a:ext cx="382519" cy="350682"/>
            </a:xfrm>
            <a:custGeom>
              <a:avLst/>
              <a:gdLst/>
              <a:ahLst/>
              <a:cxnLst/>
              <a:rect l="l" t="t" r="r" b="b"/>
              <a:pathLst>
                <a:path w="12027" h="11026" extrusionOk="0">
                  <a:moveTo>
                    <a:pt x="5168" y="1072"/>
                  </a:moveTo>
                  <a:cubicBezTo>
                    <a:pt x="5966" y="1072"/>
                    <a:pt x="6776" y="1381"/>
                    <a:pt x="7383" y="1988"/>
                  </a:cubicBezTo>
                  <a:cubicBezTo>
                    <a:pt x="8609" y="3215"/>
                    <a:pt x="8609" y="5203"/>
                    <a:pt x="7383" y="6429"/>
                  </a:cubicBezTo>
                  <a:cubicBezTo>
                    <a:pt x="6776" y="7037"/>
                    <a:pt x="5966" y="7346"/>
                    <a:pt x="5168" y="7346"/>
                  </a:cubicBezTo>
                  <a:cubicBezTo>
                    <a:pt x="4359" y="7334"/>
                    <a:pt x="3561" y="7037"/>
                    <a:pt x="2954" y="6429"/>
                  </a:cubicBezTo>
                  <a:cubicBezTo>
                    <a:pt x="1727" y="5203"/>
                    <a:pt x="1727" y="3215"/>
                    <a:pt x="2954" y="1988"/>
                  </a:cubicBezTo>
                  <a:cubicBezTo>
                    <a:pt x="3561" y="1381"/>
                    <a:pt x="4359" y="1072"/>
                    <a:pt x="5168" y="1072"/>
                  </a:cubicBezTo>
                  <a:close/>
                  <a:moveTo>
                    <a:pt x="7788" y="6513"/>
                  </a:moveTo>
                  <a:lnTo>
                    <a:pt x="8538" y="7263"/>
                  </a:lnTo>
                  <a:lnTo>
                    <a:pt x="8240" y="7561"/>
                  </a:lnTo>
                  <a:lnTo>
                    <a:pt x="7490" y="6810"/>
                  </a:lnTo>
                  <a:cubicBezTo>
                    <a:pt x="7550" y="6763"/>
                    <a:pt x="7597" y="6727"/>
                    <a:pt x="7633" y="6668"/>
                  </a:cubicBezTo>
                  <a:lnTo>
                    <a:pt x="7788" y="6513"/>
                  </a:lnTo>
                  <a:close/>
                  <a:moveTo>
                    <a:pt x="9038" y="7251"/>
                  </a:moveTo>
                  <a:cubicBezTo>
                    <a:pt x="9050" y="7251"/>
                    <a:pt x="9050" y="7251"/>
                    <a:pt x="9074" y="7275"/>
                  </a:cubicBezTo>
                  <a:lnTo>
                    <a:pt x="11276" y="9477"/>
                  </a:lnTo>
                  <a:lnTo>
                    <a:pt x="10455" y="10287"/>
                  </a:lnTo>
                  <a:lnTo>
                    <a:pt x="8252" y="8084"/>
                  </a:lnTo>
                  <a:cubicBezTo>
                    <a:pt x="8240" y="8073"/>
                    <a:pt x="8240" y="8061"/>
                    <a:pt x="8240" y="8061"/>
                  </a:cubicBezTo>
                  <a:cubicBezTo>
                    <a:pt x="8240" y="8049"/>
                    <a:pt x="8240" y="8049"/>
                    <a:pt x="8252" y="8037"/>
                  </a:cubicBezTo>
                  <a:lnTo>
                    <a:pt x="9014" y="7275"/>
                  </a:lnTo>
                  <a:cubicBezTo>
                    <a:pt x="9026" y="7251"/>
                    <a:pt x="9026" y="7251"/>
                    <a:pt x="9038" y="7251"/>
                  </a:cubicBezTo>
                  <a:close/>
                  <a:moveTo>
                    <a:pt x="11514" y="9716"/>
                  </a:moveTo>
                  <a:lnTo>
                    <a:pt x="11621" y="9835"/>
                  </a:lnTo>
                  <a:cubicBezTo>
                    <a:pt x="11645" y="9847"/>
                    <a:pt x="11645" y="9882"/>
                    <a:pt x="11633" y="9894"/>
                  </a:cubicBezTo>
                  <a:lnTo>
                    <a:pt x="10871" y="10656"/>
                  </a:lnTo>
                  <a:cubicBezTo>
                    <a:pt x="10859" y="10668"/>
                    <a:pt x="10859" y="10668"/>
                    <a:pt x="10836" y="10668"/>
                  </a:cubicBezTo>
                  <a:cubicBezTo>
                    <a:pt x="10824" y="10668"/>
                    <a:pt x="10824" y="10668"/>
                    <a:pt x="10812" y="10656"/>
                  </a:cubicBezTo>
                  <a:lnTo>
                    <a:pt x="10693" y="10537"/>
                  </a:lnTo>
                  <a:lnTo>
                    <a:pt x="11514" y="9716"/>
                  </a:lnTo>
                  <a:close/>
                  <a:moveTo>
                    <a:pt x="656" y="0"/>
                  </a:moveTo>
                  <a:cubicBezTo>
                    <a:pt x="299" y="0"/>
                    <a:pt x="1" y="298"/>
                    <a:pt x="1" y="655"/>
                  </a:cubicBezTo>
                  <a:lnTo>
                    <a:pt x="1" y="8715"/>
                  </a:lnTo>
                  <a:cubicBezTo>
                    <a:pt x="1" y="8942"/>
                    <a:pt x="180" y="9132"/>
                    <a:pt x="418" y="9132"/>
                  </a:cubicBezTo>
                  <a:lnTo>
                    <a:pt x="5859" y="9132"/>
                  </a:lnTo>
                  <a:cubicBezTo>
                    <a:pt x="5954" y="9132"/>
                    <a:pt x="6037" y="9061"/>
                    <a:pt x="6037" y="8954"/>
                  </a:cubicBezTo>
                  <a:cubicBezTo>
                    <a:pt x="6037" y="8846"/>
                    <a:pt x="5954" y="8775"/>
                    <a:pt x="5859" y="8775"/>
                  </a:cubicBezTo>
                  <a:lnTo>
                    <a:pt x="418" y="8775"/>
                  </a:lnTo>
                  <a:cubicBezTo>
                    <a:pt x="394" y="8775"/>
                    <a:pt x="358" y="8739"/>
                    <a:pt x="358" y="8715"/>
                  </a:cubicBezTo>
                  <a:lnTo>
                    <a:pt x="358" y="1631"/>
                  </a:lnTo>
                  <a:lnTo>
                    <a:pt x="2787" y="1631"/>
                  </a:lnTo>
                  <a:lnTo>
                    <a:pt x="2704" y="1727"/>
                  </a:lnTo>
                  <a:cubicBezTo>
                    <a:pt x="1346" y="3072"/>
                    <a:pt x="1346" y="5298"/>
                    <a:pt x="2704" y="6668"/>
                  </a:cubicBezTo>
                  <a:cubicBezTo>
                    <a:pt x="3382" y="7346"/>
                    <a:pt x="4275" y="7692"/>
                    <a:pt x="5168" y="7692"/>
                  </a:cubicBezTo>
                  <a:cubicBezTo>
                    <a:pt x="5883" y="7692"/>
                    <a:pt x="6597" y="7465"/>
                    <a:pt x="7204" y="7037"/>
                  </a:cubicBezTo>
                  <a:lnTo>
                    <a:pt x="7978" y="7811"/>
                  </a:lnTo>
                  <a:cubicBezTo>
                    <a:pt x="7919" y="7882"/>
                    <a:pt x="7883" y="7977"/>
                    <a:pt x="7883" y="8061"/>
                  </a:cubicBezTo>
                  <a:cubicBezTo>
                    <a:pt x="7883" y="8168"/>
                    <a:pt x="7919" y="8275"/>
                    <a:pt x="8002" y="8346"/>
                  </a:cubicBezTo>
                  <a:lnTo>
                    <a:pt x="8443" y="8787"/>
                  </a:lnTo>
                  <a:lnTo>
                    <a:pt x="6609" y="8787"/>
                  </a:lnTo>
                  <a:cubicBezTo>
                    <a:pt x="6514" y="8787"/>
                    <a:pt x="6430" y="8870"/>
                    <a:pt x="6430" y="8966"/>
                  </a:cubicBezTo>
                  <a:cubicBezTo>
                    <a:pt x="6430" y="9073"/>
                    <a:pt x="6514" y="9144"/>
                    <a:pt x="6609" y="9144"/>
                  </a:cubicBezTo>
                  <a:lnTo>
                    <a:pt x="8800" y="9144"/>
                  </a:lnTo>
                  <a:lnTo>
                    <a:pt x="10562" y="10906"/>
                  </a:lnTo>
                  <a:cubicBezTo>
                    <a:pt x="10633" y="10978"/>
                    <a:pt x="10740" y="11025"/>
                    <a:pt x="10836" y="11025"/>
                  </a:cubicBezTo>
                  <a:cubicBezTo>
                    <a:pt x="10943" y="11025"/>
                    <a:pt x="11050" y="10978"/>
                    <a:pt x="11121" y="10906"/>
                  </a:cubicBezTo>
                  <a:lnTo>
                    <a:pt x="11883" y="10144"/>
                  </a:lnTo>
                  <a:cubicBezTo>
                    <a:pt x="12026" y="9978"/>
                    <a:pt x="12026" y="9728"/>
                    <a:pt x="11872" y="9585"/>
                  </a:cubicBezTo>
                  <a:lnTo>
                    <a:pt x="11062" y="8775"/>
                  </a:lnTo>
                  <a:lnTo>
                    <a:pt x="11062" y="8727"/>
                  </a:lnTo>
                  <a:lnTo>
                    <a:pt x="11062" y="7025"/>
                  </a:lnTo>
                  <a:cubicBezTo>
                    <a:pt x="11062" y="6918"/>
                    <a:pt x="10990" y="6846"/>
                    <a:pt x="10883" y="6846"/>
                  </a:cubicBezTo>
                  <a:cubicBezTo>
                    <a:pt x="10776" y="6846"/>
                    <a:pt x="10705" y="6918"/>
                    <a:pt x="10705" y="7025"/>
                  </a:cubicBezTo>
                  <a:lnTo>
                    <a:pt x="10705" y="8430"/>
                  </a:lnTo>
                  <a:lnTo>
                    <a:pt x="9312" y="7037"/>
                  </a:lnTo>
                  <a:cubicBezTo>
                    <a:pt x="9233" y="6958"/>
                    <a:pt x="9132" y="6919"/>
                    <a:pt x="9034" y="6919"/>
                  </a:cubicBezTo>
                  <a:cubicBezTo>
                    <a:pt x="8939" y="6919"/>
                    <a:pt x="8846" y="6955"/>
                    <a:pt x="8776" y="7025"/>
                  </a:cubicBezTo>
                  <a:lnTo>
                    <a:pt x="8002" y="6251"/>
                  </a:lnTo>
                  <a:cubicBezTo>
                    <a:pt x="8978" y="4882"/>
                    <a:pt x="8859" y="2953"/>
                    <a:pt x="7633" y="1738"/>
                  </a:cubicBezTo>
                  <a:lnTo>
                    <a:pt x="7550" y="1643"/>
                  </a:lnTo>
                  <a:lnTo>
                    <a:pt x="10705" y="1643"/>
                  </a:lnTo>
                  <a:lnTo>
                    <a:pt x="10705" y="6251"/>
                  </a:lnTo>
                  <a:cubicBezTo>
                    <a:pt x="10705" y="6346"/>
                    <a:pt x="10776" y="6429"/>
                    <a:pt x="10883" y="6429"/>
                  </a:cubicBezTo>
                  <a:cubicBezTo>
                    <a:pt x="10990" y="6429"/>
                    <a:pt x="11062" y="6346"/>
                    <a:pt x="11062" y="6251"/>
                  </a:cubicBezTo>
                  <a:lnTo>
                    <a:pt x="11062" y="655"/>
                  </a:lnTo>
                  <a:cubicBezTo>
                    <a:pt x="11062" y="298"/>
                    <a:pt x="10764" y="0"/>
                    <a:pt x="10407" y="0"/>
                  </a:cubicBezTo>
                  <a:lnTo>
                    <a:pt x="8812" y="0"/>
                  </a:lnTo>
                  <a:cubicBezTo>
                    <a:pt x="8716" y="0"/>
                    <a:pt x="8633" y="72"/>
                    <a:pt x="8633" y="179"/>
                  </a:cubicBezTo>
                  <a:cubicBezTo>
                    <a:pt x="8633" y="274"/>
                    <a:pt x="8716" y="357"/>
                    <a:pt x="8812" y="357"/>
                  </a:cubicBezTo>
                  <a:lnTo>
                    <a:pt x="10407" y="357"/>
                  </a:lnTo>
                  <a:cubicBezTo>
                    <a:pt x="10574" y="357"/>
                    <a:pt x="10705" y="488"/>
                    <a:pt x="10705" y="655"/>
                  </a:cubicBezTo>
                  <a:lnTo>
                    <a:pt x="10705" y="1286"/>
                  </a:lnTo>
                  <a:lnTo>
                    <a:pt x="7109" y="1286"/>
                  </a:lnTo>
                  <a:cubicBezTo>
                    <a:pt x="6520" y="899"/>
                    <a:pt x="5841" y="706"/>
                    <a:pt x="5165" y="706"/>
                  </a:cubicBezTo>
                  <a:cubicBezTo>
                    <a:pt x="4490" y="706"/>
                    <a:pt x="3817" y="899"/>
                    <a:pt x="3239" y="1286"/>
                  </a:cubicBezTo>
                  <a:lnTo>
                    <a:pt x="358" y="1286"/>
                  </a:lnTo>
                  <a:lnTo>
                    <a:pt x="358" y="655"/>
                  </a:lnTo>
                  <a:cubicBezTo>
                    <a:pt x="358" y="488"/>
                    <a:pt x="501" y="357"/>
                    <a:pt x="656" y="357"/>
                  </a:cubicBezTo>
                  <a:lnTo>
                    <a:pt x="8062" y="357"/>
                  </a:lnTo>
                  <a:cubicBezTo>
                    <a:pt x="8157" y="357"/>
                    <a:pt x="8240" y="274"/>
                    <a:pt x="8240" y="179"/>
                  </a:cubicBezTo>
                  <a:cubicBezTo>
                    <a:pt x="8240" y="72"/>
                    <a:pt x="8157" y="0"/>
                    <a:pt x="8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6604;p83">
              <a:extLst>
                <a:ext uri="{FF2B5EF4-FFF2-40B4-BE49-F238E27FC236}">
                  <a16:creationId xmlns:a16="http://schemas.microsoft.com/office/drawing/2014/main" id="{6C69D5A4-AE48-9C12-2FCA-C7E6A00025D9}"/>
                </a:ext>
              </a:extLst>
            </p:cNvPr>
            <p:cNvSpPr/>
            <p:nvPr/>
          </p:nvSpPr>
          <p:spPr>
            <a:xfrm>
              <a:off x="2937814" y="4300215"/>
              <a:ext cx="11768" cy="11418"/>
            </a:xfrm>
            <a:custGeom>
              <a:avLst/>
              <a:gdLst/>
              <a:ahLst/>
              <a:cxnLst/>
              <a:rect l="l" t="t" r="r" b="b"/>
              <a:pathLst>
                <a:path w="370" h="359" extrusionOk="0">
                  <a:moveTo>
                    <a:pt x="191" y="1"/>
                  </a:moveTo>
                  <a:cubicBezTo>
                    <a:pt x="84" y="1"/>
                    <a:pt x="0" y="72"/>
                    <a:pt x="0" y="179"/>
                  </a:cubicBezTo>
                  <a:cubicBezTo>
                    <a:pt x="0" y="263"/>
                    <a:pt x="84" y="358"/>
                    <a:pt x="191" y="358"/>
                  </a:cubicBezTo>
                  <a:cubicBezTo>
                    <a:pt x="286" y="358"/>
                    <a:pt x="370" y="287"/>
                    <a:pt x="370" y="179"/>
                  </a:cubicBezTo>
                  <a:cubicBezTo>
                    <a:pt x="370" y="72"/>
                    <a:pt x="286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6605;p83">
              <a:extLst>
                <a:ext uri="{FF2B5EF4-FFF2-40B4-BE49-F238E27FC236}">
                  <a16:creationId xmlns:a16="http://schemas.microsoft.com/office/drawing/2014/main" id="{3E337BAB-ED17-6E34-171C-5DDD0C178DD3}"/>
                </a:ext>
              </a:extLst>
            </p:cNvPr>
            <p:cNvSpPr/>
            <p:nvPr/>
          </p:nvSpPr>
          <p:spPr>
            <a:xfrm>
              <a:off x="2952572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63"/>
                    <a:pt x="84" y="358"/>
                    <a:pt x="179" y="358"/>
                  </a:cubicBezTo>
                  <a:cubicBezTo>
                    <a:pt x="287" y="358"/>
                    <a:pt x="358" y="287"/>
                    <a:pt x="358" y="179"/>
                  </a:cubicBezTo>
                  <a:cubicBezTo>
                    <a:pt x="358" y="72"/>
                    <a:pt x="275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6606;p83">
              <a:extLst>
                <a:ext uri="{FF2B5EF4-FFF2-40B4-BE49-F238E27FC236}">
                  <a16:creationId xmlns:a16="http://schemas.microsoft.com/office/drawing/2014/main" id="{6336E431-4B00-8E20-43CD-73E6CC21EC76}"/>
                </a:ext>
              </a:extLst>
            </p:cNvPr>
            <p:cNvSpPr/>
            <p:nvPr/>
          </p:nvSpPr>
          <p:spPr>
            <a:xfrm>
              <a:off x="2967361" y="4300215"/>
              <a:ext cx="11386" cy="11418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63"/>
                    <a:pt x="72" y="358"/>
                    <a:pt x="179" y="358"/>
                  </a:cubicBezTo>
                  <a:cubicBezTo>
                    <a:pt x="286" y="358"/>
                    <a:pt x="357" y="287"/>
                    <a:pt x="357" y="179"/>
                  </a:cubicBezTo>
                  <a:cubicBezTo>
                    <a:pt x="345" y="72"/>
                    <a:pt x="262" y="1"/>
                    <a:pt x="1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6607;p83">
              <a:extLst>
                <a:ext uri="{FF2B5EF4-FFF2-40B4-BE49-F238E27FC236}">
                  <a16:creationId xmlns:a16="http://schemas.microsoft.com/office/drawing/2014/main" id="{1F18AF75-9707-DE13-DC2A-061A2778A39E}"/>
                </a:ext>
              </a:extLst>
            </p:cNvPr>
            <p:cNvSpPr/>
            <p:nvPr/>
          </p:nvSpPr>
          <p:spPr>
            <a:xfrm>
              <a:off x="3016563" y="4424063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7"/>
                    <a:pt x="180" y="357"/>
                  </a:cubicBezTo>
                  <a:cubicBezTo>
                    <a:pt x="287" y="357"/>
                    <a:pt x="358" y="286"/>
                    <a:pt x="358" y="179"/>
                  </a:cubicBezTo>
                  <a:cubicBezTo>
                    <a:pt x="358" y="84"/>
                    <a:pt x="287" y="0"/>
                    <a:pt x="1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6608;p83">
              <a:extLst>
                <a:ext uri="{FF2B5EF4-FFF2-40B4-BE49-F238E27FC236}">
                  <a16:creationId xmlns:a16="http://schemas.microsoft.com/office/drawing/2014/main" id="{E6A2B8FF-A271-FDF0-4EE3-13BF4DFA98E7}"/>
                </a:ext>
              </a:extLst>
            </p:cNvPr>
            <p:cNvSpPr/>
            <p:nvPr/>
          </p:nvSpPr>
          <p:spPr>
            <a:xfrm>
              <a:off x="3016563" y="4442606"/>
              <a:ext cx="11418" cy="11386"/>
            </a:xfrm>
            <a:custGeom>
              <a:avLst/>
              <a:gdLst/>
              <a:ahLst/>
              <a:cxnLst/>
              <a:rect l="l" t="t" r="r" b="b"/>
              <a:pathLst>
                <a:path w="359" h="358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80" y="358"/>
                  </a:cubicBezTo>
                  <a:cubicBezTo>
                    <a:pt x="287" y="358"/>
                    <a:pt x="358" y="286"/>
                    <a:pt x="358" y="179"/>
                  </a:cubicBezTo>
                  <a:cubicBezTo>
                    <a:pt x="358" y="72"/>
                    <a:pt x="287" y="1"/>
                    <a:pt x="18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6609;p83">
              <a:extLst>
                <a:ext uri="{FF2B5EF4-FFF2-40B4-BE49-F238E27FC236}">
                  <a16:creationId xmlns:a16="http://schemas.microsoft.com/office/drawing/2014/main" id="{4EA2D35D-7757-AF3C-CF85-88FF891D95C7}"/>
                </a:ext>
              </a:extLst>
            </p:cNvPr>
            <p:cNvSpPr/>
            <p:nvPr/>
          </p:nvSpPr>
          <p:spPr>
            <a:xfrm>
              <a:off x="3032498" y="4424063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0"/>
                  </a:moveTo>
                  <a:cubicBezTo>
                    <a:pt x="83" y="0"/>
                    <a:pt x="0" y="84"/>
                    <a:pt x="0" y="179"/>
                  </a:cubicBezTo>
                  <a:cubicBezTo>
                    <a:pt x="0" y="286"/>
                    <a:pt x="83" y="357"/>
                    <a:pt x="191" y="357"/>
                  </a:cubicBezTo>
                  <a:cubicBezTo>
                    <a:pt x="286" y="357"/>
                    <a:pt x="369" y="286"/>
                    <a:pt x="369" y="179"/>
                  </a:cubicBezTo>
                  <a:cubicBezTo>
                    <a:pt x="369" y="84"/>
                    <a:pt x="274" y="0"/>
                    <a:pt x="1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6610;p83">
              <a:extLst>
                <a:ext uri="{FF2B5EF4-FFF2-40B4-BE49-F238E27FC236}">
                  <a16:creationId xmlns:a16="http://schemas.microsoft.com/office/drawing/2014/main" id="{038C411E-A3CF-6BAC-261F-F07DE7823BF3}"/>
                </a:ext>
              </a:extLst>
            </p:cNvPr>
            <p:cNvSpPr/>
            <p:nvPr/>
          </p:nvSpPr>
          <p:spPr>
            <a:xfrm>
              <a:off x="3032498" y="4442606"/>
              <a:ext cx="11768" cy="11386"/>
            </a:xfrm>
            <a:custGeom>
              <a:avLst/>
              <a:gdLst/>
              <a:ahLst/>
              <a:cxnLst/>
              <a:rect l="l" t="t" r="r" b="b"/>
              <a:pathLst>
                <a:path w="370" h="358" extrusionOk="0">
                  <a:moveTo>
                    <a:pt x="191" y="1"/>
                  </a:moveTo>
                  <a:cubicBezTo>
                    <a:pt x="83" y="1"/>
                    <a:pt x="0" y="72"/>
                    <a:pt x="0" y="179"/>
                  </a:cubicBezTo>
                  <a:cubicBezTo>
                    <a:pt x="0" y="286"/>
                    <a:pt x="83" y="358"/>
                    <a:pt x="191" y="358"/>
                  </a:cubicBezTo>
                  <a:cubicBezTo>
                    <a:pt x="286" y="358"/>
                    <a:pt x="369" y="286"/>
                    <a:pt x="369" y="179"/>
                  </a:cubicBezTo>
                  <a:cubicBezTo>
                    <a:pt x="369" y="72"/>
                    <a:pt x="274" y="1"/>
                    <a:pt x="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6611;p83">
              <a:extLst>
                <a:ext uri="{FF2B5EF4-FFF2-40B4-BE49-F238E27FC236}">
                  <a16:creationId xmlns:a16="http://schemas.microsoft.com/office/drawing/2014/main" id="{15744494-6968-54AC-FBD9-E34653D58F63}"/>
                </a:ext>
              </a:extLst>
            </p:cNvPr>
            <p:cNvSpPr/>
            <p:nvPr/>
          </p:nvSpPr>
          <p:spPr>
            <a:xfrm>
              <a:off x="3016213" y="4357527"/>
              <a:ext cx="112494" cy="111636"/>
            </a:xfrm>
            <a:custGeom>
              <a:avLst/>
              <a:gdLst/>
              <a:ahLst/>
              <a:cxnLst/>
              <a:rect l="l" t="t" r="r" b="b"/>
              <a:pathLst>
                <a:path w="3537" h="3510" extrusionOk="0">
                  <a:moveTo>
                    <a:pt x="2250" y="354"/>
                  </a:moveTo>
                  <a:lnTo>
                    <a:pt x="2096" y="1080"/>
                  </a:lnTo>
                  <a:lnTo>
                    <a:pt x="1357" y="913"/>
                  </a:lnTo>
                  <a:cubicBezTo>
                    <a:pt x="1336" y="909"/>
                    <a:pt x="1315" y="907"/>
                    <a:pt x="1293" y="907"/>
                  </a:cubicBezTo>
                  <a:cubicBezTo>
                    <a:pt x="1193" y="907"/>
                    <a:pt x="1093" y="950"/>
                    <a:pt x="1024" y="1009"/>
                  </a:cubicBezTo>
                  <a:cubicBezTo>
                    <a:pt x="929" y="1104"/>
                    <a:pt x="905" y="1211"/>
                    <a:pt x="929" y="1342"/>
                  </a:cubicBezTo>
                  <a:lnTo>
                    <a:pt x="953" y="1366"/>
                  </a:lnTo>
                  <a:lnTo>
                    <a:pt x="369" y="818"/>
                  </a:lnTo>
                  <a:lnTo>
                    <a:pt x="2250" y="354"/>
                  </a:lnTo>
                  <a:close/>
                  <a:moveTo>
                    <a:pt x="1274" y="1259"/>
                  </a:moveTo>
                  <a:lnTo>
                    <a:pt x="2036" y="1425"/>
                  </a:lnTo>
                  <a:lnTo>
                    <a:pt x="1869" y="2259"/>
                  </a:lnTo>
                  <a:lnTo>
                    <a:pt x="1429" y="1830"/>
                  </a:lnTo>
                  <a:lnTo>
                    <a:pt x="1274" y="1259"/>
                  </a:lnTo>
                  <a:close/>
                  <a:moveTo>
                    <a:pt x="2369" y="1521"/>
                  </a:moveTo>
                  <a:lnTo>
                    <a:pt x="3167" y="1699"/>
                  </a:lnTo>
                  <a:lnTo>
                    <a:pt x="1715" y="3152"/>
                  </a:lnTo>
                  <a:lnTo>
                    <a:pt x="1548" y="2449"/>
                  </a:lnTo>
                  <a:lnTo>
                    <a:pt x="1607" y="2509"/>
                  </a:lnTo>
                  <a:cubicBezTo>
                    <a:pt x="1679" y="2568"/>
                    <a:pt x="1774" y="2616"/>
                    <a:pt x="1857" y="2616"/>
                  </a:cubicBezTo>
                  <a:cubicBezTo>
                    <a:pt x="1893" y="2616"/>
                    <a:pt x="1929" y="2616"/>
                    <a:pt x="1965" y="2604"/>
                  </a:cubicBezTo>
                  <a:cubicBezTo>
                    <a:pt x="2084" y="2557"/>
                    <a:pt x="2191" y="2473"/>
                    <a:pt x="2203" y="2330"/>
                  </a:cubicBezTo>
                  <a:lnTo>
                    <a:pt x="2369" y="1521"/>
                  </a:lnTo>
                  <a:close/>
                  <a:moveTo>
                    <a:pt x="2239" y="0"/>
                  </a:moveTo>
                  <a:cubicBezTo>
                    <a:pt x="2211" y="0"/>
                    <a:pt x="2183" y="3"/>
                    <a:pt x="2155" y="9"/>
                  </a:cubicBezTo>
                  <a:lnTo>
                    <a:pt x="274" y="473"/>
                  </a:lnTo>
                  <a:cubicBezTo>
                    <a:pt x="167" y="509"/>
                    <a:pt x="60" y="604"/>
                    <a:pt x="24" y="723"/>
                  </a:cubicBezTo>
                  <a:cubicBezTo>
                    <a:pt x="0" y="842"/>
                    <a:pt x="24" y="985"/>
                    <a:pt x="119" y="1068"/>
                  </a:cubicBezTo>
                  <a:lnTo>
                    <a:pt x="1084" y="2009"/>
                  </a:lnTo>
                  <a:lnTo>
                    <a:pt x="1369" y="3223"/>
                  </a:lnTo>
                  <a:cubicBezTo>
                    <a:pt x="1393" y="3342"/>
                    <a:pt x="1488" y="3450"/>
                    <a:pt x="1619" y="3497"/>
                  </a:cubicBezTo>
                  <a:cubicBezTo>
                    <a:pt x="1655" y="3509"/>
                    <a:pt x="1679" y="3509"/>
                    <a:pt x="1726" y="3509"/>
                  </a:cubicBezTo>
                  <a:cubicBezTo>
                    <a:pt x="1810" y="3509"/>
                    <a:pt x="1905" y="3473"/>
                    <a:pt x="1976" y="3402"/>
                  </a:cubicBezTo>
                  <a:lnTo>
                    <a:pt x="3441" y="1949"/>
                  </a:lnTo>
                  <a:cubicBezTo>
                    <a:pt x="3512" y="1842"/>
                    <a:pt x="3536" y="1711"/>
                    <a:pt x="3512" y="1592"/>
                  </a:cubicBezTo>
                  <a:cubicBezTo>
                    <a:pt x="3477" y="1473"/>
                    <a:pt x="3381" y="1366"/>
                    <a:pt x="3239" y="1342"/>
                  </a:cubicBezTo>
                  <a:lnTo>
                    <a:pt x="2441" y="1152"/>
                  </a:lnTo>
                  <a:lnTo>
                    <a:pt x="2584" y="425"/>
                  </a:lnTo>
                  <a:cubicBezTo>
                    <a:pt x="2619" y="306"/>
                    <a:pt x="2572" y="187"/>
                    <a:pt x="2488" y="104"/>
                  </a:cubicBezTo>
                  <a:cubicBezTo>
                    <a:pt x="2416" y="31"/>
                    <a:pt x="2329" y="0"/>
                    <a:pt x="223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6612;p83">
              <a:extLst>
                <a:ext uri="{FF2B5EF4-FFF2-40B4-BE49-F238E27FC236}">
                  <a16:creationId xmlns:a16="http://schemas.microsoft.com/office/drawing/2014/main" id="{9645DB54-1858-5565-A2FA-BD2460A047F6}"/>
                </a:ext>
              </a:extLst>
            </p:cNvPr>
            <p:cNvSpPr/>
            <p:nvPr/>
          </p:nvSpPr>
          <p:spPr>
            <a:xfrm>
              <a:off x="2937051" y="4499791"/>
              <a:ext cx="14439" cy="11386"/>
            </a:xfrm>
            <a:custGeom>
              <a:avLst/>
              <a:gdLst/>
              <a:ahLst/>
              <a:cxnLst/>
              <a:rect l="l" t="t" r="r" b="b"/>
              <a:pathLst>
                <a:path w="454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96" y="358"/>
                    <a:pt x="179" y="358"/>
                  </a:cubicBezTo>
                  <a:lnTo>
                    <a:pt x="274" y="358"/>
                  </a:lnTo>
                  <a:cubicBezTo>
                    <a:pt x="370" y="358"/>
                    <a:pt x="453" y="286"/>
                    <a:pt x="453" y="179"/>
                  </a:cubicBezTo>
                  <a:cubicBezTo>
                    <a:pt x="453" y="72"/>
                    <a:pt x="370" y="0"/>
                    <a:pt x="2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6613;p83">
              <a:extLst>
                <a:ext uri="{FF2B5EF4-FFF2-40B4-BE49-F238E27FC236}">
                  <a16:creationId xmlns:a16="http://schemas.microsoft.com/office/drawing/2014/main" id="{293E8544-9503-D4FD-23BE-634C758DD6AF}"/>
                </a:ext>
              </a:extLst>
            </p:cNvPr>
            <p:cNvSpPr/>
            <p:nvPr/>
          </p:nvSpPr>
          <p:spPr>
            <a:xfrm>
              <a:off x="2953717" y="4499791"/>
              <a:ext cx="30310" cy="11386"/>
            </a:xfrm>
            <a:custGeom>
              <a:avLst/>
              <a:gdLst/>
              <a:ahLst/>
              <a:cxnLst/>
              <a:rect l="l" t="t" r="r" b="b"/>
              <a:pathLst>
                <a:path w="953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774" y="358"/>
                  </a:lnTo>
                  <a:cubicBezTo>
                    <a:pt x="882" y="358"/>
                    <a:pt x="953" y="286"/>
                    <a:pt x="953" y="179"/>
                  </a:cubicBezTo>
                  <a:cubicBezTo>
                    <a:pt x="953" y="96"/>
                    <a:pt x="858" y="0"/>
                    <a:pt x="7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6614;p83">
              <a:extLst>
                <a:ext uri="{FF2B5EF4-FFF2-40B4-BE49-F238E27FC236}">
                  <a16:creationId xmlns:a16="http://schemas.microsoft.com/office/drawing/2014/main" id="{C97B4429-AF4B-5405-45A6-3372815257C5}"/>
                </a:ext>
              </a:extLst>
            </p:cNvPr>
            <p:cNvSpPr/>
            <p:nvPr/>
          </p:nvSpPr>
          <p:spPr>
            <a:xfrm>
              <a:off x="2937051" y="4514930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1298" y="358"/>
                  </a:lnTo>
                  <a:cubicBezTo>
                    <a:pt x="1406" y="358"/>
                    <a:pt x="1477" y="286"/>
                    <a:pt x="1477" y="179"/>
                  </a:cubicBezTo>
                  <a:cubicBezTo>
                    <a:pt x="1477" y="84"/>
                    <a:pt x="1382" y="1"/>
                    <a:pt x="129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6615;p83">
              <a:extLst>
                <a:ext uri="{FF2B5EF4-FFF2-40B4-BE49-F238E27FC236}">
                  <a16:creationId xmlns:a16="http://schemas.microsoft.com/office/drawing/2014/main" id="{68F688EC-2CFC-49C4-2F1B-0DC866F47E8E}"/>
                </a:ext>
              </a:extLst>
            </p:cNvPr>
            <p:cNvSpPr/>
            <p:nvPr/>
          </p:nvSpPr>
          <p:spPr>
            <a:xfrm>
              <a:off x="2937051" y="4529719"/>
              <a:ext cx="46976" cy="11386"/>
            </a:xfrm>
            <a:custGeom>
              <a:avLst/>
              <a:gdLst/>
              <a:ahLst/>
              <a:cxnLst/>
              <a:rect l="l" t="t" r="r" b="b"/>
              <a:pathLst>
                <a:path w="1477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86"/>
                    <a:pt x="72" y="357"/>
                    <a:pt x="179" y="357"/>
                  </a:cubicBezTo>
                  <a:lnTo>
                    <a:pt x="1298" y="357"/>
                  </a:lnTo>
                  <a:cubicBezTo>
                    <a:pt x="1406" y="357"/>
                    <a:pt x="1477" y="286"/>
                    <a:pt x="1477" y="179"/>
                  </a:cubicBezTo>
                  <a:cubicBezTo>
                    <a:pt x="1477" y="71"/>
                    <a:pt x="1382" y="0"/>
                    <a:pt x="12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6616;p83">
              <a:extLst>
                <a:ext uri="{FF2B5EF4-FFF2-40B4-BE49-F238E27FC236}">
                  <a16:creationId xmlns:a16="http://schemas.microsoft.com/office/drawing/2014/main" id="{35D3FC47-0BB4-A928-632E-5AC7A96911DB}"/>
                </a:ext>
              </a:extLst>
            </p:cNvPr>
            <p:cNvSpPr/>
            <p:nvPr/>
          </p:nvSpPr>
          <p:spPr>
            <a:xfrm>
              <a:off x="3213881" y="4343787"/>
              <a:ext cx="11386" cy="126488"/>
            </a:xfrm>
            <a:custGeom>
              <a:avLst/>
              <a:gdLst/>
              <a:ahLst/>
              <a:cxnLst/>
              <a:rect l="l" t="t" r="r" b="b"/>
              <a:pathLst>
                <a:path w="358" h="3977" extrusionOk="0">
                  <a:moveTo>
                    <a:pt x="179" y="0"/>
                  </a:moveTo>
                  <a:cubicBezTo>
                    <a:pt x="83" y="0"/>
                    <a:pt x="0" y="83"/>
                    <a:pt x="0" y="179"/>
                  </a:cubicBezTo>
                  <a:lnTo>
                    <a:pt x="0" y="3798"/>
                  </a:lnTo>
                  <a:cubicBezTo>
                    <a:pt x="0" y="3893"/>
                    <a:pt x="83" y="3977"/>
                    <a:pt x="179" y="3977"/>
                  </a:cubicBezTo>
                  <a:cubicBezTo>
                    <a:pt x="286" y="3977"/>
                    <a:pt x="357" y="3893"/>
                    <a:pt x="357" y="3798"/>
                  </a:cubicBezTo>
                  <a:lnTo>
                    <a:pt x="357" y="179"/>
                  </a:lnTo>
                  <a:cubicBezTo>
                    <a:pt x="357" y="72"/>
                    <a:pt x="286" y="0"/>
                    <a:pt x="17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4486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0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Introduction to Power BI 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F173B-EA01-79EC-41DB-CCA602B98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IE" sz="2000" dirty="0">
                <a:solidFill>
                  <a:schemeClr val="bg1"/>
                </a:solidFill>
              </a:rPr>
              <a:t>What is BI? </a:t>
            </a:r>
          </a:p>
          <a:p>
            <a:r>
              <a:rPr lang="en-IE" sz="2000" dirty="0">
                <a:solidFill>
                  <a:schemeClr val="bg1"/>
                </a:solidFill>
              </a:rPr>
              <a:t> Cloud-based BI service by Microsoft</a:t>
            </a:r>
          </a:p>
          <a:p>
            <a:r>
              <a:rPr lang="en-IE" sz="2000" dirty="0">
                <a:solidFill>
                  <a:schemeClr val="bg1"/>
                </a:solidFill>
              </a:rPr>
              <a:t>Released in 2011 </a:t>
            </a:r>
          </a:p>
          <a:p>
            <a:pPr marL="0" indent="0">
              <a:buNone/>
            </a:pPr>
            <a:endParaRPr lang="en-IE" dirty="0">
              <a:solidFill>
                <a:schemeClr val="bg1"/>
              </a:solidFill>
            </a:endParaRPr>
          </a:p>
          <a:p>
            <a:r>
              <a:rPr lang="en-IE" sz="2000" dirty="0">
                <a:solidFill>
                  <a:schemeClr val="bg1"/>
                </a:solidFill>
              </a:rPr>
              <a:t>Installing Power BI:</a:t>
            </a: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IE" sz="1600" dirty="0">
                <a:solidFill>
                  <a:schemeClr val="bg1"/>
                </a:solidFill>
                <a:hlinkClick r:id="rId3"/>
              </a:rPr>
              <a:t>http://app.powerbi.com</a:t>
            </a:r>
            <a:endParaRPr lang="en-IE" sz="1600" dirty="0">
              <a:solidFill>
                <a:schemeClr val="bg1"/>
              </a:solidFill>
            </a:endParaRPr>
          </a:p>
          <a:p>
            <a:pPr lvl="1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hlinkClick r:id="rId4"/>
              </a:rPr>
              <a:t>Download Microsoft Power BI Desktop from </a:t>
            </a:r>
          </a:p>
          <a:p>
            <a:pPr marL="457200" lvl="1" indent="0">
              <a:buClr>
                <a:schemeClr val="bg1"/>
              </a:buClr>
              <a:buNone/>
            </a:pPr>
            <a:r>
              <a:rPr lang="en-US" sz="1600" dirty="0">
                <a:hlinkClick r:id="rId4"/>
              </a:rPr>
              <a:t>Official Microsoft Download Center</a:t>
            </a:r>
            <a:endParaRPr lang="en-IE" sz="1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IE" sz="20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IE" sz="2000" dirty="0">
              <a:solidFill>
                <a:schemeClr val="bg1"/>
              </a:solidFill>
            </a:endParaRPr>
          </a:p>
          <a:p>
            <a:endParaRPr lang="en-IE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D965C91-6384-56EF-9B59-7A3B4E03FE24}"/>
              </a:ext>
            </a:extLst>
          </p:cNvPr>
          <p:cNvGrpSpPr/>
          <p:nvPr/>
        </p:nvGrpSpPr>
        <p:grpSpPr>
          <a:xfrm>
            <a:off x="7571123" y="1574074"/>
            <a:ext cx="4065001" cy="4602889"/>
            <a:chOff x="7354649" y="1574074"/>
            <a:chExt cx="4065001" cy="4602889"/>
          </a:xfrm>
          <a:solidFill>
            <a:schemeClr val="bg1">
              <a:lumMod val="85000"/>
            </a:schemeClr>
          </a:solidFill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6F00FE-5A3F-EA6A-F6DF-99F2CDB85B5B}"/>
                </a:ext>
              </a:extLst>
            </p:cNvPr>
            <p:cNvSpPr/>
            <p:nvPr/>
          </p:nvSpPr>
          <p:spPr>
            <a:xfrm>
              <a:off x="7354649" y="1574074"/>
              <a:ext cx="4065001" cy="460288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grpSp>
          <p:nvGrpSpPr>
            <p:cNvPr id="13" name="Google Shape;17454;p85">
              <a:extLst>
                <a:ext uri="{FF2B5EF4-FFF2-40B4-BE49-F238E27FC236}">
                  <a16:creationId xmlns:a16="http://schemas.microsoft.com/office/drawing/2014/main" id="{1181F30F-5ED5-B897-A6F8-B140BE665028}"/>
                </a:ext>
              </a:extLst>
            </p:cNvPr>
            <p:cNvGrpSpPr/>
            <p:nvPr/>
          </p:nvGrpSpPr>
          <p:grpSpPr>
            <a:xfrm>
              <a:off x="7658787" y="1953154"/>
              <a:ext cx="577344" cy="496131"/>
              <a:chOff x="6099375" y="2456075"/>
              <a:chExt cx="337684" cy="314194"/>
            </a:xfrm>
            <a:grpFill/>
          </p:grpSpPr>
          <p:sp>
            <p:nvSpPr>
              <p:cNvPr id="14" name="Google Shape;17455;p85">
                <a:extLst>
                  <a:ext uri="{FF2B5EF4-FFF2-40B4-BE49-F238E27FC236}">
                    <a16:creationId xmlns:a16="http://schemas.microsoft.com/office/drawing/2014/main" id="{975D0C36-D552-290E-3BB9-7839FF13AC63}"/>
                  </a:ext>
                </a:extLst>
              </p:cNvPr>
              <p:cNvSpPr/>
              <p:nvPr/>
            </p:nvSpPr>
            <p:spPr>
              <a:xfrm>
                <a:off x="6099375" y="2456075"/>
                <a:ext cx="337684" cy="314194"/>
              </a:xfrm>
              <a:custGeom>
                <a:avLst/>
                <a:gdLst/>
                <a:ahLst/>
                <a:cxnLst/>
                <a:rect l="l" t="t" r="r" b="b"/>
                <a:pathLst>
                  <a:path w="10609" h="9871" extrusionOk="0">
                    <a:moveTo>
                      <a:pt x="322" y="5025"/>
                    </a:moveTo>
                    <a:cubicBezTo>
                      <a:pt x="536" y="5227"/>
                      <a:pt x="857" y="5418"/>
                      <a:pt x="1274" y="5585"/>
                    </a:cubicBezTo>
                    <a:cubicBezTo>
                      <a:pt x="2048" y="5882"/>
                      <a:pt x="3060" y="6049"/>
                      <a:pt x="4143" y="6049"/>
                    </a:cubicBezTo>
                    <a:lnTo>
                      <a:pt x="4417" y="6049"/>
                    </a:lnTo>
                    <a:cubicBezTo>
                      <a:pt x="4429" y="6061"/>
                      <a:pt x="4465" y="6073"/>
                      <a:pt x="4477" y="6097"/>
                    </a:cubicBezTo>
                    <a:lnTo>
                      <a:pt x="4905" y="6347"/>
                    </a:lnTo>
                    <a:cubicBezTo>
                      <a:pt x="4894" y="6466"/>
                      <a:pt x="4882" y="6585"/>
                      <a:pt x="4882" y="6692"/>
                    </a:cubicBezTo>
                    <a:cubicBezTo>
                      <a:pt x="4882" y="6811"/>
                      <a:pt x="4894" y="6930"/>
                      <a:pt x="4905" y="7025"/>
                    </a:cubicBezTo>
                    <a:lnTo>
                      <a:pt x="4477" y="7287"/>
                    </a:lnTo>
                    <a:cubicBezTo>
                      <a:pt x="4405" y="7323"/>
                      <a:pt x="4358" y="7382"/>
                      <a:pt x="4346" y="7466"/>
                    </a:cubicBezTo>
                    <a:cubicBezTo>
                      <a:pt x="4322" y="7537"/>
                      <a:pt x="4322" y="7609"/>
                      <a:pt x="4370" y="7680"/>
                    </a:cubicBezTo>
                    <a:lnTo>
                      <a:pt x="4608" y="8085"/>
                    </a:lnTo>
                    <a:cubicBezTo>
                      <a:pt x="4564" y="8081"/>
                      <a:pt x="4517" y="8080"/>
                      <a:pt x="4467" y="8080"/>
                    </a:cubicBezTo>
                    <a:cubicBezTo>
                      <a:pt x="4368" y="8080"/>
                      <a:pt x="4263" y="8085"/>
                      <a:pt x="4167" y="8085"/>
                    </a:cubicBezTo>
                    <a:cubicBezTo>
                      <a:pt x="3120" y="8085"/>
                      <a:pt x="2143" y="7942"/>
                      <a:pt x="1393" y="7656"/>
                    </a:cubicBezTo>
                    <a:cubicBezTo>
                      <a:pt x="714" y="7406"/>
                      <a:pt x="322" y="7061"/>
                      <a:pt x="322" y="6728"/>
                    </a:cubicBezTo>
                    <a:lnTo>
                      <a:pt x="322" y="5025"/>
                    </a:lnTo>
                    <a:close/>
                    <a:moveTo>
                      <a:pt x="4132" y="1"/>
                    </a:moveTo>
                    <a:cubicBezTo>
                      <a:pt x="3048" y="1"/>
                      <a:pt x="2036" y="167"/>
                      <a:pt x="1262" y="465"/>
                    </a:cubicBezTo>
                    <a:cubicBezTo>
                      <a:pt x="441" y="774"/>
                      <a:pt x="0" y="1215"/>
                      <a:pt x="0" y="1691"/>
                    </a:cubicBezTo>
                    <a:lnTo>
                      <a:pt x="0" y="6751"/>
                    </a:lnTo>
                    <a:cubicBezTo>
                      <a:pt x="0" y="7228"/>
                      <a:pt x="441" y="7656"/>
                      <a:pt x="1262" y="7966"/>
                    </a:cubicBezTo>
                    <a:cubicBezTo>
                      <a:pt x="2036" y="8264"/>
                      <a:pt x="3048" y="8430"/>
                      <a:pt x="4132" y="8430"/>
                    </a:cubicBezTo>
                    <a:cubicBezTo>
                      <a:pt x="4346" y="8430"/>
                      <a:pt x="4548" y="8430"/>
                      <a:pt x="4763" y="8418"/>
                    </a:cubicBezTo>
                    <a:lnTo>
                      <a:pt x="5025" y="8871"/>
                    </a:lnTo>
                    <a:cubicBezTo>
                      <a:pt x="5072" y="8954"/>
                      <a:pt x="5132" y="8990"/>
                      <a:pt x="5203" y="9014"/>
                    </a:cubicBezTo>
                    <a:cubicBezTo>
                      <a:pt x="5227" y="9018"/>
                      <a:pt x="5252" y="9020"/>
                      <a:pt x="5278" y="9020"/>
                    </a:cubicBezTo>
                    <a:cubicBezTo>
                      <a:pt x="5329" y="9020"/>
                      <a:pt x="5382" y="9010"/>
                      <a:pt x="5429" y="8978"/>
                    </a:cubicBezTo>
                    <a:lnTo>
                      <a:pt x="5858" y="8728"/>
                    </a:lnTo>
                    <a:cubicBezTo>
                      <a:pt x="6037" y="8871"/>
                      <a:pt x="6251" y="8990"/>
                      <a:pt x="6465" y="9085"/>
                    </a:cubicBezTo>
                    <a:lnTo>
                      <a:pt x="6465" y="9573"/>
                    </a:lnTo>
                    <a:cubicBezTo>
                      <a:pt x="6465" y="9740"/>
                      <a:pt x="6608" y="9871"/>
                      <a:pt x="6763" y="9871"/>
                    </a:cubicBezTo>
                    <a:lnTo>
                      <a:pt x="8108" y="9871"/>
                    </a:lnTo>
                    <a:cubicBezTo>
                      <a:pt x="8275" y="9871"/>
                      <a:pt x="8406" y="9740"/>
                      <a:pt x="8406" y="9573"/>
                    </a:cubicBezTo>
                    <a:lnTo>
                      <a:pt x="8406" y="9085"/>
                    </a:lnTo>
                    <a:cubicBezTo>
                      <a:pt x="8632" y="8990"/>
                      <a:pt x="8823" y="8871"/>
                      <a:pt x="9013" y="8728"/>
                    </a:cubicBezTo>
                    <a:lnTo>
                      <a:pt x="9442" y="8978"/>
                    </a:lnTo>
                    <a:cubicBezTo>
                      <a:pt x="9497" y="9010"/>
                      <a:pt x="9548" y="9020"/>
                      <a:pt x="9596" y="9020"/>
                    </a:cubicBezTo>
                    <a:cubicBezTo>
                      <a:pt x="9620" y="9020"/>
                      <a:pt x="9644" y="9018"/>
                      <a:pt x="9668" y="9014"/>
                    </a:cubicBezTo>
                    <a:cubicBezTo>
                      <a:pt x="9739" y="8990"/>
                      <a:pt x="9799" y="8930"/>
                      <a:pt x="9847" y="8871"/>
                    </a:cubicBezTo>
                    <a:lnTo>
                      <a:pt x="10513" y="7716"/>
                    </a:lnTo>
                    <a:cubicBezTo>
                      <a:pt x="10561" y="7597"/>
                      <a:pt x="10561" y="7525"/>
                      <a:pt x="10549" y="7442"/>
                    </a:cubicBezTo>
                    <a:cubicBezTo>
                      <a:pt x="10537" y="7371"/>
                      <a:pt x="10478" y="7311"/>
                      <a:pt x="10406" y="7263"/>
                    </a:cubicBezTo>
                    <a:lnTo>
                      <a:pt x="9978" y="7013"/>
                    </a:lnTo>
                    <a:cubicBezTo>
                      <a:pt x="9989" y="6894"/>
                      <a:pt x="10013" y="6775"/>
                      <a:pt x="10013" y="6668"/>
                    </a:cubicBezTo>
                    <a:cubicBezTo>
                      <a:pt x="10013" y="6549"/>
                      <a:pt x="10001" y="6430"/>
                      <a:pt x="9978" y="6335"/>
                    </a:cubicBezTo>
                    <a:lnTo>
                      <a:pt x="10406" y="6073"/>
                    </a:lnTo>
                    <a:cubicBezTo>
                      <a:pt x="10549" y="6001"/>
                      <a:pt x="10609" y="5823"/>
                      <a:pt x="10513" y="5680"/>
                    </a:cubicBezTo>
                    <a:lnTo>
                      <a:pt x="10311" y="5323"/>
                    </a:lnTo>
                    <a:cubicBezTo>
                      <a:pt x="10280" y="5268"/>
                      <a:pt x="10228" y="5239"/>
                      <a:pt x="10176" y="5239"/>
                    </a:cubicBezTo>
                    <a:cubicBezTo>
                      <a:pt x="10148" y="5239"/>
                      <a:pt x="10121" y="5247"/>
                      <a:pt x="10097" y="5263"/>
                    </a:cubicBezTo>
                    <a:cubicBezTo>
                      <a:pt x="10025" y="5299"/>
                      <a:pt x="9989" y="5394"/>
                      <a:pt x="10037" y="5466"/>
                    </a:cubicBezTo>
                    <a:lnTo>
                      <a:pt x="10228" y="5811"/>
                    </a:lnTo>
                    <a:lnTo>
                      <a:pt x="9727" y="6108"/>
                    </a:lnTo>
                    <a:cubicBezTo>
                      <a:pt x="9668" y="6132"/>
                      <a:pt x="9632" y="6216"/>
                      <a:pt x="9656" y="6275"/>
                    </a:cubicBezTo>
                    <a:cubicBezTo>
                      <a:pt x="9680" y="6406"/>
                      <a:pt x="9680" y="6537"/>
                      <a:pt x="9680" y="6668"/>
                    </a:cubicBezTo>
                    <a:cubicBezTo>
                      <a:pt x="9680" y="6811"/>
                      <a:pt x="9668" y="6942"/>
                      <a:pt x="9656" y="7073"/>
                    </a:cubicBezTo>
                    <a:cubicBezTo>
                      <a:pt x="9632" y="7132"/>
                      <a:pt x="9668" y="7204"/>
                      <a:pt x="9727" y="7240"/>
                    </a:cubicBezTo>
                    <a:lnTo>
                      <a:pt x="10228" y="7537"/>
                    </a:lnTo>
                    <a:lnTo>
                      <a:pt x="9573" y="8668"/>
                    </a:lnTo>
                    <a:lnTo>
                      <a:pt x="9073" y="8371"/>
                    </a:lnTo>
                    <a:cubicBezTo>
                      <a:pt x="9045" y="8354"/>
                      <a:pt x="9015" y="8345"/>
                      <a:pt x="8986" y="8345"/>
                    </a:cubicBezTo>
                    <a:cubicBezTo>
                      <a:pt x="8952" y="8345"/>
                      <a:pt x="8920" y="8357"/>
                      <a:pt x="8894" y="8383"/>
                    </a:cubicBezTo>
                    <a:cubicBezTo>
                      <a:pt x="8680" y="8561"/>
                      <a:pt x="8442" y="8692"/>
                      <a:pt x="8192" y="8787"/>
                    </a:cubicBezTo>
                    <a:cubicBezTo>
                      <a:pt x="8132" y="8799"/>
                      <a:pt x="8084" y="8859"/>
                      <a:pt x="8084" y="8930"/>
                    </a:cubicBezTo>
                    <a:lnTo>
                      <a:pt x="8084" y="9514"/>
                    </a:lnTo>
                    <a:lnTo>
                      <a:pt x="6775" y="9514"/>
                    </a:lnTo>
                    <a:lnTo>
                      <a:pt x="6775" y="8930"/>
                    </a:lnTo>
                    <a:cubicBezTo>
                      <a:pt x="6775" y="8871"/>
                      <a:pt x="6739" y="8811"/>
                      <a:pt x="6679" y="8787"/>
                    </a:cubicBezTo>
                    <a:cubicBezTo>
                      <a:pt x="6418" y="8692"/>
                      <a:pt x="6179" y="8561"/>
                      <a:pt x="5977" y="8383"/>
                    </a:cubicBezTo>
                    <a:cubicBezTo>
                      <a:pt x="5951" y="8357"/>
                      <a:pt x="5919" y="8345"/>
                      <a:pt x="5885" y="8345"/>
                    </a:cubicBezTo>
                    <a:cubicBezTo>
                      <a:pt x="5856" y="8345"/>
                      <a:pt x="5826" y="8354"/>
                      <a:pt x="5798" y="8371"/>
                    </a:cubicBezTo>
                    <a:lnTo>
                      <a:pt x="5286" y="8668"/>
                    </a:lnTo>
                    <a:lnTo>
                      <a:pt x="4632" y="7537"/>
                    </a:lnTo>
                    <a:lnTo>
                      <a:pt x="5144" y="7240"/>
                    </a:lnTo>
                    <a:cubicBezTo>
                      <a:pt x="5203" y="7204"/>
                      <a:pt x="5227" y="7132"/>
                      <a:pt x="5215" y="7073"/>
                    </a:cubicBezTo>
                    <a:cubicBezTo>
                      <a:pt x="5191" y="6942"/>
                      <a:pt x="5191" y="6811"/>
                      <a:pt x="5191" y="6668"/>
                    </a:cubicBezTo>
                    <a:cubicBezTo>
                      <a:pt x="5191" y="6537"/>
                      <a:pt x="5203" y="6406"/>
                      <a:pt x="5215" y="6275"/>
                    </a:cubicBezTo>
                    <a:cubicBezTo>
                      <a:pt x="5227" y="6216"/>
                      <a:pt x="5203" y="6132"/>
                      <a:pt x="5144" y="6108"/>
                    </a:cubicBezTo>
                    <a:lnTo>
                      <a:pt x="4632" y="5811"/>
                    </a:lnTo>
                    <a:lnTo>
                      <a:pt x="5286" y="4680"/>
                    </a:lnTo>
                    <a:lnTo>
                      <a:pt x="5798" y="4977"/>
                    </a:lnTo>
                    <a:cubicBezTo>
                      <a:pt x="5825" y="4988"/>
                      <a:pt x="5854" y="4994"/>
                      <a:pt x="5883" y="4994"/>
                    </a:cubicBezTo>
                    <a:cubicBezTo>
                      <a:pt x="5917" y="4994"/>
                      <a:pt x="5951" y="4985"/>
                      <a:pt x="5977" y="4965"/>
                    </a:cubicBezTo>
                    <a:cubicBezTo>
                      <a:pt x="6179" y="4787"/>
                      <a:pt x="6418" y="4644"/>
                      <a:pt x="6679" y="4561"/>
                    </a:cubicBezTo>
                    <a:cubicBezTo>
                      <a:pt x="6739" y="4549"/>
                      <a:pt x="6775" y="4489"/>
                      <a:pt x="6775" y="4406"/>
                    </a:cubicBezTo>
                    <a:lnTo>
                      <a:pt x="6775" y="3834"/>
                    </a:lnTo>
                    <a:lnTo>
                      <a:pt x="8084" y="3834"/>
                    </a:lnTo>
                    <a:lnTo>
                      <a:pt x="8084" y="4406"/>
                    </a:lnTo>
                    <a:cubicBezTo>
                      <a:pt x="8084" y="4465"/>
                      <a:pt x="8132" y="4525"/>
                      <a:pt x="8192" y="4561"/>
                    </a:cubicBezTo>
                    <a:cubicBezTo>
                      <a:pt x="8442" y="4644"/>
                      <a:pt x="8680" y="4787"/>
                      <a:pt x="8894" y="4965"/>
                    </a:cubicBezTo>
                    <a:cubicBezTo>
                      <a:pt x="8920" y="4985"/>
                      <a:pt x="8954" y="4994"/>
                      <a:pt x="8988" y="4994"/>
                    </a:cubicBezTo>
                    <a:cubicBezTo>
                      <a:pt x="9017" y="4994"/>
                      <a:pt x="9046" y="4988"/>
                      <a:pt x="9073" y="4977"/>
                    </a:cubicBezTo>
                    <a:lnTo>
                      <a:pt x="9573" y="4680"/>
                    </a:lnTo>
                    <a:lnTo>
                      <a:pt x="9716" y="4906"/>
                    </a:lnTo>
                    <a:cubicBezTo>
                      <a:pt x="9740" y="4955"/>
                      <a:pt x="9793" y="4982"/>
                      <a:pt x="9847" y="4982"/>
                    </a:cubicBezTo>
                    <a:cubicBezTo>
                      <a:pt x="9871" y="4982"/>
                      <a:pt x="9896" y="4977"/>
                      <a:pt x="9918" y="4965"/>
                    </a:cubicBezTo>
                    <a:cubicBezTo>
                      <a:pt x="9989" y="4918"/>
                      <a:pt x="10025" y="4823"/>
                      <a:pt x="9978" y="4751"/>
                    </a:cubicBezTo>
                    <a:lnTo>
                      <a:pt x="9847" y="4513"/>
                    </a:lnTo>
                    <a:cubicBezTo>
                      <a:pt x="9798" y="4424"/>
                      <a:pt x="9699" y="4367"/>
                      <a:pt x="9592" y="4367"/>
                    </a:cubicBezTo>
                    <a:cubicBezTo>
                      <a:pt x="9542" y="4367"/>
                      <a:pt x="9491" y="4379"/>
                      <a:pt x="9442" y="4406"/>
                    </a:cubicBezTo>
                    <a:lnTo>
                      <a:pt x="9013" y="4668"/>
                    </a:lnTo>
                    <a:cubicBezTo>
                      <a:pt x="8835" y="4513"/>
                      <a:pt x="8620" y="4394"/>
                      <a:pt x="8406" y="4311"/>
                    </a:cubicBezTo>
                    <a:lnTo>
                      <a:pt x="8406" y="3811"/>
                    </a:lnTo>
                    <a:cubicBezTo>
                      <a:pt x="8406" y="3727"/>
                      <a:pt x="8358" y="3632"/>
                      <a:pt x="8299" y="3596"/>
                    </a:cubicBezTo>
                    <a:lnTo>
                      <a:pt x="8299" y="1656"/>
                    </a:lnTo>
                    <a:cubicBezTo>
                      <a:pt x="8299" y="1060"/>
                      <a:pt x="7596" y="536"/>
                      <a:pt x="6394" y="239"/>
                    </a:cubicBezTo>
                    <a:cubicBezTo>
                      <a:pt x="6384" y="237"/>
                      <a:pt x="6375" y="237"/>
                      <a:pt x="6365" y="237"/>
                    </a:cubicBezTo>
                    <a:cubicBezTo>
                      <a:pt x="6284" y="237"/>
                      <a:pt x="6225" y="283"/>
                      <a:pt x="6203" y="358"/>
                    </a:cubicBezTo>
                    <a:cubicBezTo>
                      <a:pt x="6179" y="453"/>
                      <a:pt x="6227" y="524"/>
                      <a:pt x="6322" y="560"/>
                    </a:cubicBezTo>
                    <a:cubicBezTo>
                      <a:pt x="7346" y="810"/>
                      <a:pt x="7989" y="1239"/>
                      <a:pt x="7989" y="1667"/>
                    </a:cubicBezTo>
                    <a:cubicBezTo>
                      <a:pt x="7989" y="2001"/>
                      <a:pt x="7596" y="2346"/>
                      <a:pt x="6918" y="2596"/>
                    </a:cubicBezTo>
                    <a:cubicBezTo>
                      <a:pt x="6179" y="2882"/>
                      <a:pt x="5203" y="3025"/>
                      <a:pt x="4143" y="3025"/>
                    </a:cubicBezTo>
                    <a:cubicBezTo>
                      <a:pt x="3703" y="3025"/>
                      <a:pt x="3262" y="3001"/>
                      <a:pt x="2846" y="2941"/>
                    </a:cubicBezTo>
                    <a:cubicBezTo>
                      <a:pt x="2833" y="2938"/>
                      <a:pt x="2821" y="2936"/>
                      <a:pt x="2809" y="2936"/>
                    </a:cubicBezTo>
                    <a:cubicBezTo>
                      <a:pt x="2742" y="2936"/>
                      <a:pt x="2687" y="2991"/>
                      <a:pt x="2667" y="3072"/>
                    </a:cubicBezTo>
                    <a:cubicBezTo>
                      <a:pt x="2655" y="3156"/>
                      <a:pt x="2715" y="3239"/>
                      <a:pt x="2810" y="3251"/>
                    </a:cubicBezTo>
                    <a:cubicBezTo>
                      <a:pt x="3239" y="3311"/>
                      <a:pt x="3679" y="3334"/>
                      <a:pt x="4143" y="3334"/>
                    </a:cubicBezTo>
                    <a:cubicBezTo>
                      <a:pt x="5227" y="3334"/>
                      <a:pt x="6239" y="3168"/>
                      <a:pt x="7013" y="2870"/>
                    </a:cubicBezTo>
                    <a:cubicBezTo>
                      <a:pt x="7430" y="2715"/>
                      <a:pt x="7763" y="2525"/>
                      <a:pt x="7965" y="2310"/>
                    </a:cubicBezTo>
                    <a:lnTo>
                      <a:pt x="7965" y="3525"/>
                    </a:lnTo>
                    <a:lnTo>
                      <a:pt x="6751" y="3525"/>
                    </a:lnTo>
                    <a:cubicBezTo>
                      <a:pt x="6584" y="3525"/>
                      <a:pt x="6453" y="3668"/>
                      <a:pt x="6453" y="3822"/>
                    </a:cubicBezTo>
                    <a:lnTo>
                      <a:pt x="6453" y="4323"/>
                    </a:lnTo>
                    <a:cubicBezTo>
                      <a:pt x="6227" y="4406"/>
                      <a:pt x="6037" y="4525"/>
                      <a:pt x="5846" y="4680"/>
                    </a:cubicBezTo>
                    <a:lnTo>
                      <a:pt x="5406" y="4418"/>
                    </a:lnTo>
                    <a:cubicBezTo>
                      <a:pt x="5360" y="4395"/>
                      <a:pt x="5315" y="4387"/>
                      <a:pt x="5270" y="4387"/>
                    </a:cubicBezTo>
                    <a:cubicBezTo>
                      <a:pt x="5243" y="4387"/>
                      <a:pt x="5217" y="4390"/>
                      <a:pt x="5191" y="4394"/>
                    </a:cubicBezTo>
                    <a:cubicBezTo>
                      <a:pt x="5108" y="4406"/>
                      <a:pt x="5048" y="4465"/>
                      <a:pt x="5013" y="4525"/>
                    </a:cubicBezTo>
                    <a:lnTo>
                      <a:pt x="4334" y="5692"/>
                    </a:lnTo>
                    <a:cubicBezTo>
                      <a:pt x="4322" y="5704"/>
                      <a:pt x="4322" y="5716"/>
                      <a:pt x="4322" y="5727"/>
                    </a:cubicBezTo>
                    <a:lnTo>
                      <a:pt x="4132" y="5727"/>
                    </a:lnTo>
                    <a:cubicBezTo>
                      <a:pt x="3084" y="5727"/>
                      <a:pt x="2107" y="5585"/>
                      <a:pt x="1357" y="5299"/>
                    </a:cubicBezTo>
                    <a:cubicBezTo>
                      <a:pt x="679" y="5049"/>
                      <a:pt x="286" y="4704"/>
                      <a:pt x="286" y="4382"/>
                    </a:cubicBezTo>
                    <a:lnTo>
                      <a:pt x="286" y="2322"/>
                    </a:lnTo>
                    <a:cubicBezTo>
                      <a:pt x="643" y="2668"/>
                      <a:pt x="1274" y="2965"/>
                      <a:pt x="2131" y="3144"/>
                    </a:cubicBezTo>
                    <a:lnTo>
                      <a:pt x="2167" y="3144"/>
                    </a:lnTo>
                    <a:cubicBezTo>
                      <a:pt x="2238" y="3144"/>
                      <a:pt x="2298" y="3096"/>
                      <a:pt x="2322" y="3025"/>
                    </a:cubicBezTo>
                    <a:cubicBezTo>
                      <a:pt x="2334" y="2930"/>
                      <a:pt x="2286" y="2858"/>
                      <a:pt x="2203" y="2846"/>
                    </a:cubicBezTo>
                    <a:cubicBezTo>
                      <a:pt x="1036" y="2596"/>
                      <a:pt x="298" y="2132"/>
                      <a:pt x="298" y="1667"/>
                    </a:cubicBezTo>
                    <a:cubicBezTo>
                      <a:pt x="298" y="1346"/>
                      <a:pt x="679" y="1001"/>
                      <a:pt x="1369" y="751"/>
                    </a:cubicBezTo>
                    <a:cubicBezTo>
                      <a:pt x="2096" y="465"/>
                      <a:pt x="3072" y="322"/>
                      <a:pt x="4132" y="322"/>
                    </a:cubicBezTo>
                    <a:cubicBezTo>
                      <a:pt x="4667" y="322"/>
                      <a:pt x="5191" y="358"/>
                      <a:pt x="5679" y="441"/>
                    </a:cubicBezTo>
                    <a:cubicBezTo>
                      <a:pt x="5687" y="442"/>
                      <a:pt x="5695" y="443"/>
                      <a:pt x="5703" y="443"/>
                    </a:cubicBezTo>
                    <a:cubicBezTo>
                      <a:pt x="5786" y="443"/>
                      <a:pt x="5847" y="385"/>
                      <a:pt x="5858" y="298"/>
                    </a:cubicBezTo>
                    <a:cubicBezTo>
                      <a:pt x="5870" y="215"/>
                      <a:pt x="5810" y="143"/>
                      <a:pt x="5727" y="120"/>
                    </a:cubicBezTo>
                    <a:cubicBezTo>
                      <a:pt x="5215" y="36"/>
                      <a:pt x="4679" y="1"/>
                      <a:pt x="4132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7456;p85">
                <a:extLst>
                  <a:ext uri="{FF2B5EF4-FFF2-40B4-BE49-F238E27FC236}">
                    <a16:creationId xmlns:a16="http://schemas.microsoft.com/office/drawing/2014/main" id="{872460D1-5B8C-4C92-86AE-28EB358E747F}"/>
                  </a:ext>
                </a:extLst>
              </p:cNvPr>
              <p:cNvSpPr/>
              <p:nvPr/>
            </p:nvSpPr>
            <p:spPr>
              <a:xfrm>
                <a:off x="6306652" y="2638748"/>
                <a:ext cx="59904" cy="59522"/>
              </a:xfrm>
              <a:custGeom>
                <a:avLst/>
                <a:gdLst/>
                <a:ahLst/>
                <a:cxnLst/>
                <a:rect l="l" t="t" r="r" b="b"/>
                <a:pathLst>
                  <a:path w="1882" h="1870" extrusionOk="0">
                    <a:moveTo>
                      <a:pt x="941" y="310"/>
                    </a:moveTo>
                    <a:cubicBezTo>
                      <a:pt x="1287" y="310"/>
                      <a:pt x="1561" y="596"/>
                      <a:pt x="1561" y="929"/>
                    </a:cubicBezTo>
                    <a:cubicBezTo>
                      <a:pt x="1561" y="1274"/>
                      <a:pt x="1287" y="1560"/>
                      <a:pt x="941" y="1560"/>
                    </a:cubicBezTo>
                    <a:cubicBezTo>
                      <a:pt x="596" y="1560"/>
                      <a:pt x="310" y="1274"/>
                      <a:pt x="310" y="929"/>
                    </a:cubicBezTo>
                    <a:cubicBezTo>
                      <a:pt x="310" y="596"/>
                      <a:pt x="596" y="310"/>
                      <a:pt x="941" y="310"/>
                    </a:cubicBezTo>
                    <a:close/>
                    <a:moveTo>
                      <a:pt x="941" y="0"/>
                    </a:moveTo>
                    <a:cubicBezTo>
                      <a:pt x="418" y="0"/>
                      <a:pt x="1" y="417"/>
                      <a:pt x="1" y="929"/>
                    </a:cubicBezTo>
                    <a:cubicBezTo>
                      <a:pt x="1" y="1453"/>
                      <a:pt x="418" y="1870"/>
                      <a:pt x="941" y="1870"/>
                    </a:cubicBezTo>
                    <a:cubicBezTo>
                      <a:pt x="1465" y="1870"/>
                      <a:pt x="1882" y="1453"/>
                      <a:pt x="1882" y="929"/>
                    </a:cubicBezTo>
                    <a:cubicBezTo>
                      <a:pt x="1882" y="417"/>
                      <a:pt x="1465" y="0"/>
                      <a:pt x="94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0854EDA-AEEE-8E73-994D-432B828454B3}"/>
                </a:ext>
              </a:extLst>
            </p:cNvPr>
            <p:cNvSpPr txBox="1"/>
            <p:nvPr/>
          </p:nvSpPr>
          <p:spPr>
            <a:xfrm>
              <a:off x="8549639" y="2031274"/>
              <a:ext cx="279412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Real time data analysis </a:t>
              </a:r>
            </a:p>
          </p:txBody>
        </p:sp>
        <p:grpSp>
          <p:nvGrpSpPr>
            <p:cNvPr id="17" name="Google Shape;17563;p85">
              <a:extLst>
                <a:ext uri="{FF2B5EF4-FFF2-40B4-BE49-F238E27FC236}">
                  <a16:creationId xmlns:a16="http://schemas.microsoft.com/office/drawing/2014/main" id="{7518E9FF-C214-C3A5-CC72-BA14C6D59B30}"/>
                </a:ext>
              </a:extLst>
            </p:cNvPr>
            <p:cNvGrpSpPr/>
            <p:nvPr/>
          </p:nvGrpSpPr>
          <p:grpSpPr>
            <a:xfrm>
              <a:off x="7684047" y="2938979"/>
              <a:ext cx="526824" cy="530933"/>
              <a:chOff x="4195399" y="1970604"/>
              <a:chExt cx="344879" cy="343573"/>
            </a:xfrm>
            <a:grpFill/>
          </p:grpSpPr>
          <p:sp>
            <p:nvSpPr>
              <p:cNvPr id="18" name="Google Shape;17564;p85">
                <a:extLst>
                  <a:ext uri="{FF2B5EF4-FFF2-40B4-BE49-F238E27FC236}">
                    <a16:creationId xmlns:a16="http://schemas.microsoft.com/office/drawing/2014/main" id="{EA502F50-A4F6-7008-2C21-616FE193E1E0}"/>
                  </a:ext>
                </a:extLst>
              </p:cNvPr>
              <p:cNvSpPr/>
              <p:nvPr/>
            </p:nvSpPr>
            <p:spPr>
              <a:xfrm>
                <a:off x="4195399" y="1970604"/>
                <a:ext cx="344878" cy="343573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0794" extrusionOk="0">
                    <a:moveTo>
                      <a:pt x="4155" y="6287"/>
                    </a:moveTo>
                    <a:cubicBezTo>
                      <a:pt x="4274" y="6418"/>
                      <a:pt x="4417" y="6561"/>
                      <a:pt x="4572" y="6704"/>
                    </a:cubicBezTo>
                    <a:lnTo>
                      <a:pt x="3977" y="7299"/>
                    </a:lnTo>
                    <a:lnTo>
                      <a:pt x="3929" y="7252"/>
                    </a:lnTo>
                    <a:lnTo>
                      <a:pt x="3596" y="6918"/>
                    </a:lnTo>
                    <a:lnTo>
                      <a:pt x="3560" y="6883"/>
                    </a:lnTo>
                    <a:lnTo>
                      <a:pt x="4155" y="6287"/>
                    </a:lnTo>
                    <a:close/>
                    <a:moveTo>
                      <a:pt x="3203" y="7064"/>
                    </a:moveTo>
                    <a:cubicBezTo>
                      <a:pt x="3271" y="7064"/>
                      <a:pt x="3340" y="7091"/>
                      <a:pt x="3393" y="7144"/>
                    </a:cubicBezTo>
                    <a:lnTo>
                      <a:pt x="3715" y="7478"/>
                    </a:lnTo>
                    <a:cubicBezTo>
                      <a:pt x="3810" y="7573"/>
                      <a:pt x="3822" y="7740"/>
                      <a:pt x="3715" y="7847"/>
                    </a:cubicBezTo>
                    <a:lnTo>
                      <a:pt x="3524" y="8037"/>
                    </a:lnTo>
                    <a:lnTo>
                      <a:pt x="2822" y="7335"/>
                    </a:lnTo>
                    <a:lnTo>
                      <a:pt x="3012" y="7144"/>
                    </a:lnTo>
                    <a:cubicBezTo>
                      <a:pt x="3066" y="7091"/>
                      <a:pt x="3134" y="7064"/>
                      <a:pt x="3203" y="7064"/>
                    </a:cubicBezTo>
                    <a:close/>
                    <a:moveTo>
                      <a:pt x="2608" y="7549"/>
                    </a:moveTo>
                    <a:lnTo>
                      <a:pt x="3298" y="8252"/>
                    </a:lnTo>
                    <a:lnTo>
                      <a:pt x="1143" y="10407"/>
                    </a:lnTo>
                    <a:cubicBezTo>
                      <a:pt x="1089" y="10460"/>
                      <a:pt x="1024" y="10487"/>
                      <a:pt x="959" y="10487"/>
                    </a:cubicBezTo>
                    <a:cubicBezTo>
                      <a:pt x="893" y="10487"/>
                      <a:pt x="828" y="10460"/>
                      <a:pt x="774" y="10407"/>
                    </a:cubicBezTo>
                    <a:lnTo>
                      <a:pt x="441" y="10073"/>
                    </a:lnTo>
                    <a:cubicBezTo>
                      <a:pt x="345" y="9978"/>
                      <a:pt x="345" y="9811"/>
                      <a:pt x="441" y="9704"/>
                    </a:cubicBezTo>
                    <a:lnTo>
                      <a:pt x="2608" y="7549"/>
                    </a:lnTo>
                    <a:close/>
                    <a:moveTo>
                      <a:pt x="7037" y="1"/>
                    </a:moveTo>
                    <a:cubicBezTo>
                      <a:pt x="3941" y="1"/>
                      <a:pt x="2155" y="3513"/>
                      <a:pt x="3953" y="6013"/>
                    </a:cubicBezTo>
                    <a:lnTo>
                      <a:pt x="3239" y="6728"/>
                    </a:lnTo>
                    <a:cubicBezTo>
                      <a:pt x="3224" y="6727"/>
                      <a:pt x="3209" y="6726"/>
                      <a:pt x="3194" y="6726"/>
                    </a:cubicBezTo>
                    <a:cubicBezTo>
                      <a:pt x="3036" y="6726"/>
                      <a:pt x="2907" y="6785"/>
                      <a:pt x="2798" y="6894"/>
                    </a:cubicBezTo>
                    <a:lnTo>
                      <a:pt x="226" y="9466"/>
                    </a:lnTo>
                    <a:cubicBezTo>
                      <a:pt x="0" y="9692"/>
                      <a:pt x="0" y="10061"/>
                      <a:pt x="226" y="10288"/>
                    </a:cubicBezTo>
                    <a:lnTo>
                      <a:pt x="548" y="10633"/>
                    </a:lnTo>
                    <a:cubicBezTo>
                      <a:pt x="661" y="10740"/>
                      <a:pt x="810" y="10794"/>
                      <a:pt x="959" y="10794"/>
                    </a:cubicBezTo>
                    <a:cubicBezTo>
                      <a:pt x="1107" y="10794"/>
                      <a:pt x="1256" y="10740"/>
                      <a:pt x="1369" y="10633"/>
                    </a:cubicBezTo>
                    <a:lnTo>
                      <a:pt x="3631" y="8371"/>
                    </a:lnTo>
                    <a:lnTo>
                      <a:pt x="3941" y="8049"/>
                    </a:lnTo>
                    <a:cubicBezTo>
                      <a:pt x="4060" y="7930"/>
                      <a:pt x="4120" y="7775"/>
                      <a:pt x="4108" y="7609"/>
                    </a:cubicBezTo>
                    <a:lnTo>
                      <a:pt x="4822" y="6894"/>
                    </a:lnTo>
                    <a:cubicBezTo>
                      <a:pt x="5358" y="7275"/>
                      <a:pt x="6001" y="7514"/>
                      <a:pt x="6656" y="7597"/>
                    </a:cubicBezTo>
                    <a:lnTo>
                      <a:pt x="6668" y="7597"/>
                    </a:lnTo>
                    <a:cubicBezTo>
                      <a:pt x="6739" y="7597"/>
                      <a:pt x="6810" y="7537"/>
                      <a:pt x="6834" y="7442"/>
                    </a:cubicBezTo>
                    <a:cubicBezTo>
                      <a:pt x="6846" y="7359"/>
                      <a:pt x="6775" y="7275"/>
                      <a:pt x="6691" y="7264"/>
                    </a:cubicBezTo>
                    <a:cubicBezTo>
                      <a:pt x="6013" y="7192"/>
                      <a:pt x="5370" y="6918"/>
                      <a:pt x="4846" y="6502"/>
                    </a:cubicBezTo>
                    <a:cubicBezTo>
                      <a:pt x="2286" y="4442"/>
                      <a:pt x="3798" y="334"/>
                      <a:pt x="7037" y="334"/>
                    </a:cubicBezTo>
                    <a:cubicBezTo>
                      <a:pt x="8870" y="334"/>
                      <a:pt x="10323" y="1715"/>
                      <a:pt x="10501" y="3454"/>
                    </a:cubicBezTo>
                    <a:cubicBezTo>
                      <a:pt x="10522" y="3535"/>
                      <a:pt x="10576" y="3590"/>
                      <a:pt x="10644" y="3590"/>
                    </a:cubicBezTo>
                    <a:cubicBezTo>
                      <a:pt x="10655" y="3590"/>
                      <a:pt x="10668" y="3588"/>
                      <a:pt x="10680" y="3584"/>
                    </a:cubicBezTo>
                    <a:cubicBezTo>
                      <a:pt x="10775" y="3573"/>
                      <a:pt x="10835" y="3501"/>
                      <a:pt x="10823" y="3406"/>
                    </a:cubicBezTo>
                    <a:cubicBezTo>
                      <a:pt x="10620" y="1525"/>
                      <a:pt x="9037" y="1"/>
                      <a:pt x="7037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" name="Google Shape;17565;p85">
                <a:extLst>
                  <a:ext uri="{FF2B5EF4-FFF2-40B4-BE49-F238E27FC236}">
                    <a16:creationId xmlns:a16="http://schemas.microsoft.com/office/drawing/2014/main" id="{8161A051-53B8-B677-0484-7893007E1431}"/>
                  </a:ext>
                </a:extLst>
              </p:cNvPr>
              <p:cNvSpPr/>
              <p:nvPr/>
            </p:nvSpPr>
            <p:spPr>
              <a:xfrm>
                <a:off x="4311356" y="1993458"/>
                <a:ext cx="206959" cy="197378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6201" extrusionOk="0">
                    <a:moveTo>
                      <a:pt x="3394" y="295"/>
                    </a:moveTo>
                    <a:cubicBezTo>
                      <a:pt x="4930" y="295"/>
                      <a:pt x="6180" y="1533"/>
                      <a:pt x="6180" y="3081"/>
                    </a:cubicBezTo>
                    <a:cubicBezTo>
                      <a:pt x="6180" y="4641"/>
                      <a:pt x="4930" y="5879"/>
                      <a:pt x="3394" y="5879"/>
                    </a:cubicBezTo>
                    <a:cubicBezTo>
                      <a:pt x="2679" y="5879"/>
                      <a:pt x="1965" y="5605"/>
                      <a:pt x="1429" y="5057"/>
                    </a:cubicBezTo>
                    <a:cubicBezTo>
                      <a:pt x="346" y="3974"/>
                      <a:pt x="346" y="2200"/>
                      <a:pt x="1429" y="1116"/>
                    </a:cubicBezTo>
                    <a:cubicBezTo>
                      <a:pt x="1977" y="569"/>
                      <a:pt x="2679" y="295"/>
                      <a:pt x="3394" y="295"/>
                    </a:cubicBezTo>
                    <a:close/>
                    <a:moveTo>
                      <a:pt x="3404" y="0"/>
                    </a:moveTo>
                    <a:cubicBezTo>
                      <a:pt x="2608" y="0"/>
                      <a:pt x="1810" y="301"/>
                      <a:pt x="1203" y="902"/>
                    </a:cubicBezTo>
                    <a:cubicBezTo>
                      <a:pt x="0" y="2116"/>
                      <a:pt x="0" y="4093"/>
                      <a:pt x="1203" y="5295"/>
                    </a:cubicBezTo>
                    <a:cubicBezTo>
                      <a:pt x="1822" y="5903"/>
                      <a:pt x="2608" y="6200"/>
                      <a:pt x="3394" y="6200"/>
                    </a:cubicBezTo>
                    <a:cubicBezTo>
                      <a:pt x="5108" y="6188"/>
                      <a:pt x="6501" y="4819"/>
                      <a:pt x="6501" y="3093"/>
                    </a:cubicBezTo>
                    <a:cubicBezTo>
                      <a:pt x="6501" y="2259"/>
                      <a:pt x="6180" y="1485"/>
                      <a:pt x="5596" y="902"/>
                    </a:cubicBezTo>
                    <a:cubicBezTo>
                      <a:pt x="4995" y="301"/>
                      <a:pt x="4200" y="0"/>
                      <a:pt x="3404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17566;p85">
                <a:extLst>
                  <a:ext uri="{FF2B5EF4-FFF2-40B4-BE49-F238E27FC236}">
                    <a16:creationId xmlns:a16="http://schemas.microsoft.com/office/drawing/2014/main" id="{51E3F69E-976E-DC4E-80BF-5C4A005E6CB4}"/>
                  </a:ext>
                </a:extLst>
              </p:cNvPr>
              <p:cNvSpPr/>
              <p:nvPr/>
            </p:nvSpPr>
            <p:spPr>
              <a:xfrm>
                <a:off x="4372374" y="2030476"/>
                <a:ext cx="94026" cy="114493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3597" extrusionOk="0">
                    <a:moveTo>
                      <a:pt x="1477" y="310"/>
                    </a:moveTo>
                    <a:cubicBezTo>
                      <a:pt x="1834" y="310"/>
                      <a:pt x="2120" y="584"/>
                      <a:pt x="2120" y="953"/>
                    </a:cubicBezTo>
                    <a:cubicBezTo>
                      <a:pt x="2120" y="1311"/>
                      <a:pt x="1834" y="1584"/>
                      <a:pt x="1477" y="1584"/>
                    </a:cubicBezTo>
                    <a:cubicBezTo>
                      <a:pt x="1119" y="1584"/>
                      <a:pt x="834" y="1311"/>
                      <a:pt x="834" y="953"/>
                    </a:cubicBezTo>
                    <a:cubicBezTo>
                      <a:pt x="834" y="596"/>
                      <a:pt x="1119" y="310"/>
                      <a:pt x="1477" y="310"/>
                    </a:cubicBezTo>
                    <a:close/>
                    <a:moveTo>
                      <a:pt x="1905" y="1918"/>
                    </a:moveTo>
                    <a:cubicBezTo>
                      <a:pt x="2298" y="1918"/>
                      <a:pt x="2608" y="2227"/>
                      <a:pt x="2608" y="2620"/>
                    </a:cubicBezTo>
                    <a:lnTo>
                      <a:pt x="2608" y="3287"/>
                    </a:lnTo>
                    <a:lnTo>
                      <a:pt x="2298" y="3287"/>
                    </a:lnTo>
                    <a:lnTo>
                      <a:pt x="2298" y="2585"/>
                    </a:lnTo>
                    <a:cubicBezTo>
                      <a:pt x="2298" y="2501"/>
                      <a:pt x="2227" y="2418"/>
                      <a:pt x="2132" y="2418"/>
                    </a:cubicBezTo>
                    <a:cubicBezTo>
                      <a:pt x="2048" y="2418"/>
                      <a:pt x="1965" y="2501"/>
                      <a:pt x="1965" y="2585"/>
                    </a:cubicBezTo>
                    <a:lnTo>
                      <a:pt x="1965" y="3287"/>
                    </a:lnTo>
                    <a:lnTo>
                      <a:pt x="977" y="3287"/>
                    </a:lnTo>
                    <a:lnTo>
                      <a:pt x="977" y="2585"/>
                    </a:lnTo>
                    <a:cubicBezTo>
                      <a:pt x="977" y="2501"/>
                      <a:pt x="893" y="2418"/>
                      <a:pt x="810" y="2418"/>
                    </a:cubicBezTo>
                    <a:cubicBezTo>
                      <a:pt x="715" y="2418"/>
                      <a:pt x="643" y="2501"/>
                      <a:pt x="643" y="2585"/>
                    </a:cubicBezTo>
                    <a:lnTo>
                      <a:pt x="643" y="3287"/>
                    </a:lnTo>
                    <a:lnTo>
                      <a:pt x="298" y="3287"/>
                    </a:lnTo>
                    <a:lnTo>
                      <a:pt x="298" y="2620"/>
                    </a:lnTo>
                    <a:cubicBezTo>
                      <a:pt x="298" y="2227"/>
                      <a:pt x="619" y="1918"/>
                      <a:pt x="1000" y="1918"/>
                    </a:cubicBezTo>
                    <a:close/>
                    <a:moveTo>
                      <a:pt x="1477" y="1"/>
                    </a:moveTo>
                    <a:cubicBezTo>
                      <a:pt x="941" y="1"/>
                      <a:pt x="512" y="430"/>
                      <a:pt x="512" y="965"/>
                    </a:cubicBezTo>
                    <a:cubicBezTo>
                      <a:pt x="512" y="1227"/>
                      <a:pt x="619" y="1465"/>
                      <a:pt x="798" y="1632"/>
                    </a:cubicBezTo>
                    <a:cubicBezTo>
                      <a:pt x="346" y="1739"/>
                      <a:pt x="0" y="2144"/>
                      <a:pt x="0" y="2632"/>
                    </a:cubicBezTo>
                    <a:lnTo>
                      <a:pt x="0" y="3299"/>
                    </a:lnTo>
                    <a:cubicBezTo>
                      <a:pt x="0" y="3466"/>
                      <a:pt x="143" y="3597"/>
                      <a:pt x="298" y="3597"/>
                    </a:cubicBezTo>
                    <a:lnTo>
                      <a:pt x="2643" y="3597"/>
                    </a:lnTo>
                    <a:cubicBezTo>
                      <a:pt x="2798" y="3597"/>
                      <a:pt x="2941" y="3466"/>
                      <a:pt x="2941" y="3299"/>
                    </a:cubicBezTo>
                    <a:lnTo>
                      <a:pt x="2941" y="2632"/>
                    </a:lnTo>
                    <a:cubicBezTo>
                      <a:pt x="2953" y="2144"/>
                      <a:pt x="2620" y="1739"/>
                      <a:pt x="2167" y="1632"/>
                    </a:cubicBezTo>
                    <a:cubicBezTo>
                      <a:pt x="2322" y="1453"/>
                      <a:pt x="2441" y="1215"/>
                      <a:pt x="2441" y="965"/>
                    </a:cubicBezTo>
                    <a:cubicBezTo>
                      <a:pt x="2441" y="430"/>
                      <a:pt x="2012" y="1"/>
                      <a:pt x="1477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17567;p85">
                <a:extLst>
                  <a:ext uri="{FF2B5EF4-FFF2-40B4-BE49-F238E27FC236}">
                    <a16:creationId xmlns:a16="http://schemas.microsoft.com/office/drawing/2014/main" id="{EFEFBE7F-067A-02DB-584E-EA2FDC3F6B7E}"/>
                  </a:ext>
                </a:extLst>
              </p:cNvPr>
              <p:cNvSpPr/>
              <p:nvPr/>
            </p:nvSpPr>
            <p:spPr>
              <a:xfrm>
                <a:off x="4426167" y="2098561"/>
                <a:ext cx="114111" cy="113474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3565" extrusionOk="0">
                    <a:moveTo>
                      <a:pt x="3401" y="1"/>
                    </a:moveTo>
                    <a:cubicBezTo>
                      <a:pt x="3330" y="1"/>
                      <a:pt x="3272" y="73"/>
                      <a:pt x="3251" y="136"/>
                    </a:cubicBezTo>
                    <a:cubicBezTo>
                      <a:pt x="3097" y="1767"/>
                      <a:pt x="1799" y="3077"/>
                      <a:pt x="144" y="3244"/>
                    </a:cubicBezTo>
                    <a:cubicBezTo>
                      <a:pt x="61" y="3255"/>
                      <a:pt x="1" y="3339"/>
                      <a:pt x="13" y="3422"/>
                    </a:cubicBezTo>
                    <a:cubicBezTo>
                      <a:pt x="25" y="3494"/>
                      <a:pt x="84" y="3565"/>
                      <a:pt x="180" y="3565"/>
                    </a:cubicBezTo>
                    <a:lnTo>
                      <a:pt x="191" y="3565"/>
                    </a:lnTo>
                    <a:cubicBezTo>
                      <a:pt x="1966" y="3398"/>
                      <a:pt x="3394" y="1970"/>
                      <a:pt x="3573" y="184"/>
                    </a:cubicBezTo>
                    <a:cubicBezTo>
                      <a:pt x="3585" y="88"/>
                      <a:pt x="3513" y="17"/>
                      <a:pt x="3430" y="5"/>
                    </a:cubicBezTo>
                    <a:cubicBezTo>
                      <a:pt x="3420" y="2"/>
                      <a:pt x="3410" y="1"/>
                      <a:pt x="340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F7E9320-9FBF-3F8C-6455-0833662B410A}"/>
                </a:ext>
              </a:extLst>
            </p:cNvPr>
            <p:cNvSpPr txBox="1"/>
            <p:nvPr/>
          </p:nvSpPr>
          <p:spPr>
            <a:xfrm>
              <a:off x="8599330" y="2963312"/>
              <a:ext cx="279412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Quick Insights </a:t>
              </a:r>
            </a:p>
          </p:txBody>
        </p:sp>
        <p:grpSp>
          <p:nvGrpSpPr>
            <p:cNvPr id="28" name="Google Shape;15942;p82">
              <a:extLst>
                <a:ext uri="{FF2B5EF4-FFF2-40B4-BE49-F238E27FC236}">
                  <a16:creationId xmlns:a16="http://schemas.microsoft.com/office/drawing/2014/main" id="{B13E3B67-670D-81D7-1013-B5582C5CF2EB}"/>
                </a:ext>
              </a:extLst>
            </p:cNvPr>
            <p:cNvGrpSpPr/>
            <p:nvPr/>
          </p:nvGrpSpPr>
          <p:grpSpPr>
            <a:xfrm>
              <a:off x="7725027" y="3889244"/>
              <a:ext cx="654796" cy="496130"/>
              <a:chOff x="3522521" y="1975857"/>
              <a:chExt cx="367013" cy="331278"/>
            </a:xfrm>
            <a:grpFill/>
          </p:grpSpPr>
          <p:sp>
            <p:nvSpPr>
              <p:cNvPr id="29" name="Google Shape;15943;p82">
                <a:extLst>
                  <a:ext uri="{FF2B5EF4-FFF2-40B4-BE49-F238E27FC236}">
                    <a16:creationId xmlns:a16="http://schemas.microsoft.com/office/drawing/2014/main" id="{D3C74854-8DC0-5A0C-DE49-5208C8EDD0D7}"/>
                  </a:ext>
                </a:extLst>
              </p:cNvPr>
              <p:cNvSpPr/>
              <p:nvPr/>
            </p:nvSpPr>
            <p:spPr>
              <a:xfrm>
                <a:off x="3665841" y="1975857"/>
                <a:ext cx="91302" cy="91682"/>
              </a:xfrm>
              <a:custGeom>
                <a:avLst/>
                <a:gdLst/>
                <a:ahLst/>
                <a:cxnLst/>
                <a:rect l="l" t="t" r="r" b="b"/>
                <a:pathLst>
                  <a:path w="2882" h="2894" extrusionOk="0">
                    <a:moveTo>
                      <a:pt x="1429" y="703"/>
                    </a:moveTo>
                    <a:cubicBezTo>
                      <a:pt x="1846" y="703"/>
                      <a:pt x="2167" y="1036"/>
                      <a:pt x="2167" y="1453"/>
                    </a:cubicBezTo>
                    <a:cubicBezTo>
                      <a:pt x="2167" y="1870"/>
                      <a:pt x="1834" y="2191"/>
                      <a:pt x="1429" y="2191"/>
                    </a:cubicBezTo>
                    <a:cubicBezTo>
                      <a:pt x="1024" y="2191"/>
                      <a:pt x="679" y="1870"/>
                      <a:pt x="679" y="1453"/>
                    </a:cubicBezTo>
                    <a:cubicBezTo>
                      <a:pt x="679" y="1048"/>
                      <a:pt x="1013" y="703"/>
                      <a:pt x="1429" y="703"/>
                    </a:cubicBezTo>
                    <a:close/>
                    <a:moveTo>
                      <a:pt x="1441" y="0"/>
                    </a:moveTo>
                    <a:cubicBezTo>
                      <a:pt x="1358" y="0"/>
                      <a:pt x="1274" y="84"/>
                      <a:pt x="1274" y="167"/>
                    </a:cubicBezTo>
                    <a:lnTo>
                      <a:pt x="1274" y="393"/>
                    </a:lnTo>
                    <a:cubicBezTo>
                      <a:pt x="1096" y="417"/>
                      <a:pt x="953" y="476"/>
                      <a:pt x="822" y="584"/>
                    </a:cubicBezTo>
                    <a:lnTo>
                      <a:pt x="655" y="417"/>
                    </a:lnTo>
                    <a:cubicBezTo>
                      <a:pt x="626" y="387"/>
                      <a:pt x="581" y="372"/>
                      <a:pt x="536" y="372"/>
                    </a:cubicBezTo>
                    <a:cubicBezTo>
                      <a:pt x="492" y="372"/>
                      <a:pt x="447" y="387"/>
                      <a:pt x="417" y="417"/>
                    </a:cubicBezTo>
                    <a:cubicBezTo>
                      <a:pt x="358" y="476"/>
                      <a:pt x="358" y="596"/>
                      <a:pt x="417" y="655"/>
                    </a:cubicBezTo>
                    <a:lnTo>
                      <a:pt x="584" y="822"/>
                    </a:lnTo>
                    <a:cubicBezTo>
                      <a:pt x="477" y="953"/>
                      <a:pt x="417" y="1119"/>
                      <a:pt x="381" y="1286"/>
                    </a:cubicBezTo>
                    <a:lnTo>
                      <a:pt x="167" y="1286"/>
                    </a:lnTo>
                    <a:cubicBezTo>
                      <a:pt x="72" y="1286"/>
                      <a:pt x="0" y="1358"/>
                      <a:pt x="0" y="1453"/>
                    </a:cubicBezTo>
                    <a:cubicBezTo>
                      <a:pt x="0" y="1536"/>
                      <a:pt x="72" y="1608"/>
                      <a:pt x="167" y="1608"/>
                    </a:cubicBezTo>
                    <a:lnTo>
                      <a:pt x="381" y="1608"/>
                    </a:lnTo>
                    <a:cubicBezTo>
                      <a:pt x="417" y="1786"/>
                      <a:pt x="477" y="1941"/>
                      <a:pt x="584" y="2072"/>
                    </a:cubicBezTo>
                    <a:lnTo>
                      <a:pt x="417" y="2239"/>
                    </a:lnTo>
                    <a:cubicBezTo>
                      <a:pt x="358" y="2298"/>
                      <a:pt x="358" y="2417"/>
                      <a:pt x="417" y="2477"/>
                    </a:cubicBezTo>
                    <a:cubicBezTo>
                      <a:pt x="441" y="2501"/>
                      <a:pt x="489" y="2524"/>
                      <a:pt x="536" y="2524"/>
                    </a:cubicBezTo>
                    <a:cubicBezTo>
                      <a:pt x="572" y="2524"/>
                      <a:pt x="620" y="2501"/>
                      <a:pt x="655" y="2477"/>
                    </a:cubicBezTo>
                    <a:lnTo>
                      <a:pt x="810" y="2310"/>
                    </a:lnTo>
                    <a:cubicBezTo>
                      <a:pt x="953" y="2417"/>
                      <a:pt x="1108" y="2477"/>
                      <a:pt x="1274" y="2501"/>
                    </a:cubicBezTo>
                    <a:lnTo>
                      <a:pt x="1274" y="2727"/>
                    </a:lnTo>
                    <a:cubicBezTo>
                      <a:pt x="1274" y="2822"/>
                      <a:pt x="1346" y="2893"/>
                      <a:pt x="1441" y="2893"/>
                    </a:cubicBezTo>
                    <a:cubicBezTo>
                      <a:pt x="1536" y="2893"/>
                      <a:pt x="1608" y="2822"/>
                      <a:pt x="1608" y="2727"/>
                    </a:cubicBezTo>
                    <a:lnTo>
                      <a:pt x="1608" y="2501"/>
                    </a:lnTo>
                    <a:cubicBezTo>
                      <a:pt x="1786" y="2477"/>
                      <a:pt x="1929" y="2417"/>
                      <a:pt x="2072" y="2310"/>
                    </a:cubicBezTo>
                    <a:lnTo>
                      <a:pt x="2227" y="2477"/>
                    </a:lnTo>
                    <a:cubicBezTo>
                      <a:pt x="2263" y="2501"/>
                      <a:pt x="2310" y="2524"/>
                      <a:pt x="2346" y="2524"/>
                    </a:cubicBezTo>
                    <a:cubicBezTo>
                      <a:pt x="2394" y="2524"/>
                      <a:pt x="2441" y="2501"/>
                      <a:pt x="2465" y="2477"/>
                    </a:cubicBezTo>
                    <a:cubicBezTo>
                      <a:pt x="2525" y="2417"/>
                      <a:pt x="2525" y="2298"/>
                      <a:pt x="2465" y="2239"/>
                    </a:cubicBezTo>
                    <a:lnTo>
                      <a:pt x="2298" y="2072"/>
                    </a:lnTo>
                    <a:cubicBezTo>
                      <a:pt x="2406" y="1941"/>
                      <a:pt x="2465" y="1774"/>
                      <a:pt x="2501" y="1608"/>
                    </a:cubicBezTo>
                    <a:lnTo>
                      <a:pt x="2715" y="1608"/>
                    </a:lnTo>
                    <a:cubicBezTo>
                      <a:pt x="2810" y="1608"/>
                      <a:pt x="2882" y="1536"/>
                      <a:pt x="2882" y="1453"/>
                    </a:cubicBezTo>
                    <a:cubicBezTo>
                      <a:pt x="2882" y="1358"/>
                      <a:pt x="2810" y="1286"/>
                      <a:pt x="2727" y="1286"/>
                    </a:cubicBezTo>
                    <a:lnTo>
                      <a:pt x="2501" y="1286"/>
                    </a:lnTo>
                    <a:cubicBezTo>
                      <a:pt x="2465" y="1108"/>
                      <a:pt x="2406" y="953"/>
                      <a:pt x="2310" y="822"/>
                    </a:cubicBezTo>
                    <a:lnTo>
                      <a:pt x="2465" y="655"/>
                    </a:lnTo>
                    <a:cubicBezTo>
                      <a:pt x="2525" y="596"/>
                      <a:pt x="2525" y="476"/>
                      <a:pt x="2465" y="417"/>
                    </a:cubicBezTo>
                    <a:cubicBezTo>
                      <a:pt x="2435" y="387"/>
                      <a:pt x="2391" y="372"/>
                      <a:pt x="2346" y="372"/>
                    </a:cubicBezTo>
                    <a:cubicBezTo>
                      <a:pt x="2301" y="372"/>
                      <a:pt x="2257" y="387"/>
                      <a:pt x="2227" y="417"/>
                    </a:cubicBezTo>
                    <a:lnTo>
                      <a:pt x="2072" y="584"/>
                    </a:lnTo>
                    <a:cubicBezTo>
                      <a:pt x="1929" y="476"/>
                      <a:pt x="1775" y="417"/>
                      <a:pt x="1608" y="393"/>
                    </a:cubicBezTo>
                    <a:lnTo>
                      <a:pt x="1608" y="167"/>
                    </a:lnTo>
                    <a:cubicBezTo>
                      <a:pt x="1608" y="84"/>
                      <a:pt x="1536" y="0"/>
                      <a:pt x="144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15944;p82">
                <a:extLst>
                  <a:ext uri="{FF2B5EF4-FFF2-40B4-BE49-F238E27FC236}">
                    <a16:creationId xmlns:a16="http://schemas.microsoft.com/office/drawing/2014/main" id="{D31ADBCF-F491-F710-2F98-40F2BCA014D5}"/>
                  </a:ext>
                </a:extLst>
              </p:cNvPr>
              <p:cNvSpPr/>
              <p:nvPr/>
            </p:nvSpPr>
            <p:spPr>
              <a:xfrm>
                <a:off x="3693751" y="2004147"/>
                <a:ext cx="34721" cy="35101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1108" extrusionOk="0">
                    <a:moveTo>
                      <a:pt x="548" y="345"/>
                    </a:moveTo>
                    <a:cubicBezTo>
                      <a:pt x="667" y="345"/>
                      <a:pt x="751" y="441"/>
                      <a:pt x="751" y="560"/>
                    </a:cubicBezTo>
                    <a:cubicBezTo>
                      <a:pt x="751" y="679"/>
                      <a:pt x="667" y="762"/>
                      <a:pt x="548" y="762"/>
                    </a:cubicBezTo>
                    <a:cubicBezTo>
                      <a:pt x="429" y="762"/>
                      <a:pt x="334" y="679"/>
                      <a:pt x="334" y="560"/>
                    </a:cubicBezTo>
                    <a:cubicBezTo>
                      <a:pt x="334" y="441"/>
                      <a:pt x="429" y="345"/>
                      <a:pt x="548" y="345"/>
                    </a:cubicBezTo>
                    <a:close/>
                    <a:moveTo>
                      <a:pt x="548" y="0"/>
                    </a:moveTo>
                    <a:cubicBezTo>
                      <a:pt x="251" y="0"/>
                      <a:pt x="1" y="262"/>
                      <a:pt x="1" y="560"/>
                    </a:cubicBezTo>
                    <a:cubicBezTo>
                      <a:pt x="1" y="857"/>
                      <a:pt x="251" y="1107"/>
                      <a:pt x="548" y="1107"/>
                    </a:cubicBezTo>
                    <a:cubicBezTo>
                      <a:pt x="846" y="1107"/>
                      <a:pt x="1096" y="857"/>
                      <a:pt x="1096" y="560"/>
                    </a:cubicBezTo>
                    <a:cubicBezTo>
                      <a:pt x="1096" y="262"/>
                      <a:pt x="846" y="0"/>
                      <a:pt x="54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15945;p82">
                <a:extLst>
                  <a:ext uri="{FF2B5EF4-FFF2-40B4-BE49-F238E27FC236}">
                    <a16:creationId xmlns:a16="http://schemas.microsoft.com/office/drawing/2014/main" id="{0808A6FF-0B64-3CBC-15A7-8B72A9E8E9BC}"/>
                  </a:ext>
                </a:extLst>
              </p:cNvPr>
              <p:cNvSpPr/>
              <p:nvPr/>
            </p:nvSpPr>
            <p:spPr>
              <a:xfrm>
                <a:off x="3679052" y="2008297"/>
                <a:ext cx="210482" cy="228983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7228" extrusionOk="0">
                    <a:moveTo>
                      <a:pt x="4179" y="334"/>
                    </a:moveTo>
                    <a:lnTo>
                      <a:pt x="4179" y="762"/>
                    </a:lnTo>
                    <a:lnTo>
                      <a:pt x="4179" y="786"/>
                    </a:lnTo>
                    <a:cubicBezTo>
                      <a:pt x="4179" y="869"/>
                      <a:pt x="4239" y="941"/>
                      <a:pt x="4334" y="965"/>
                    </a:cubicBezTo>
                    <a:cubicBezTo>
                      <a:pt x="4596" y="988"/>
                      <a:pt x="4846" y="1107"/>
                      <a:pt x="5072" y="1274"/>
                    </a:cubicBezTo>
                    <a:cubicBezTo>
                      <a:pt x="5102" y="1299"/>
                      <a:pt x="5138" y="1311"/>
                      <a:pt x="5174" y="1311"/>
                    </a:cubicBezTo>
                    <a:cubicBezTo>
                      <a:pt x="5225" y="1311"/>
                      <a:pt x="5276" y="1287"/>
                      <a:pt x="5310" y="1238"/>
                    </a:cubicBezTo>
                    <a:lnTo>
                      <a:pt x="5322" y="1227"/>
                    </a:lnTo>
                    <a:lnTo>
                      <a:pt x="5620" y="929"/>
                    </a:lnTo>
                    <a:lnTo>
                      <a:pt x="5715" y="1024"/>
                    </a:lnTo>
                    <a:lnTo>
                      <a:pt x="5418" y="1322"/>
                    </a:lnTo>
                    <a:lnTo>
                      <a:pt x="5406" y="1334"/>
                    </a:lnTo>
                    <a:cubicBezTo>
                      <a:pt x="5322" y="1393"/>
                      <a:pt x="5322" y="1500"/>
                      <a:pt x="5370" y="1572"/>
                    </a:cubicBezTo>
                    <a:cubicBezTo>
                      <a:pt x="5537" y="1798"/>
                      <a:pt x="5632" y="2048"/>
                      <a:pt x="5679" y="2310"/>
                    </a:cubicBezTo>
                    <a:cubicBezTo>
                      <a:pt x="5703" y="2405"/>
                      <a:pt x="5775" y="2465"/>
                      <a:pt x="5858" y="2465"/>
                    </a:cubicBezTo>
                    <a:lnTo>
                      <a:pt x="6311" y="2465"/>
                    </a:lnTo>
                    <a:lnTo>
                      <a:pt x="6311" y="2572"/>
                    </a:lnTo>
                    <a:lnTo>
                      <a:pt x="5846" y="2572"/>
                    </a:lnTo>
                    <a:cubicBezTo>
                      <a:pt x="5763" y="2572"/>
                      <a:pt x="5679" y="2631"/>
                      <a:pt x="5668" y="2715"/>
                    </a:cubicBezTo>
                    <a:cubicBezTo>
                      <a:pt x="5632" y="2989"/>
                      <a:pt x="5525" y="3239"/>
                      <a:pt x="5358" y="3465"/>
                    </a:cubicBezTo>
                    <a:cubicBezTo>
                      <a:pt x="5298" y="3536"/>
                      <a:pt x="5310" y="3643"/>
                      <a:pt x="5382" y="3703"/>
                    </a:cubicBezTo>
                    <a:lnTo>
                      <a:pt x="5406" y="3715"/>
                    </a:lnTo>
                    <a:lnTo>
                      <a:pt x="5715" y="4024"/>
                    </a:lnTo>
                    <a:lnTo>
                      <a:pt x="5620" y="4120"/>
                    </a:lnTo>
                    <a:lnTo>
                      <a:pt x="5310" y="3798"/>
                    </a:lnTo>
                    <a:cubicBezTo>
                      <a:pt x="5310" y="3798"/>
                      <a:pt x="5310" y="3786"/>
                      <a:pt x="5298" y="3786"/>
                    </a:cubicBezTo>
                    <a:cubicBezTo>
                      <a:pt x="5266" y="3747"/>
                      <a:pt x="5218" y="3729"/>
                      <a:pt x="5171" y="3729"/>
                    </a:cubicBezTo>
                    <a:cubicBezTo>
                      <a:pt x="5132" y="3729"/>
                      <a:pt x="5092" y="3741"/>
                      <a:pt x="5060" y="3763"/>
                    </a:cubicBezTo>
                    <a:cubicBezTo>
                      <a:pt x="4846" y="3917"/>
                      <a:pt x="4584" y="4024"/>
                      <a:pt x="4310" y="4072"/>
                    </a:cubicBezTo>
                    <a:cubicBezTo>
                      <a:pt x="4227" y="4084"/>
                      <a:pt x="4167" y="4155"/>
                      <a:pt x="4167" y="4251"/>
                    </a:cubicBezTo>
                    <a:lnTo>
                      <a:pt x="4167" y="4263"/>
                    </a:lnTo>
                    <a:lnTo>
                      <a:pt x="4167" y="4715"/>
                    </a:lnTo>
                    <a:lnTo>
                      <a:pt x="4060" y="4715"/>
                    </a:lnTo>
                    <a:lnTo>
                      <a:pt x="4060" y="4275"/>
                    </a:lnTo>
                    <a:lnTo>
                      <a:pt x="4060" y="4263"/>
                    </a:lnTo>
                    <a:cubicBezTo>
                      <a:pt x="4060" y="4179"/>
                      <a:pt x="4001" y="4096"/>
                      <a:pt x="3917" y="4084"/>
                    </a:cubicBezTo>
                    <a:cubicBezTo>
                      <a:pt x="3644" y="4060"/>
                      <a:pt x="3393" y="3941"/>
                      <a:pt x="3167" y="3774"/>
                    </a:cubicBezTo>
                    <a:cubicBezTo>
                      <a:pt x="3136" y="3749"/>
                      <a:pt x="3099" y="3736"/>
                      <a:pt x="3061" y="3736"/>
                    </a:cubicBezTo>
                    <a:cubicBezTo>
                      <a:pt x="3012" y="3736"/>
                      <a:pt x="2963" y="3758"/>
                      <a:pt x="2929" y="3798"/>
                    </a:cubicBezTo>
                    <a:cubicBezTo>
                      <a:pt x="2929" y="3798"/>
                      <a:pt x="2929" y="3822"/>
                      <a:pt x="2917" y="3822"/>
                    </a:cubicBezTo>
                    <a:lnTo>
                      <a:pt x="2608" y="4132"/>
                    </a:lnTo>
                    <a:lnTo>
                      <a:pt x="2512" y="4036"/>
                    </a:lnTo>
                    <a:lnTo>
                      <a:pt x="2810" y="3739"/>
                    </a:lnTo>
                    <a:lnTo>
                      <a:pt x="2822" y="3727"/>
                    </a:lnTo>
                    <a:cubicBezTo>
                      <a:pt x="2822" y="3727"/>
                      <a:pt x="2846" y="3727"/>
                      <a:pt x="2846" y="3715"/>
                    </a:cubicBezTo>
                    <a:cubicBezTo>
                      <a:pt x="2917" y="3655"/>
                      <a:pt x="2917" y="3548"/>
                      <a:pt x="2870" y="3477"/>
                    </a:cubicBezTo>
                    <a:cubicBezTo>
                      <a:pt x="2703" y="3262"/>
                      <a:pt x="2608" y="3001"/>
                      <a:pt x="2560" y="2727"/>
                    </a:cubicBezTo>
                    <a:cubicBezTo>
                      <a:pt x="2548" y="2643"/>
                      <a:pt x="2465" y="2584"/>
                      <a:pt x="2381" y="2584"/>
                    </a:cubicBezTo>
                    <a:lnTo>
                      <a:pt x="1929" y="2584"/>
                    </a:lnTo>
                    <a:lnTo>
                      <a:pt x="1929" y="2465"/>
                    </a:lnTo>
                    <a:lnTo>
                      <a:pt x="2381" y="2465"/>
                    </a:lnTo>
                    <a:cubicBezTo>
                      <a:pt x="2465" y="2465"/>
                      <a:pt x="2548" y="2405"/>
                      <a:pt x="2560" y="2310"/>
                    </a:cubicBezTo>
                    <a:cubicBezTo>
                      <a:pt x="2584" y="2048"/>
                      <a:pt x="2703" y="1798"/>
                      <a:pt x="2870" y="1572"/>
                    </a:cubicBezTo>
                    <a:cubicBezTo>
                      <a:pt x="2929" y="1500"/>
                      <a:pt x="2917" y="1393"/>
                      <a:pt x="2846" y="1334"/>
                    </a:cubicBezTo>
                    <a:lnTo>
                      <a:pt x="2822" y="1322"/>
                    </a:lnTo>
                    <a:lnTo>
                      <a:pt x="2524" y="1024"/>
                    </a:lnTo>
                    <a:lnTo>
                      <a:pt x="2620" y="929"/>
                    </a:lnTo>
                    <a:lnTo>
                      <a:pt x="2917" y="1227"/>
                    </a:lnTo>
                    <a:lnTo>
                      <a:pt x="2929" y="1238"/>
                    </a:lnTo>
                    <a:cubicBezTo>
                      <a:pt x="2963" y="1286"/>
                      <a:pt x="3012" y="1306"/>
                      <a:pt x="3062" y="1306"/>
                    </a:cubicBezTo>
                    <a:cubicBezTo>
                      <a:pt x="3099" y="1306"/>
                      <a:pt x="3137" y="1295"/>
                      <a:pt x="3167" y="1274"/>
                    </a:cubicBezTo>
                    <a:cubicBezTo>
                      <a:pt x="3393" y="1107"/>
                      <a:pt x="3644" y="1000"/>
                      <a:pt x="3917" y="953"/>
                    </a:cubicBezTo>
                    <a:cubicBezTo>
                      <a:pt x="4001" y="941"/>
                      <a:pt x="4060" y="869"/>
                      <a:pt x="4060" y="774"/>
                    </a:cubicBezTo>
                    <a:lnTo>
                      <a:pt x="4060" y="762"/>
                    </a:lnTo>
                    <a:lnTo>
                      <a:pt x="4060" y="334"/>
                    </a:lnTo>
                    <a:close/>
                    <a:moveTo>
                      <a:pt x="3894" y="0"/>
                    </a:moveTo>
                    <a:cubicBezTo>
                      <a:pt x="3810" y="0"/>
                      <a:pt x="3739" y="84"/>
                      <a:pt x="3739" y="167"/>
                    </a:cubicBezTo>
                    <a:lnTo>
                      <a:pt x="3739" y="667"/>
                    </a:lnTo>
                    <a:cubicBezTo>
                      <a:pt x="3513" y="703"/>
                      <a:pt x="3298" y="798"/>
                      <a:pt x="3108" y="929"/>
                    </a:cubicBezTo>
                    <a:lnTo>
                      <a:pt x="2762" y="584"/>
                    </a:lnTo>
                    <a:cubicBezTo>
                      <a:pt x="2733" y="554"/>
                      <a:pt x="2688" y="539"/>
                      <a:pt x="2643" y="539"/>
                    </a:cubicBezTo>
                    <a:cubicBezTo>
                      <a:pt x="2599" y="539"/>
                      <a:pt x="2554" y="554"/>
                      <a:pt x="2524" y="584"/>
                    </a:cubicBezTo>
                    <a:lnTo>
                      <a:pt x="2203" y="917"/>
                    </a:lnTo>
                    <a:cubicBezTo>
                      <a:pt x="2167" y="941"/>
                      <a:pt x="2155" y="988"/>
                      <a:pt x="2155" y="1036"/>
                    </a:cubicBezTo>
                    <a:cubicBezTo>
                      <a:pt x="2155" y="1084"/>
                      <a:pt x="2167" y="1119"/>
                      <a:pt x="2203" y="1155"/>
                    </a:cubicBezTo>
                    <a:lnTo>
                      <a:pt x="2536" y="1500"/>
                    </a:lnTo>
                    <a:cubicBezTo>
                      <a:pt x="2417" y="1691"/>
                      <a:pt x="2334" y="1893"/>
                      <a:pt x="2274" y="2119"/>
                    </a:cubicBezTo>
                    <a:lnTo>
                      <a:pt x="1786" y="2119"/>
                    </a:lnTo>
                    <a:cubicBezTo>
                      <a:pt x="1691" y="2119"/>
                      <a:pt x="1619" y="2191"/>
                      <a:pt x="1619" y="2286"/>
                    </a:cubicBezTo>
                    <a:lnTo>
                      <a:pt x="1619" y="2751"/>
                    </a:lnTo>
                    <a:cubicBezTo>
                      <a:pt x="1619" y="2834"/>
                      <a:pt x="1691" y="2905"/>
                      <a:pt x="1786" y="2905"/>
                    </a:cubicBezTo>
                    <a:lnTo>
                      <a:pt x="2274" y="2905"/>
                    </a:lnTo>
                    <a:cubicBezTo>
                      <a:pt x="2322" y="3084"/>
                      <a:pt x="2381" y="3251"/>
                      <a:pt x="2465" y="3417"/>
                    </a:cubicBezTo>
                    <a:lnTo>
                      <a:pt x="1084" y="3417"/>
                    </a:lnTo>
                    <a:cubicBezTo>
                      <a:pt x="988" y="3417"/>
                      <a:pt x="917" y="3489"/>
                      <a:pt x="917" y="3584"/>
                    </a:cubicBezTo>
                    <a:cubicBezTo>
                      <a:pt x="917" y="3667"/>
                      <a:pt x="988" y="3739"/>
                      <a:pt x="1084" y="3739"/>
                    </a:cubicBezTo>
                    <a:lnTo>
                      <a:pt x="2334" y="3739"/>
                    </a:lnTo>
                    <a:lnTo>
                      <a:pt x="2203" y="3882"/>
                    </a:lnTo>
                    <a:cubicBezTo>
                      <a:pt x="2143" y="3941"/>
                      <a:pt x="2143" y="4060"/>
                      <a:pt x="2203" y="4120"/>
                    </a:cubicBezTo>
                    <a:lnTo>
                      <a:pt x="2524" y="4441"/>
                    </a:lnTo>
                    <a:cubicBezTo>
                      <a:pt x="2560" y="4477"/>
                      <a:pt x="2608" y="4489"/>
                      <a:pt x="2643" y="4489"/>
                    </a:cubicBezTo>
                    <a:cubicBezTo>
                      <a:pt x="2691" y="4489"/>
                      <a:pt x="2739" y="4477"/>
                      <a:pt x="2762" y="4441"/>
                    </a:cubicBezTo>
                    <a:lnTo>
                      <a:pt x="3108" y="4096"/>
                    </a:lnTo>
                    <a:cubicBezTo>
                      <a:pt x="3286" y="4215"/>
                      <a:pt x="3489" y="4310"/>
                      <a:pt x="3703" y="4358"/>
                    </a:cubicBezTo>
                    <a:lnTo>
                      <a:pt x="3703" y="4370"/>
                    </a:lnTo>
                    <a:lnTo>
                      <a:pt x="3703" y="5144"/>
                    </a:lnTo>
                    <a:lnTo>
                      <a:pt x="155" y="5144"/>
                    </a:lnTo>
                    <a:cubicBezTo>
                      <a:pt x="72" y="5144"/>
                      <a:pt x="0" y="5215"/>
                      <a:pt x="0" y="5310"/>
                    </a:cubicBezTo>
                    <a:cubicBezTo>
                      <a:pt x="0" y="5394"/>
                      <a:pt x="72" y="5465"/>
                      <a:pt x="155" y="5465"/>
                    </a:cubicBezTo>
                    <a:lnTo>
                      <a:pt x="4417" y="5465"/>
                    </a:lnTo>
                    <a:lnTo>
                      <a:pt x="4120" y="7037"/>
                    </a:lnTo>
                    <a:cubicBezTo>
                      <a:pt x="4108" y="7120"/>
                      <a:pt x="4167" y="7215"/>
                      <a:pt x="4251" y="7227"/>
                    </a:cubicBezTo>
                    <a:lnTo>
                      <a:pt x="4286" y="7227"/>
                    </a:lnTo>
                    <a:cubicBezTo>
                      <a:pt x="4358" y="7227"/>
                      <a:pt x="4429" y="7168"/>
                      <a:pt x="4441" y="7096"/>
                    </a:cubicBezTo>
                    <a:lnTo>
                      <a:pt x="4787" y="5322"/>
                    </a:lnTo>
                    <a:cubicBezTo>
                      <a:pt x="4798" y="5275"/>
                      <a:pt x="4787" y="5215"/>
                      <a:pt x="4763" y="5191"/>
                    </a:cubicBezTo>
                    <a:cubicBezTo>
                      <a:pt x="4727" y="5144"/>
                      <a:pt x="4679" y="5132"/>
                      <a:pt x="4620" y="5132"/>
                    </a:cubicBezTo>
                    <a:lnTo>
                      <a:pt x="4048" y="5132"/>
                    </a:lnTo>
                    <a:lnTo>
                      <a:pt x="4048" y="5013"/>
                    </a:lnTo>
                    <a:lnTo>
                      <a:pt x="4370" y="5013"/>
                    </a:lnTo>
                    <a:cubicBezTo>
                      <a:pt x="4465" y="5013"/>
                      <a:pt x="4536" y="4929"/>
                      <a:pt x="4536" y="4846"/>
                    </a:cubicBezTo>
                    <a:lnTo>
                      <a:pt x="4536" y="4358"/>
                    </a:lnTo>
                    <a:cubicBezTo>
                      <a:pt x="4763" y="4310"/>
                      <a:pt x="4965" y="4215"/>
                      <a:pt x="5168" y="4084"/>
                    </a:cubicBezTo>
                    <a:lnTo>
                      <a:pt x="5501" y="4429"/>
                    </a:lnTo>
                    <a:cubicBezTo>
                      <a:pt x="5537" y="4453"/>
                      <a:pt x="5584" y="4477"/>
                      <a:pt x="5620" y="4477"/>
                    </a:cubicBezTo>
                    <a:cubicBezTo>
                      <a:pt x="5668" y="4477"/>
                      <a:pt x="5715" y="4453"/>
                      <a:pt x="5739" y="4429"/>
                    </a:cubicBezTo>
                    <a:lnTo>
                      <a:pt x="6072" y="4096"/>
                    </a:lnTo>
                    <a:cubicBezTo>
                      <a:pt x="6096" y="4072"/>
                      <a:pt x="6108" y="4024"/>
                      <a:pt x="6108" y="3977"/>
                    </a:cubicBezTo>
                    <a:cubicBezTo>
                      <a:pt x="6108" y="3941"/>
                      <a:pt x="6096" y="3894"/>
                      <a:pt x="6072" y="3858"/>
                    </a:cubicBezTo>
                    <a:lnTo>
                      <a:pt x="5727" y="3524"/>
                    </a:lnTo>
                    <a:cubicBezTo>
                      <a:pt x="5846" y="3322"/>
                      <a:pt x="5930" y="3120"/>
                      <a:pt x="5989" y="2893"/>
                    </a:cubicBezTo>
                    <a:lnTo>
                      <a:pt x="6489" y="2893"/>
                    </a:lnTo>
                    <a:cubicBezTo>
                      <a:pt x="6572" y="2893"/>
                      <a:pt x="6644" y="2822"/>
                      <a:pt x="6644" y="2727"/>
                    </a:cubicBezTo>
                    <a:lnTo>
                      <a:pt x="6644" y="2274"/>
                    </a:lnTo>
                    <a:cubicBezTo>
                      <a:pt x="6632" y="2191"/>
                      <a:pt x="6561" y="2119"/>
                      <a:pt x="6477" y="2119"/>
                    </a:cubicBezTo>
                    <a:lnTo>
                      <a:pt x="5977" y="2119"/>
                    </a:lnTo>
                    <a:cubicBezTo>
                      <a:pt x="5941" y="1893"/>
                      <a:pt x="5846" y="1691"/>
                      <a:pt x="5715" y="1500"/>
                    </a:cubicBezTo>
                    <a:lnTo>
                      <a:pt x="6060" y="1155"/>
                    </a:lnTo>
                    <a:cubicBezTo>
                      <a:pt x="6084" y="1119"/>
                      <a:pt x="6096" y="1084"/>
                      <a:pt x="6096" y="1036"/>
                    </a:cubicBezTo>
                    <a:cubicBezTo>
                      <a:pt x="6096" y="988"/>
                      <a:pt x="6084" y="941"/>
                      <a:pt x="6060" y="917"/>
                    </a:cubicBezTo>
                    <a:lnTo>
                      <a:pt x="5727" y="584"/>
                    </a:lnTo>
                    <a:cubicBezTo>
                      <a:pt x="5697" y="554"/>
                      <a:pt x="5653" y="539"/>
                      <a:pt x="5608" y="539"/>
                    </a:cubicBezTo>
                    <a:cubicBezTo>
                      <a:pt x="5563" y="539"/>
                      <a:pt x="5519" y="554"/>
                      <a:pt x="5489" y="584"/>
                    </a:cubicBezTo>
                    <a:lnTo>
                      <a:pt x="5144" y="929"/>
                    </a:lnTo>
                    <a:cubicBezTo>
                      <a:pt x="4953" y="810"/>
                      <a:pt x="4751" y="726"/>
                      <a:pt x="4525" y="667"/>
                    </a:cubicBezTo>
                    <a:lnTo>
                      <a:pt x="4525" y="167"/>
                    </a:lnTo>
                    <a:cubicBezTo>
                      <a:pt x="4525" y="84"/>
                      <a:pt x="4453" y="0"/>
                      <a:pt x="435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15946;p82">
                <a:extLst>
                  <a:ext uri="{FF2B5EF4-FFF2-40B4-BE49-F238E27FC236}">
                    <a16:creationId xmlns:a16="http://schemas.microsoft.com/office/drawing/2014/main" id="{7CB4C0CE-661B-1AAB-ECE6-B449532EF7BE}"/>
                  </a:ext>
                </a:extLst>
              </p:cNvPr>
              <p:cNvSpPr/>
              <p:nvPr/>
            </p:nvSpPr>
            <p:spPr>
              <a:xfrm>
                <a:off x="3772951" y="2050907"/>
                <a:ext cx="73973" cy="7359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323" extrusionOk="0">
                    <a:moveTo>
                      <a:pt x="1156" y="322"/>
                    </a:moveTo>
                    <a:cubicBezTo>
                      <a:pt x="1620" y="322"/>
                      <a:pt x="1989" y="703"/>
                      <a:pt x="1989" y="1167"/>
                    </a:cubicBezTo>
                    <a:cubicBezTo>
                      <a:pt x="1989" y="1620"/>
                      <a:pt x="1620" y="2001"/>
                      <a:pt x="1156" y="2001"/>
                    </a:cubicBezTo>
                    <a:cubicBezTo>
                      <a:pt x="691" y="2001"/>
                      <a:pt x="322" y="1620"/>
                      <a:pt x="322" y="1167"/>
                    </a:cubicBezTo>
                    <a:cubicBezTo>
                      <a:pt x="322" y="703"/>
                      <a:pt x="691" y="322"/>
                      <a:pt x="1156" y="322"/>
                    </a:cubicBezTo>
                    <a:close/>
                    <a:moveTo>
                      <a:pt x="1156" y="1"/>
                    </a:moveTo>
                    <a:cubicBezTo>
                      <a:pt x="513" y="1"/>
                      <a:pt x="1" y="524"/>
                      <a:pt x="1" y="1167"/>
                    </a:cubicBezTo>
                    <a:cubicBezTo>
                      <a:pt x="1" y="1798"/>
                      <a:pt x="513" y="2322"/>
                      <a:pt x="1156" y="2322"/>
                    </a:cubicBezTo>
                    <a:cubicBezTo>
                      <a:pt x="1799" y="2322"/>
                      <a:pt x="2323" y="1798"/>
                      <a:pt x="2323" y="1167"/>
                    </a:cubicBezTo>
                    <a:cubicBezTo>
                      <a:pt x="2334" y="524"/>
                      <a:pt x="1811" y="1"/>
                      <a:pt x="1156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15947;p82">
                <a:extLst>
                  <a:ext uri="{FF2B5EF4-FFF2-40B4-BE49-F238E27FC236}">
                    <a16:creationId xmlns:a16="http://schemas.microsoft.com/office/drawing/2014/main" id="{36E0D070-B98A-E653-0F72-3AD68F49671C}"/>
                  </a:ext>
                </a:extLst>
              </p:cNvPr>
              <p:cNvSpPr/>
              <p:nvPr/>
            </p:nvSpPr>
            <p:spPr>
              <a:xfrm>
                <a:off x="3790312" y="2069028"/>
                <a:ext cx="38491" cy="38491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1215" extrusionOk="0">
                    <a:moveTo>
                      <a:pt x="608" y="322"/>
                    </a:moveTo>
                    <a:cubicBezTo>
                      <a:pt x="763" y="322"/>
                      <a:pt x="882" y="441"/>
                      <a:pt x="882" y="595"/>
                    </a:cubicBezTo>
                    <a:cubicBezTo>
                      <a:pt x="882" y="738"/>
                      <a:pt x="763" y="857"/>
                      <a:pt x="608" y="857"/>
                    </a:cubicBezTo>
                    <a:cubicBezTo>
                      <a:pt x="465" y="857"/>
                      <a:pt x="346" y="738"/>
                      <a:pt x="346" y="595"/>
                    </a:cubicBezTo>
                    <a:cubicBezTo>
                      <a:pt x="346" y="441"/>
                      <a:pt x="465" y="322"/>
                      <a:pt x="608" y="322"/>
                    </a:cubicBezTo>
                    <a:close/>
                    <a:moveTo>
                      <a:pt x="608" y="0"/>
                    </a:moveTo>
                    <a:cubicBezTo>
                      <a:pt x="286" y="0"/>
                      <a:pt x="1" y="262"/>
                      <a:pt x="1" y="607"/>
                    </a:cubicBezTo>
                    <a:cubicBezTo>
                      <a:pt x="1" y="929"/>
                      <a:pt x="262" y="1215"/>
                      <a:pt x="608" y="1215"/>
                    </a:cubicBezTo>
                    <a:cubicBezTo>
                      <a:pt x="941" y="1215"/>
                      <a:pt x="1215" y="953"/>
                      <a:pt x="1215" y="607"/>
                    </a:cubicBezTo>
                    <a:cubicBezTo>
                      <a:pt x="1215" y="262"/>
                      <a:pt x="953" y="0"/>
                      <a:pt x="60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15948;p82">
                <a:extLst>
                  <a:ext uri="{FF2B5EF4-FFF2-40B4-BE49-F238E27FC236}">
                    <a16:creationId xmlns:a16="http://schemas.microsoft.com/office/drawing/2014/main" id="{4CE0D05D-0F9A-B275-8A5A-6BF398432728}"/>
                  </a:ext>
                </a:extLst>
              </p:cNvPr>
              <p:cNvSpPr/>
              <p:nvPr/>
            </p:nvSpPr>
            <p:spPr>
              <a:xfrm>
                <a:off x="3522521" y="2081447"/>
                <a:ext cx="294212" cy="225688"/>
              </a:xfrm>
              <a:custGeom>
                <a:avLst/>
                <a:gdLst/>
                <a:ahLst/>
                <a:cxnLst/>
                <a:rect l="l" t="t" r="r" b="b"/>
                <a:pathLst>
                  <a:path w="9287" h="7124" extrusionOk="0">
                    <a:moveTo>
                      <a:pt x="155" y="1"/>
                    </a:moveTo>
                    <a:cubicBezTo>
                      <a:pt x="72" y="1"/>
                      <a:pt x="0" y="72"/>
                      <a:pt x="0" y="168"/>
                    </a:cubicBezTo>
                    <a:lnTo>
                      <a:pt x="0" y="6954"/>
                    </a:lnTo>
                    <a:cubicBezTo>
                      <a:pt x="0" y="7121"/>
                      <a:pt x="143" y="7121"/>
                      <a:pt x="262" y="7121"/>
                    </a:cubicBezTo>
                    <a:cubicBezTo>
                      <a:pt x="351" y="7121"/>
                      <a:pt x="2483" y="7124"/>
                      <a:pt x="4603" y="7124"/>
                    </a:cubicBezTo>
                    <a:cubicBezTo>
                      <a:pt x="6724" y="7124"/>
                      <a:pt x="8835" y="7121"/>
                      <a:pt x="8882" y="7109"/>
                    </a:cubicBezTo>
                    <a:cubicBezTo>
                      <a:pt x="8942" y="7085"/>
                      <a:pt x="8989" y="7026"/>
                      <a:pt x="9001" y="6966"/>
                    </a:cubicBezTo>
                    <a:lnTo>
                      <a:pt x="9287" y="5466"/>
                    </a:lnTo>
                    <a:cubicBezTo>
                      <a:pt x="9275" y="5395"/>
                      <a:pt x="9216" y="5299"/>
                      <a:pt x="9120" y="5287"/>
                    </a:cubicBezTo>
                    <a:cubicBezTo>
                      <a:pt x="9113" y="5286"/>
                      <a:pt x="9106" y="5286"/>
                      <a:pt x="9099" y="5286"/>
                    </a:cubicBezTo>
                    <a:cubicBezTo>
                      <a:pt x="9021" y="5286"/>
                      <a:pt x="8941" y="5342"/>
                      <a:pt x="8930" y="5418"/>
                    </a:cubicBezTo>
                    <a:lnTo>
                      <a:pt x="8680" y="6788"/>
                    </a:lnTo>
                    <a:lnTo>
                      <a:pt x="357" y="6788"/>
                    </a:lnTo>
                    <a:lnTo>
                      <a:pt x="1036" y="3192"/>
                    </a:lnTo>
                    <a:lnTo>
                      <a:pt x="4429" y="3192"/>
                    </a:lnTo>
                    <a:cubicBezTo>
                      <a:pt x="4524" y="3192"/>
                      <a:pt x="4596" y="3120"/>
                      <a:pt x="4596" y="3025"/>
                    </a:cubicBezTo>
                    <a:cubicBezTo>
                      <a:pt x="4596" y="2930"/>
                      <a:pt x="4524" y="2858"/>
                      <a:pt x="4429" y="2858"/>
                    </a:cubicBezTo>
                    <a:lnTo>
                      <a:pt x="905" y="2858"/>
                    </a:lnTo>
                    <a:cubicBezTo>
                      <a:pt x="834" y="2858"/>
                      <a:pt x="750" y="2918"/>
                      <a:pt x="738" y="2989"/>
                    </a:cubicBezTo>
                    <a:lnTo>
                      <a:pt x="322" y="5168"/>
                    </a:lnTo>
                    <a:lnTo>
                      <a:pt x="322" y="334"/>
                    </a:lnTo>
                    <a:lnTo>
                      <a:pt x="2453" y="334"/>
                    </a:lnTo>
                    <a:lnTo>
                      <a:pt x="3536" y="1418"/>
                    </a:lnTo>
                    <a:cubicBezTo>
                      <a:pt x="3572" y="1442"/>
                      <a:pt x="3608" y="1465"/>
                      <a:pt x="3655" y="1465"/>
                    </a:cubicBezTo>
                    <a:lnTo>
                      <a:pt x="5358" y="1465"/>
                    </a:lnTo>
                    <a:cubicBezTo>
                      <a:pt x="5441" y="1465"/>
                      <a:pt x="5513" y="1394"/>
                      <a:pt x="5513" y="1299"/>
                    </a:cubicBezTo>
                    <a:cubicBezTo>
                      <a:pt x="5513" y="1204"/>
                      <a:pt x="5441" y="1132"/>
                      <a:pt x="5358" y="1132"/>
                    </a:cubicBezTo>
                    <a:lnTo>
                      <a:pt x="3727" y="1132"/>
                    </a:lnTo>
                    <a:lnTo>
                      <a:pt x="2643" y="49"/>
                    </a:lnTo>
                    <a:cubicBezTo>
                      <a:pt x="2619" y="13"/>
                      <a:pt x="2572" y="1"/>
                      <a:pt x="2524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15949;p82">
                <a:extLst>
                  <a:ext uri="{FF2B5EF4-FFF2-40B4-BE49-F238E27FC236}">
                    <a16:creationId xmlns:a16="http://schemas.microsoft.com/office/drawing/2014/main" id="{2AF116DC-2312-2E25-748D-89166674AA7B}"/>
                  </a:ext>
                </a:extLst>
              </p:cNvPr>
              <p:cNvSpPr/>
              <p:nvPr/>
            </p:nvSpPr>
            <p:spPr>
              <a:xfrm>
                <a:off x="3810682" y="2248812"/>
                <a:ext cx="1774" cy="253"/>
              </a:xfrm>
              <a:custGeom>
                <a:avLst/>
                <a:gdLst/>
                <a:ahLst/>
                <a:cxnLst/>
                <a:rect l="l" t="t" r="r" b="b"/>
                <a:pathLst>
                  <a:path w="56" h="8" extrusionOk="0">
                    <a:moveTo>
                      <a:pt x="1" y="1"/>
                    </a:moveTo>
                    <a:cubicBezTo>
                      <a:pt x="1" y="1"/>
                      <a:pt x="7" y="2"/>
                      <a:pt x="24" y="4"/>
                    </a:cubicBezTo>
                    <a:cubicBezTo>
                      <a:pt x="44" y="7"/>
                      <a:pt x="52" y="8"/>
                      <a:pt x="53" y="8"/>
                    </a:cubicBezTo>
                    <a:cubicBezTo>
                      <a:pt x="55" y="8"/>
                      <a:pt x="3" y="1"/>
                      <a:pt x="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0359441-0860-BD11-229E-9EDAF6F4862A}"/>
                </a:ext>
              </a:extLst>
            </p:cNvPr>
            <p:cNvSpPr txBox="1"/>
            <p:nvPr/>
          </p:nvSpPr>
          <p:spPr>
            <a:xfrm>
              <a:off x="8677781" y="3957896"/>
              <a:ext cx="266598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Data source Integration</a:t>
              </a:r>
            </a:p>
          </p:txBody>
        </p:sp>
        <p:grpSp>
          <p:nvGrpSpPr>
            <p:cNvPr id="37" name="Google Shape;14099;p79">
              <a:extLst>
                <a:ext uri="{FF2B5EF4-FFF2-40B4-BE49-F238E27FC236}">
                  <a16:creationId xmlns:a16="http://schemas.microsoft.com/office/drawing/2014/main" id="{C5B60F5A-A6E2-ED80-C423-04947C5E7FDE}"/>
                </a:ext>
              </a:extLst>
            </p:cNvPr>
            <p:cNvGrpSpPr/>
            <p:nvPr/>
          </p:nvGrpSpPr>
          <p:grpSpPr>
            <a:xfrm>
              <a:off x="7715505" y="5019247"/>
              <a:ext cx="621394" cy="552251"/>
              <a:chOff x="7390435" y="3680868"/>
              <a:chExt cx="372073" cy="355244"/>
            </a:xfrm>
            <a:grpFill/>
          </p:grpSpPr>
          <p:sp>
            <p:nvSpPr>
              <p:cNvPr id="38" name="Google Shape;14100;p79">
                <a:extLst>
                  <a:ext uri="{FF2B5EF4-FFF2-40B4-BE49-F238E27FC236}">
                    <a16:creationId xmlns:a16="http://schemas.microsoft.com/office/drawing/2014/main" id="{68F77D7E-50BD-F9C9-5E7D-8F53036EBCB4}"/>
                  </a:ext>
                </a:extLst>
              </p:cNvPr>
              <p:cNvSpPr/>
              <p:nvPr/>
            </p:nvSpPr>
            <p:spPr>
              <a:xfrm>
                <a:off x="7390435" y="3744950"/>
                <a:ext cx="294178" cy="291162"/>
              </a:xfrm>
              <a:custGeom>
                <a:avLst/>
                <a:gdLst/>
                <a:ahLst/>
                <a:cxnLst/>
                <a:rect l="l" t="t" r="r" b="b"/>
                <a:pathLst>
                  <a:path w="9264" h="9169" extrusionOk="0">
                    <a:moveTo>
                      <a:pt x="4668" y="0"/>
                    </a:moveTo>
                    <a:cubicBezTo>
                      <a:pt x="3441" y="0"/>
                      <a:pt x="2287" y="477"/>
                      <a:pt x="1417" y="1334"/>
                    </a:cubicBezTo>
                    <a:cubicBezTo>
                      <a:pt x="1358" y="1393"/>
                      <a:pt x="1358" y="1501"/>
                      <a:pt x="1417" y="1572"/>
                    </a:cubicBezTo>
                    <a:cubicBezTo>
                      <a:pt x="1447" y="1602"/>
                      <a:pt x="1489" y="1617"/>
                      <a:pt x="1532" y="1617"/>
                    </a:cubicBezTo>
                    <a:cubicBezTo>
                      <a:pt x="1575" y="1617"/>
                      <a:pt x="1620" y="1602"/>
                      <a:pt x="1655" y="1572"/>
                    </a:cubicBezTo>
                    <a:cubicBezTo>
                      <a:pt x="2465" y="774"/>
                      <a:pt x="3537" y="322"/>
                      <a:pt x="4668" y="322"/>
                    </a:cubicBezTo>
                    <a:cubicBezTo>
                      <a:pt x="5799" y="322"/>
                      <a:pt x="6870" y="774"/>
                      <a:pt x="7668" y="1572"/>
                    </a:cubicBezTo>
                    <a:cubicBezTo>
                      <a:pt x="8478" y="2382"/>
                      <a:pt x="8918" y="3453"/>
                      <a:pt x="8918" y="4584"/>
                    </a:cubicBezTo>
                    <a:cubicBezTo>
                      <a:pt x="8918" y="5715"/>
                      <a:pt x="8478" y="6787"/>
                      <a:pt x="7668" y="7585"/>
                    </a:cubicBezTo>
                    <a:cubicBezTo>
                      <a:pt x="6841" y="8412"/>
                      <a:pt x="5751" y="8826"/>
                      <a:pt x="4662" y="8826"/>
                    </a:cubicBezTo>
                    <a:cubicBezTo>
                      <a:pt x="3572" y="8826"/>
                      <a:pt x="2483" y="8412"/>
                      <a:pt x="1655" y="7585"/>
                    </a:cubicBezTo>
                    <a:cubicBezTo>
                      <a:pt x="953" y="6882"/>
                      <a:pt x="524" y="5965"/>
                      <a:pt x="441" y="4977"/>
                    </a:cubicBezTo>
                    <a:cubicBezTo>
                      <a:pt x="346" y="4013"/>
                      <a:pt x="596" y="3037"/>
                      <a:pt x="1132" y="2227"/>
                    </a:cubicBezTo>
                    <a:cubicBezTo>
                      <a:pt x="1179" y="2155"/>
                      <a:pt x="1167" y="2048"/>
                      <a:pt x="1096" y="1989"/>
                    </a:cubicBezTo>
                    <a:cubicBezTo>
                      <a:pt x="1066" y="1972"/>
                      <a:pt x="1035" y="1964"/>
                      <a:pt x="1005" y="1964"/>
                    </a:cubicBezTo>
                    <a:cubicBezTo>
                      <a:pt x="950" y="1964"/>
                      <a:pt x="896" y="1990"/>
                      <a:pt x="858" y="2036"/>
                    </a:cubicBezTo>
                    <a:cubicBezTo>
                      <a:pt x="274" y="2894"/>
                      <a:pt x="1" y="3953"/>
                      <a:pt x="108" y="5013"/>
                    </a:cubicBezTo>
                    <a:cubicBezTo>
                      <a:pt x="215" y="6073"/>
                      <a:pt x="679" y="7085"/>
                      <a:pt x="1429" y="7823"/>
                    </a:cubicBezTo>
                    <a:cubicBezTo>
                      <a:pt x="2322" y="8716"/>
                      <a:pt x="3501" y="9168"/>
                      <a:pt x="4680" y="9168"/>
                    </a:cubicBezTo>
                    <a:cubicBezTo>
                      <a:pt x="5858" y="9168"/>
                      <a:pt x="7025" y="8716"/>
                      <a:pt x="7918" y="7823"/>
                    </a:cubicBezTo>
                    <a:cubicBezTo>
                      <a:pt x="8787" y="6966"/>
                      <a:pt x="9264" y="5799"/>
                      <a:pt x="9264" y="4584"/>
                    </a:cubicBezTo>
                    <a:cubicBezTo>
                      <a:pt x="9264" y="3358"/>
                      <a:pt x="8787" y="2203"/>
                      <a:pt x="7906" y="1334"/>
                    </a:cubicBezTo>
                    <a:cubicBezTo>
                      <a:pt x="7049" y="477"/>
                      <a:pt x="5882" y="0"/>
                      <a:pt x="4668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14101;p79">
                <a:extLst>
                  <a:ext uri="{FF2B5EF4-FFF2-40B4-BE49-F238E27FC236}">
                    <a16:creationId xmlns:a16="http://schemas.microsoft.com/office/drawing/2014/main" id="{75F3669A-EF52-54A3-1E93-2271B2D94213}"/>
                  </a:ext>
                </a:extLst>
              </p:cNvPr>
              <p:cNvSpPr/>
              <p:nvPr/>
            </p:nvSpPr>
            <p:spPr>
              <a:xfrm>
                <a:off x="7408948" y="3772259"/>
                <a:ext cx="259407" cy="236257"/>
              </a:xfrm>
              <a:custGeom>
                <a:avLst/>
                <a:gdLst/>
                <a:ahLst/>
                <a:cxnLst/>
                <a:rect l="l" t="t" r="r" b="b"/>
                <a:pathLst>
                  <a:path w="8169" h="7440" extrusionOk="0">
                    <a:moveTo>
                      <a:pt x="4085" y="319"/>
                    </a:moveTo>
                    <a:cubicBezTo>
                      <a:pt x="4942" y="319"/>
                      <a:pt x="5823" y="653"/>
                      <a:pt x="6478" y="1319"/>
                    </a:cubicBezTo>
                    <a:cubicBezTo>
                      <a:pt x="7800" y="2653"/>
                      <a:pt x="7800" y="4796"/>
                      <a:pt x="6478" y="6117"/>
                    </a:cubicBezTo>
                    <a:cubicBezTo>
                      <a:pt x="5817" y="6778"/>
                      <a:pt x="4951" y="7109"/>
                      <a:pt x="4083" y="7109"/>
                    </a:cubicBezTo>
                    <a:cubicBezTo>
                      <a:pt x="3216" y="7109"/>
                      <a:pt x="2346" y="6778"/>
                      <a:pt x="1680" y="6117"/>
                    </a:cubicBezTo>
                    <a:cubicBezTo>
                      <a:pt x="358" y="4796"/>
                      <a:pt x="358" y="2653"/>
                      <a:pt x="1680" y="1319"/>
                    </a:cubicBezTo>
                    <a:cubicBezTo>
                      <a:pt x="2335" y="664"/>
                      <a:pt x="3216" y="319"/>
                      <a:pt x="4085" y="319"/>
                    </a:cubicBezTo>
                    <a:close/>
                    <a:moveTo>
                      <a:pt x="4088" y="1"/>
                    </a:moveTo>
                    <a:cubicBezTo>
                      <a:pt x="3132" y="1"/>
                      <a:pt x="2174" y="361"/>
                      <a:pt x="1442" y="1081"/>
                    </a:cubicBezTo>
                    <a:cubicBezTo>
                      <a:pt x="1" y="2534"/>
                      <a:pt x="1" y="4891"/>
                      <a:pt x="1442" y="6356"/>
                    </a:cubicBezTo>
                    <a:cubicBezTo>
                      <a:pt x="2180" y="7082"/>
                      <a:pt x="3120" y="7439"/>
                      <a:pt x="4085" y="7439"/>
                    </a:cubicBezTo>
                    <a:cubicBezTo>
                      <a:pt x="5037" y="7439"/>
                      <a:pt x="5978" y="7082"/>
                      <a:pt x="6716" y="6356"/>
                    </a:cubicBezTo>
                    <a:cubicBezTo>
                      <a:pt x="8169" y="4891"/>
                      <a:pt x="8169" y="2546"/>
                      <a:pt x="6716" y="1081"/>
                    </a:cubicBezTo>
                    <a:cubicBezTo>
                      <a:pt x="5996" y="361"/>
                      <a:pt x="5043" y="1"/>
                      <a:pt x="4088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14102;p79">
                <a:extLst>
                  <a:ext uri="{FF2B5EF4-FFF2-40B4-BE49-F238E27FC236}">
                    <a16:creationId xmlns:a16="http://schemas.microsoft.com/office/drawing/2014/main" id="{DFB4F2D6-356E-D6A1-3119-2121C351D486}"/>
                  </a:ext>
                </a:extLst>
              </p:cNvPr>
              <p:cNvSpPr/>
              <p:nvPr/>
            </p:nvSpPr>
            <p:spPr>
              <a:xfrm>
                <a:off x="7487986" y="3680868"/>
                <a:ext cx="274522" cy="259565"/>
              </a:xfrm>
              <a:custGeom>
                <a:avLst/>
                <a:gdLst/>
                <a:ahLst/>
                <a:cxnLst/>
                <a:rect l="l" t="t" r="r" b="b"/>
                <a:pathLst>
                  <a:path w="8645" h="8174" extrusionOk="0">
                    <a:moveTo>
                      <a:pt x="3614" y="0"/>
                    </a:moveTo>
                    <a:cubicBezTo>
                      <a:pt x="2438" y="0"/>
                      <a:pt x="1262" y="447"/>
                      <a:pt x="369" y="1340"/>
                    </a:cubicBezTo>
                    <a:cubicBezTo>
                      <a:pt x="262" y="1447"/>
                      <a:pt x="167" y="1566"/>
                      <a:pt x="60" y="1685"/>
                    </a:cubicBezTo>
                    <a:cubicBezTo>
                      <a:pt x="0" y="1756"/>
                      <a:pt x="12" y="1864"/>
                      <a:pt x="84" y="1923"/>
                    </a:cubicBezTo>
                    <a:cubicBezTo>
                      <a:pt x="118" y="1948"/>
                      <a:pt x="155" y="1960"/>
                      <a:pt x="191" y="1960"/>
                    </a:cubicBezTo>
                    <a:cubicBezTo>
                      <a:pt x="240" y="1960"/>
                      <a:pt x="287" y="1936"/>
                      <a:pt x="322" y="1887"/>
                    </a:cubicBezTo>
                    <a:cubicBezTo>
                      <a:pt x="417" y="1792"/>
                      <a:pt x="500" y="1685"/>
                      <a:pt x="608" y="1578"/>
                    </a:cubicBezTo>
                    <a:cubicBezTo>
                      <a:pt x="1435" y="750"/>
                      <a:pt x="2524" y="337"/>
                      <a:pt x="3614" y="337"/>
                    </a:cubicBezTo>
                    <a:cubicBezTo>
                      <a:pt x="4703" y="337"/>
                      <a:pt x="5793" y="750"/>
                      <a:pt x="6620" y="1578"/>
                    </a:cubicBezTo>
                    <a:cubicBezTo>
                      <a:pt x="8275" y="3233"/>
                      <a:pt x="8275" y="5936"/>
                      <a:pt x="6620" y="7591"/>
                    </a:cubicBezTo>
                    <a:cubicBezTo>
                      <a:pt x="6513" y="7698"/>
                      <a:pt x="6418" y="7781"/>
                      <a:pt x="6311" y="7876"/>
                    </a:cubicBezTo>
                    <a:cubicBezTo>
                      <a:pt x="6239" y="7936"/>
                      <a:pt x="6215" y="8043"/>
                      <a:pt x="6275" y="8114"/>
                    </a:cubicBezTo>
                    <a:cubicBezTo>
                      <a:pt x="6311" y="8162"/>
                      <a:pt x="6358" y="8174"/>
                      <a:pt x="6418" y="8174"/>
                    </a:cubicBezTo>
                    <a:cubicBezTo>
                      <a:pt x="6454" y="8174"/>
                      <a:pt x="6489" y="8162"/>
                      <a:pt x="6513" y="8126"/>
                    </a:cubicBezTo>
                    <a:cubicBezTo>
                      <a:pt x="6632" y="8043"/>
                      <a:pt x="6751" y="7936"/>
                      <a:pt x="6858" y="7817"/>
                    </a:cubicBezTo>
                    <a:cubicBezTo>
                      <a:pt x="8644" y="6031"/>
                      <a:pt x="8644" y="3126"/>
                      <a:pt x="6858" y="1340"/>
                    </a:cubicBezTo>
                    <a:cubicBezTo>
                      <a:pt x="5965" y="447"/>
                      <a:pt x="4790" y="0"/>
                      <a:pt x="3614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14103;p79">
                <a:extLst>
                  <a:ext uri="{FF2B5EF4-FFF2-40B4-BE49-F238E27FC236}">
                    <a16:creationId xmlns:a16="http://schemas.microsoft.com/office/drawing/2014/main" id="{3DC5E9A0-DFEF-B8BC-C2B9-EE0F15F13DC5}"/>
                  </a:ext>
                </a:extLst>
              </p:cNvPr>
              <p:cNvSpPr/>
              <p:nvPr/>
            </p:nvSpPr>
            <p:spPr>
              <a:xfrm>
                <a:off x="7691758" y="3789502"/>
                <a:ext cx="34073" cy="102918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241" extrusionOk="0">
                    <a:moveTo>
                      <a:pt x="589" y="1"/>
                    </a:moveTo>
                    <a:cubicBezTo>
                      <a:pt x="580" y="1"/>
                      <a:pt x="570" y="1"/>
                      <a:pt x="560" y="2"/>
                    </a:cubicBezTo>
                    <a:cubicBezTo>
                      <a:pt x="477" y="38"/>
                      <a:pt x="429" y="121"/>
                      <a:pt x="441" y="217"/>
                    </a:cubicBezTo>
                    <a:cubicBezTo>
                      <a:pt x="715" y="1157"/>
                      <a:pt x="560" y="2145"/>
                      <a:pt x="37" y="2967"/>
                    </a:cubicBezTo>
                    <a:cubicBezTo>
                      <a:pt x="1" y="3038"/>
                      <a:pt x="13" y="3146"/>
                      <a:pt x="84" y="3205"/>
                    </a:cubicBezTo>
                    <a:cubicBezTo>
                      <a:pt x="120" y="3217"/>
                      <a:pt x="144" y="3241"/>
                      <a:pt x="167" y="3241"/>
                    </a:cubicBezTo>
                    <a:cubicBezTo>
                      <a:pt x="239" y="3241"/>
                      <a:pt x="275" y="3205"/>
                      <a:pt x="310" y="3158"/>
                    </a:cubicBezTo>
                    <a:cubicBezTo>
                      <a:pt x="906" y="2265"/>
                      <a:pt x="1072" y="1169"/>
                      <a:pt x="775" y="121"/>
                    </a:cubicBezTo>
                    <a:cubicBezTo>
                      <a:pt x="743" y="47"/>
                      <a:pt x="672" y="1"/>
                      <a:pt x="589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14104;p79">
                <a:extLst>
                  <a:ext uri="{FF2B5EF4-FFF2-40B4-BE49-F238E27FC236}">
                    <a16:creationId xmlns:a16="http://schemas.microsoft.com/office/drawing/2014/main" id="{61E2A08F-480E-79AA-06D4-E7D398F54F48}"/>
                  </a:ext>
                </a:extLst>
              </p:cNvPr>
              <p:cNvSpPr/>
              <p:nvPr/>
            </p:nvSpPr>
            <p:spPr>
              <a:xfrm>
                <a:off x="7536000" y="3708082"/>
                <a:ext cx="173192" cy="72052"/>
              </a:xfrm>
              <a:custGeom>
                <a:avLst/>
                <a:gdLst/>
                <a:ahLst/>
                <a:cxnLst/>
                <a:rect l="l" t="t" r="r" b="b"/>
                <a:pathLst>
                  <a:path w="5454" h="2269" extrusionOk="0">
                    <a:moveTo>
                      <a:pt x="2121" y="0"/>
                    </a:moveTo>
                    <a:cubicBezTo>
                      <a:pt x="1410" y="0"/>
                      <a:pt x="707" y="204"/>
                      <a:pt x="108" y="590"/>
                    </a:cubicBezTo>
                    <a:cubicBezTo>
                      <a:pt x="36" y="638"/>
                      <a:pt x="0" y="733"/>
                      <a:pt x="60" y="828"/>
                    </a:cubicBezTo>
                    <a:cubicBezTo>
                      <a:pt x="91" y="874"/>
                      <a:pt x="147" y="906"/>
                      <a:pt x="205" y="906"/>
                    </a:cubicBezTo>
                    <a:cubicBezTo>
                      <a:pt x="237" y="906"/>
                      <a:pt x="269" y="897"/>
                      <a:pt x="298" y="876"/>
                    </a:cubicBezTo>
                    <a:cubicBezTo>
                      <a:pt x="841" y="534"/>
                      <a:pt x="1478" y="344"/>
                      <a:pt x="2123" y="344"/>
                    </a:cubicBezTo>
                    <a:cubicBezTo>
                      <a:pt x="2241" y="344"/>
                      <a:pt x="2359" y="351"/>
                      <a:pt x="2477" y="364"/>
                    </a:cubicBezTo>
                    <a:cubicBezTo>
                      <a:pt x="3251" y="435"/>
                      <a:pt x="3977" y="792"/>
                      <a:pt x="4513" y="1328"/>
                    </a:cubicBezTo>
                    <a:cubicBezTo>
                      <a:pt x="4763" y="1590"/>
                      <a:pt x="4977" y="1864"/>
                      <a:pt x="5120" y="2185"/>
                    </a:cubicBezTo>
                    <a:cubicBezTo>
                      <a:pt x="5156" y="2245"/>
                      <a:pt x="5215" y="2269"/>
                      <a:pt x="5275" y="2269"/>
                    </a:cubicBezTo>
                    <a:cubicBezTo>
                      <a:pt x="5299" y="2269"/>
                      <a:pt x="5323" y="2269"/>
                      <a:pt x="5346" y="2257"/>
                    </a:cubicBezTo>
                    <a:cubicBezTo>
                      <a:pt x="5418" y="2197"/>
                      <a:pt x="5453" y="2102"/>
                      <a:pt x="5406" y="2019"/>
                    </a:cubicBezTo>
                    <a:cubicBezTo>
                      <a:pt x="5227" y="1673"/>
                      <a:pt x="5001" y="1364"/>
                      <a:pt x="4739" y="1102"/>
                    </a:cubicBezTo>
                    <a:cubicBezTo>
                      <a:pt x="4144" y="507"/>
                      <a:pt x="3334" y="114"/>
                      <a:pt x="2489" y="18"/>
                    </a:cubicBezTo>
                    <a:cubicBezTo>
                      <a:pt x="2366" y="6"/>
                      <a:pt x="2243" y="0"/>
                      <a:pt x="2121" y="0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14105;p79">
                <a:extLst>
                  <a:ext uri="{FF2B5EF4-FFF2-40B4-BE49-F238E27FC236}">
                    <a16:creationId xmlns:a16="http://schemas.microsoft.com/office/drawing/2014/main" id="{59EA4FB1-7F5A-CF5F-B810-E4628DE1F78C}"/>
                  </a:ext>
                </a:extLst>
              </p:cNvPr>
              <p:cNvSpPr/>
              <p:nvPr/>
            </p:nvSpPr>
            <p:spPr>
              <a:xfrm>
                <a:off x="7501228" y="3819415"/>
                <a:ext cx="75640" cy="141437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4454" extrusionOk="0">
                    <a:moveTo>
                      <a:pt x="1012" y="692"/>
                    </a:moveTo>
                    <a:lnTo>
                      <a:pt x="1012" y="2061"/>
                    </a:lnTo>
                    <a:cubicBezTo>
                      <a:pt x="607" y="2001"/>
                      <a:pt x="310" y="1715"/>
                      <a:pt x="310" y="1370"/>
                    </a:cubicBezTo>
                    <a:cubicBezTo>
                      <a:pt x="310" y="1025"/>
                      <a:pt x="607" y="763"/>
                      <a:pt x="1012" y="692"/>
                    </a:cubicBezTo>
                    <a:close/>
                    <a:moveTo>
                      <a:pt x="1357" y="2418"/>
                    </a:moveTo>
                    <a:cubicBezTo>
                      <a:pt x="1750" y="2477"/>
                      <a:pt x="2048" y="2751"/>
                      <a:pt x="2048" y="3097"/>
                    </a:cubicBezTo>
                    <a:cubicBezTo>
                      <a:pt x="2048" y="3430"/>
                      <a:pt x="1738" y="3704"/>
                      <a:pt x="1357" y="3763"/>
                    </a:cubicBezTo>
                    <a:lnTo>
                      <a:pt x="1357" y="2418"/>
                    </a:lnTo>
                    <a:close/>
                    <a:moveTo>
                      <a:pt x="1191" y="1"/>
                    </a:moveTo>
                    <a:cubicBezTo>
                      <a:pt x="1095" y="1"/>
                      <a:pt x="1024" y="72"/>
                      <a:pt x="1024" y="168"/>
                    </a:cubicBezTo>
                    <a:lnTo>
                      <a:pt x="1024" y="358"/>
                    </a:lnTo>
                    <a:cubicBezTo>
                      <a:pt x="441" y="430"/>
                      <a:pt x="0" y="870"/>
                      <a:pt x="0" y="1370"/>
                    </a:cubicBezTo>
                    <a:cubicBezTo>
                      <a:pt x="0" y="1882"/>
                      <a:pt x="441" y="2323"/>
                      <a:pt x="1024" y="2382"/>
                    </a:cubicBezTo>
                    <a:lnTo>
                      <a:pt x="1024" y="3763"/>
                    </a:lnTo>
                    <a:cubicBezTo>
                      <a:pt x="619" y="3704"/>
                      <a:pt x="322" y="3430"/>
                      <a:pt x="322" y="3085"/>
                    </a:cubicBezTo>
                    <a:cubicBezTo>
                      <a:pt x="322" y="2989"/>
                      <a:pt x="250" y="2918"/>
                      <a:pt x="167" y="2918"/>
                    </a:cubicBezTo>
                    <a:cubicBezTo>
                      <a:pt x="71" y="2918"/>
                      <a:pt x="0" y="2989"/>
                      <a:pt x="0" y="3085"/>
                    </a:cubicBezTo>
                    <a:cubicBezTo>
                      <a:pt x="0" y="3609"/>
                      <a:pt x="441" y="4037"/>
                      <a:pt x="1024" y="4097"/>
                    </a:cubicBezTo>
                    <a:lnTo>
                      <a:pt x="1024" y="4287"/>
                    </a:lnTo>
                    <a:cubicBezTo>
                      <a:pt x="1024" y="4371"/>
                      <a:pt x="1095" y="4454"/>
                      <a:pt x="1191" y="4454"/>
                    </a:cubicBezTo>
                    <a:cubicBezTo>
                      <a:pt x="1274" y="4454"/>
                      <a:pt x="1357" y="4371"/>
                      <a:pt x="1357" y="4287"/>
                    </a:cubicBezTo>
                    <a:lnTo>
                      <a:pt x="1357" y="4097"/>
                    </a:lnTo>
                    <a:cubicBezTo>
                      <a:pt x="1929" y="4025"/>
                      <a:pt x="2381" y="3585"/>
                      <a:pt x="2381" y="3085"/>
                    </a:cubicBezTo>
                    <a:cubicBezTo>
                      <a:pt x="2381" y="2573"/>
                      <a:pt x="1929" y="2144"/>
                      <a:pt x="1357" y="2073"/>
                    </a:cubicBezTo>
                    <a:lnTo>
                      <a:pt x="1357" y="692"/>
                    </a:lnTo>
                    <a:cubicBezTo>
                      <a:pt x="1750" y="751"/>
                      <a:pt x="2048" y="1025"/>
                      <a:pt x="2048" y="1370"/>
                    </a:cubicBezTo>
                    <a:cubicBezTo>
                      <a:pt x="2048" y="1465"/>
                      <a:pt x="2131" y="1537"/>
                      <a:pt x="2215" y="1537"/>
                    </a:cubicBezTo>
                    <a:cubicBezTo>
                      <a:pt x="2298" y="1537"/>
                      <a:pt x="2381" y="1465"/>
                      <a:pt x="2381" y="1370"/>
                    </a:cubicBezTo>
                    <a:cubicBezTo>
                      <a:pt x="2381" y="846"/>
                      <a:pt x="1929" y="418"/>
                      <a:pt x="1345" y="358"/>
                    </a:cubicBezTo>
                    <a:lnTo>
                      <a:pt x="1345" y="168"/>
                    </a:lnTo>
                    <a:cubicBezTo>
                      <a:pt x="1345" y="72"/>
                      <a:pt x="1274" y="1"/>
                      <a:pt x="1191" y="1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ECE6B1C-90D1-BC6E-A46D-430214C9814F}"/>
                </a:ext>
              </a:extLst>
            </p:cNvPr>
            <p:cNvSpPr txBox="1"/>
            <p:nvPr/>
          </p:nvSpPr>
          <p:spPr>
            <a:xfrm>
              <a:off x="8736114" y="5061553"/>
              <a:ext cx="2443723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IE" sz="2000" dirty="0"/>
                <a:t>Cost-Effective</a:t>
              </a:r>
            </a:p>
          </p:txBody>
        </p:sp>
      </p:grpSp>
      <p:pic>
        <p:nvPicPr>
          <p:cNvPr id="1026" name="Picture 2" descr="New Power BI Composite Models: Revolutionary business intelligence | C5 ...">
            <a:extLst>
              <a:ext uri="{FF2B5EF4-FFF2-40B4-BE49-F238E27FC236}">
                <a16:creationId xmlns:a16="http://schemas.microsoft.com/office/drawing/2014/main" id="{C3252CEB-056C-A701-2C76-242F00A3A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199" y="570298"/>
            <a:ext cx="3554700" cy="942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09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Types of Platform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950F48E-838C-AF21-CC07-EE11DBF534F9}"/>
              </a:ext>
            </a:extLst>
          </p:cNvPr>
          <p:cNvGrpSpPr/>
          <p:nvPr/>
        </p:nvGrpSpPr>
        <p:grpSpPr>
          <a:xfrm>
            <a:off x="2181497" y="1796143"/>
            <a:ext cx="7593019" cy="3663126"/>
            <a:chOff x="2833109" y="2234479"/>
            <a:chExt cx="6941407" cy="3227400"/>
          </a:xfrm>
        </p:grpSpPr>
        <p:sp>
          <p:nvSpPr>
            <p:cNvPr id="37" name="Google Shape;3660;p58">
              <a:extLst>
                <a:ext uri="{FF2B5EF4-FFF2-40B4-BE49-F238E27FC236}">
                  <a16:creationId xmlns:a16="http://schemas.microsoft.com/office/drawing/2014/main" id="{3AFDB2C7-E50C-A95C-2E1C-B5AF0F28B15A}"/>
                </a:ext>
              </a:extLst>
            </p:cNvPr>
            <p:cNvSpPr/>
            <p:nvPr/>
          </p:nvSpPr>
          <p:spPr>
            <a:xfrm>
              <a:off x="5222066" y="2234479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661;p58">
              <a:extLst>
                <a:ext uri="{FF2B5EF4-FFF2-40B4-BE49-F238E27FC236}">
                  <a16:creationId xmlns:a16="http://schemas.microsoft.com/office/drawing/2014/main" id="{AF1F7E28-737D-4390-F56D-36F62154CBB7}"/>
                </a:ext>
              </a:extLst>
            </p:cNvPr>
            <p:cNvSpPr/>
            <p:nvPr/>
          </p:nvSpPr>
          <p:spPr>
            <a:xfrm>
              <a:off x="7639116" y="2234479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662;p58">
              <a:extLst>
                <a:ext uri="{FF2B5EF4-FFF2-40B4-BE49-F238E27FC236}">
                  <a16:creationId xmlns:a16="http://schemas.microsoft.com/office/drawing/2014/main" id="{4ECDB2FD-CE4B-5194-E3A5-0872EF1CE84C}"/>
                </a:ext>
              </a:extLst>
            </p:cNvPr>
            <p:cNvSpPr/>
            <p:nvPr/>
          </p:nvSpPr>
          <p:spPr>
            <a:xfrm>
              <a:off x="2833109" y="2234479"/>
              <a:ext cx="2135400" cy="3227400"/>
            </a:xfrm>
            <a:prstGeom prst="round2SameRect">
              <a:avLst>
                <a:gd name="adj1" fmla="val 10984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" name="Google Shape;3663;p58">
              <a:extLst>
                <a:ext uri="{FF2B5EF4-FFF2-40B4-BE49-F238E27FC236}">
                  <a16:creationId xmlns:a16="http://schemas.microsoft.com/office/drawing/2014/main" id="{043DDB81-4CA6-B4FC-6C0A-B44BAA266131}"/>
                </a:ext>
              </a:extLst>
            </p:cNvPr>
            <p:cNvGrpSpPr/>
            <p:nvPr/>
          </p:nvGrpSpPr>
          <p:grpSpPr>
            <a:xfrm flipH="1">
              <a:off x="3740389" y="4595065"/>
              <a:ext cx="264654" cy="45951"/>
              <a:chOff x="6146875" y="1767300"/>
              <a:chExt cx="331025" cy="57475"/>
            </a:xfrm>
          </p:grpSpPr>
          <p:sp>
            <p:nvSpPr>
              <p:cNvPr id="61" name="Google Shape;3664;p58">
                <a:extLst>
                  <a:ext uri="{FF2B5EF4-FFF2-40B4-BE49-F238E27FC236}">
                    <a16:creationId xmlns:a16="http://schemas.microsoft.com/office/drawing/2014/main" id="{7349231A-84CD-6197-0E6B-F744AEE754C0}"/>
                  </a:ext>
                </a:extLst>
              </p:cNvPr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3665;p58">
                <a:extLst>
                  <a:ext uri="{FF2B5EF4-FFF2-40B4-BE49-F238E27FC236}">
                    <a16:creationId xmlns:a16="http://schemas.microsoft.com/office/drawing/2014/main" id="{22E1944D-6929-50D7-2849-0C0EBF69C100}"/>
                  </a:ext>
                </a:extLst>
              </p:cNvPr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3666;p58">
                <a:extLst>
                  <a:ext uri="{FF2B5EF4-FFF2-40B4-BE49-F238E27FC236}">
                    <a16:creationId xmlns:a16="http://schemas.microsoft.com/office/drawing/2014/main" id="{9100AAC0-65A9-771D-8247-76BFC2422A19}"/>
                  </a:ext>
                </a:extLst>
              </p:cNvPr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" name="Google Shape;3667;p58">
              <a:extLst>
                <a:ext uri="{FF2B5EF4-FFF2-40B4-BE49-F238E27FC236}">
                  <a16:creationId xmlns:a16="http://schemas.microsoft.com/office/drawing/2014/main" id="{87253C09-314C-E01E-8748-FFE9E15DD13F}"/>
                </a:ext>
              </a:extLst>
            </p:cNvPr>
            <p:cNvGrpSpPr/>
            <p:nvPr/>
          </p:nvGrpSpPr>
          <p:grpSpPr>
            <a:xfrm flipH="1">
              <a:off x="6150426" y="4595065"/>
              <a:ext cx="264654" cy="45951"/>
              <a:chOff x="6146875" y="1767300"/>
              <a:chExt cx="331025" cy="57475"/>
            </a:xfrm>
          </p:grpSpPr>
          <p:sp>
            <p:nvSpPr>
              <p:cNvPr id="58" name="Google Shape;3668;p58">
                <a:extLst>
                  <a:ext uri="{FF2B5EF4-FFF2-40B4-BE49-F238E27FC236}">
                    <a16:creationId xmlns:a16="http://schemas.microsoft.com/office/drawing/2014/main" id="{2C7F3C32-E1CD-530E-4D7A-C7C9C70E1C36}"/>
                  </a:ext>
                </a:extLst>
              </p:cNvPr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3669;p58">
                <a:extLst>
                  <a:ext uri="{FF2B5EF4-FFF2-40B4-BE49-F238E27FC236}">
                    <a16:creationId xmlns:a16="http://schemas.microsoft.com/office/drawing/2014/main" id="{CB2449B3-65F0-88EB-DF8C-77624261FE27}"/>
                  </a:ext>
                </a:extLst>
              </p:cNvPr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3670;p58">
                <a:extLst>
                  <a:ext uri="{FF2B5EF4-FFF2-40B4-BE49-F238E27FC236}">
                    <a16:creationId xmlns:a16="http://schemas.microsoft.com/office/drawing/2014/main" id="{E6462744-20B2-B172-7B4B-E18AA594F895}"/>
                  </a:ext>
                </a:extLst>
              </p:cNvPr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" name="Google Shape;3671;p58">
              <a:extLst>
                <a:ext uri="{FF2B5EF4-FFF2-40B4-BE49-F238E27FC236}">
                  <a16:creationId xmlns:a16="http://schemas.microsoft.com/office/drawing/2014/main" id="{3CDC1C8A-4DC2-3C46-728F-C8E2F8F9C2F8}"/>
                </a:ext>
              </a:extLst>
            </p:cNvPr>
            <p:cNvGrpSpPr/>
            <p:nvPr/>
          </p:nvGrpSpPr>
          <p:grpSpPr>
            <a:xfrm flipH="1">
              <a:off x="8574489" y="4595065"/>
              <a:ext cx="264654" cy="45951"/>
              <a:chOff x="6146875" y="1767300"/>
              <a:chExt cx="331025" cy="57475"/>
            </a:xfrm>
          </p:grpSpPr>
          <p:sp>
            <p:nvSpPr>
              <p:cNvPr id="55" name="Google Shape;3672;p58">
                <a:extLst>
                  <a:ext uri="{FF2B5EF4-FFF2-40B4-BE49-F238E27FC236}">
                    <a16:creationId xmlns:a16="http://schemas.microsoft.com/office/drawing/2014/main" id="{64CF9BC2-D39C-0868-7564-2739DB4134C6}"/>
                  </a:ext>
                </a:extLst>
              </p:cNvPr>
              <p:cNvSpPr/>
              <p:nvPr/>
            </p:nvSpPr>
            <p:spPr>
              <a:xfrm>
                <a:off x="6277250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3673;p58">
                <a:extLst>
                  <a:ext uri="{FF2B5EF4-FFF2-40B4-BE49-F238E27FC236}">
                    <a16:creationId xmlns:a16="http://schemas.microsoft.com/office/drawing/2014/main" id="{5CE3B855-B02A-EEA6-5FD0-3962F133D830}"/>
                  </a:ext>
                </a:extLst>
              </p:cNvPr>
              <p:cNvSpPr/>
              <p:nvPr/>
            </p:nvSpPr>
            <p:spPr>
              <a:xfrm>
                <a:off x="6146875" y="1767300"/>
                <a:ext cx="74150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6" h="2299" extrusionOk="0">
                    <a:moveTo>
                      <a:pt x="1477" y="1"/>
                    </a:moveTo>
                    <a:cubicBezTo>
                      <a:pt x="1" y="1"/>
                      <a:pt x="1" y="2299"/>
                      <a:pt x="1477" y="2299"/>
                    </a:cubicBezTo>
                    <a:cubicBezTo>
                      <a:pt x="2966" y="2299"/>
                      <a:pt x="2966" y="1"/>
                      <a:pt x="147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3674;p58">
                <a:extLst>
                  <a:ext uri="{FF2B5EF4-FFF2-40B4-BE49-F238E27FC236}">
                    <a16:creationId xmlns:a16="http://schemas.microsoft.com/office/drawing/2014/main" id="{9F81361B-0406-A80B-A176-1E1432637830}"/>
                  </a:ext>
                </a:extLst>
              </p:cNvPr>
              <p:cNvSpPr/>
              <p:nvPr/>
            </p:nvSpPr>
            <p:spPr>
              <a:xfrm>
                <a:off x="6403775" y="1767300"/>
                <a:ext cx="74125" cy="57475"/>
              </a:xfrm>
              <a:custGeom>
                <a:avLst/>
                <a:gdLst/>
                <a:ahLst/>
                <a:cxnLst/>
                <a:rect l="l" t="t" r="r" b="b"/>
                <a:pathLst>
                  <a:path w="2965" h="2299" extrusionOk="0">
                    <a:moveTo>
                      <a:pt x="1488" y="1"/>
                    </a:moveTo>
                    <a:cubicBezTo>
                      <a:pt x="0" y="1"/>
                      <a:pt x="0" y="2299"/>
                      <a:pt x="1488" y="2299"/>
                    </a:cubicBezTo>
                    <a:cubicBezTo>
                      <a:pt x="2965" y="2299"/>
                      <a:pt x="2965" y="1"/>
                      <a:pt x="14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11EF2E7-1525-DCD4-69E2-C211714534B2}"/>
                </a:ext>
              </a:extLst>
            </p:cNvPr>
            <p:cNvSpPr txBox="1"/>
            <p:nvPr/>
          </p:nvSpPr>
          <p:spPr>
            <a:xfrm>
              <a:off x="3037114" y="2416629"/>
              <a:ext cx="1672046" cy="70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/>
                <a:t>Power BI Desktop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F467822-2168-421D-E37D-91B8B2BF3559}"/>
                </a:ext>
              </a:extLst>
            </p:cNvPr>
            <p:cNvSpPr txBox="1"/>
            <p:nvPr/>
          </p:nvSpPr>
          <p:spPr>
            <a:xfrm>
              <a:off x="5445181" y="2416629"/>
              <a:ext cx="1672046" cy="70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/>
                <a:t>Power BI Service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62B78F0-AAB9-4102-66B6-88C7E83D5721}"/>
                </a:ext>
              </a:extLst>
            </p:cNvPr>
            <p:cNvSpPr txBox="1"/>
            <p:nvPr/>
          </p:nvSpPr>
          <p:spPr>
            <a:xfrm>
              <a:off x="7869244" y="2416629"/>
              <a:ext cx="1672046" cy="70788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2000" b="1" dirty="0"/>
                <a:t>Power BI Mobile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8722593-04FD-D766-89A7-A2528A1DF085}"/>
                </a:ext>
              </a:extLst>
            </p:cNvPr>
            <p:cNvSpPr txBox="1"/>
            <p:nvPr/>
          </p:nvSpPr>
          <p:spPr>
            <a:xfrm>
              <a:off x="3037114" y="3172884"/>
              <a:ext cx="1811833" cy="1789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A desktop application</a:t>
              </a:r>
            </a:p>
            <a:p>
              <a:endParaRPr lang="en-IE" dirty="0"/>
            </a:p>
            <a:p>
              <a:r>
                <a:rPr lang="en-IE" dirty="0"/>
                <a:t>Can be published to Power BI  Service </a:t>
              </a:r>
            </a:p>
            <a:p>
              <a:endParaRPr lang="en-IE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46063F-A788-F32F-1E97-781A5912CA2B}"/>
                </a:ext>
              </a:extLst>
            </p:cNvPr>
            <p:cNvSpPr txBox="1"/>
            <p:nvPr/>
          </p:nvSpPr>
          <p:spPr>
            <a:xfrm>
              <a:off x="5449880" y="3397181"/>
              <a:ext cx="181183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Example of SaaS</a:t>
              </a:r>
            </a:p>
            <a:p>
              <a:endParaRPr lang="en-IE" dirty="0"/>
            </a:p>
            <a:p>
              <a:r>
                <a:rPr lang="en-IE" dirty="0"/>
                <a:t>The published version can be shared to others</a:t>
              </a:r>
            </a:p>
            <a:p>
              <a:endParaRPr lang="en-IE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76536D5-052A-D43B-7C2D-6239C048E914}"/>
                </a:ext>
              </a:extLst>
            </p:cNvPr>
            <p:cNvSpPr txBox="1"/>
            <p:nvPr/>
          </p:nvSpPr>
          <p:spPr>
            <a:xfrm>
              <a:off x="7869244" y="3397181"/>
              <a:ext cx="18118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dirty="0"/>
                <a:t>App version for iOS and Android devices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2788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>
                <a:solidFill>
                  <a:schemeClr val="bg1"/>
                </a:solidFill>
              </a:rPr>
              <a:t>Process flow</a:t>
            </a:r>
            <a:endParaRPr lang="en-IE" dirty="0">
              <a:solidFill>
                <a:schemeClr val="bg1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Power BI - What's the BIG deal?">
            <a:extLst>
              <a:ext uri="{FF2B5EF4-FFF2-40B4-BE49-F238E27FC236}">
                <a16:creationId xmlns:a16="http://schemas.microsoft.com/office/drawing/2014/main" id="{4A6DDF9F-EA6C-5DD2-3498-1BE5393D7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911" y="1690688"/>
            <a:ext cx="9858375" cy="4600575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FA8715-171E-33F7-332E-7830CE6619E4}"/>
              </a:ext>
            </a:extLst>
          </p:cNvPr>
          <p:cNvSpPr/>
          <p:nvPr/>
        </p:nvSpPr>
        <p:spPr>
          <a:xfrm>
            <a:off x="1371600" y="2338251"/>
            <a:ext cx="1854926" cy="613955"/>
          </a:xfrm>
          <a:prstGeom prst="rect">
            <a:avLst/>
          </a:prstGeom>
          <a:solidFill>
            <a:srgbClr val="152247"/>
          </a:solidFill>
          <a:ln>
            <a:solidFill>
              <a:srgbClr val="152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2062" name="Picture 14" descr="Latindevelopers – Página 2 – La comunidad de programadores">
            <a:extLst>
              <a:ext uri="{FF2B5EF4-FFF2-40B4-BE49-F238E27FC236}">
                <a16:creationId xmlns:a16="http://schemas.microsoft.com/office/drawing/2014/main" id="{DACAB757-AF6B-2394-F889-2CACD29A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254" y="2338250"/>
            <a:ext cx="538730" cy="5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Excel icon">
            <a:extLst>
              <a:ext uri="{FF2B5EF4-FFF2-40B4-BE49-F238E27FC236}">
                <a16:creationId xmlns:a16="http://schemas.microsoft.com/office/drawing/2014/main" id="{5E033408-F00B-1138-5807-0B7CC1A19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984" y="2338250"/>
            <a:ext cx="538730" cy="5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sv, file, icon, plano icon">
            <a:extLst>
              <a:ext uri="{FF2B5EF4-FFF2-40B4-BE49-F238E27FC236}">
                <a16:creationId xmlns:a16="http://schemas.microsoft.com/office/drawing/2014/main" id="{A184753B-0698-7933-0EC9-FA0A4789D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646" y="2313644"/>
            <a:ext cx="538730" cy="538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335E3DA4-F631-91A1-4972-27DA79B2E87F}"/>
              </a:ext>
            </a:extLst>
          </p:cNvPr>
          <p:cNvSpPr/>
          <p:nvPr/>
        </p:nvSpPr>
        <p:spPr>
          <a:xfrm>
            <a:off x="2122714" y="2952206"/>
            <a:ext cx="228600" cy="476794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AF19CC-C02E-341B-B14E-3DC3E1FCBE32}"/>
              </a:ext>
            </a:extLst>
          </p:cNvPr>
          <p:cNvSpPr/>
          <p:nvPr/>
        </p:nvSpPr>
        <p:spPr>
          <a:xfrm>
            <a:off x="1341254" y="2005149"/>
            <a:ext cx="2139997" cy="257875"/>
          </a:xfrm>
          <a:prstGeom prst="rect">
            <a:avLst/>
          </a:prstGeom>
          <a:solidFill>
            <a:srgbClr val="152247"/>
          </a:solidFill>
          <a:ln>
            <a:solidFill>
              <a:srgbClr val="152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4D882-C0DB-7448-174E-F724F39E2B9F}"/>
              </a:ext>
            </a:extLst>
          </p:cNvPr>
          <p:cNvSpPr txBox="1"/>
          <p:nvPr/>
        </p:nvSpPr>
        <p:spPr>
          <a:xfrm>
            <a:off x="1290911" y="1882711"/>
            <a:ext cx="2452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rgbClr val="C8C8C9"/>
                </a:solidFill>
              </a:rPr>
              <a:t>Multiple data sources</a:t>
            </a:r>
          </a:p>
        </p:txBody>
      </p:sp>
    </p:spTree>
    <p:extLst>
      <p:ext uri="{BB962C8B-B14F-4D97-AF65-F5344CB8AC3E}">
        <p14:creationId xmlns:p14="http://schemas.microsoft.com/office/powerpoint/2010/main" val="345152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Elements of Power BI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Content Placeholder 27">
            <a:extLst>
              <a:ext uri="{FF2B5EF4-FFF2-40B4-BE49-F238E27FC236}">
                <a16:creationId xmlns:a16="http://schemas.microsoft.com/office/drawing/2014/main" id="{0119E7A8-8FBF-89D4-0482-162DED56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9505" r="-1"/>
          <a:stretch/>
        </p:blipFill>
        <p:spPr>
          <a:xfrm>
            <a:off x="694345" y="2281572"/>
            <a:ext cx="559663" cy="1740278"/>
          </a:xfr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8DC7676-22BE-3B73-37C7-13A0B9B4DBC4}"/>
              </a:ext>
            </a:extLst>
          </p:cNvPr>
          <p:cNvSpPr txBox="1"/>
          <p:nvPr/>
        </p:nvSpPr>
        <p:spPr>
          <a:xfrm>
            <a:off x="1319807" y="2462435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Report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EC403C-AF1B-C360-9E0B-2B015A0CBDB2}"/>
              </a:ext>
            </a:extLst>
          </p:cNvPr>
          <p:cNvSpPr txBox="1"/>
          <p:nvPr/>
        </p:nvSpPr>
        <p:spPr>
          <a:xfrm>
            <a:off x="1269657" y="3043880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Data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3E0A835-F45D-B63D-D594-41BA31E939C0}"/>
              </a:ext>
            </a:extLst>
          </p:cNvPr>
          <p:cNvSpPr txBox="1"/>
          <p:nvPr/>
        </p:nvSpPr>
        <p:spPr>
          <a:xfrm>
            <a:off x="1254008" y="3615165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Model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8175F1F-DB69-C384-4C12-B31B5207B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2482" y="1967746"/>
            <a:ext cx="8425034" cy="10656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F397489-70E8-9C22-832E-DE93A4C3E2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2499" y="3304322"/>
            <a:ext cx="1771663" cy="294324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6C727A1-6894-6196-B994-D80CC11910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7426" y="4821169"/>
            <a:ext cx="6677074" cy="12001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9D5FE51-2E8A-9C15-79BF-AB0827C6A3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7426" y="3450346"/>
            <a:ext cx="6467522" cy="114300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5B0EEC9-9CEB-9219-2672-15A6AB2353D9}"/>
              </a:ext>
            </a:extLst>
          </p:cNvPr>
          <p:cNvSpPr txBox="1"/>
          <p:nvPr/>
        </p:nvSpPr>
        <p:spPr>
          <a:xfrm>
            <a:off x="355284" y="1752289"/>
            <a:ext cx="2122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Views of Power BI</a:t>
            </a:r>
          </a:p>
        </p:txBody>
      </p:sp>
    </p:spTree>
    <p:extLst>
      <p:ext uri="{BB962C8B-B14F-4D97-AF65-F5344CB8AC3E}">
        <p14:creationId xmlns:p14="http://schemas.microsoft.com/office/powerpoint/2010/main" val="3874245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oogle Shape;16464;p83">
            <a:extLst>
              <a:ext uri="{FF2B5EF4-FFF2-40B4-BE49-F238E27FC236}">
                <a16:creationId xmlns:a16="http://schemas.microsoft.com/office/drawing/2014/main" id="{88A53498-2ABC-EECD-5797-92E1104EB76B}"/>
              </a:ext>
            </a:extLst>
          </p:cNvPr>
          <p:cNvGrpSpPr/>
          <p:nvPr/>
        </p:nvGrpSpPr>
        <p:grpSpPr>
          <a:xfrm>
            <a:off x="11474162" y="88794"/>
            <a:ext cx="607514" cy="477996"/>
            <a:chOff x="2194468" y="2938865"/>
            <a:chExt cx="355993" cy="267766"/>
          </a:xfrm>
          <a:solidFill>
            <a:schemeClr val="bg1"/>
          </a:solidFill>
        </p:grpSpPr>
        <p:sp>
          <p:nvSpPr>
            <p:cNvPr id="5" name="Google Shape;16465;p83">
              <a:extLst>
                <a:ext uri="{FF2B5EF4-FFF2-40B4-BE49-F238E27FC236}">
                  <a16:creationId xmlns:a16="http://schemas.microsoft.com/office/drawing/2014/main" id="{0DDB84AE-5EE4-2722-ABC4-7099A5733878}"/>
                </a:ext>
              </a:extLst>
            </p:cNvPr>
            <p:cNvSpPr/>
            <p:nvPr/>
          </p:nvSpPr>
          <p:spPr>
            <a:xfrm>
              <a:off x="2194468" y="2938865"/>
              <a:ext cx="355993" cy="267766"/>
            </a:xfrm>
            <a:custGeom>
              <a:avLst/>
              <a:gdLst/>
              <a:ahLst/>
              <a:cxnLst/>
              <a:rect l="l" t="t" r="r" b="b"/>
              <a:pathLst>
                <a:path w="11193" h="8419" extrusionOk="0">
                  <a:moveTo>
                    <a:pt x="10859" y="1727"/>
                  </a:moveTo>
                  <a:lnTo>
                    <a:pt x="10859" y="7692"/>
                  </a:lnTo>
                  <a:cubicBezTo>
                    <a:pt x="10859" y="7919"/>
                    <a:pt x="10680" y="8097"/>
                    <a:pt x="10466" y="8097"/>
                  </a:cubicBezTo>
                  <a:lnTo>
                    <a:pt x="727" y="8097"/>
                  </a:lnTo>
                  <a:cubicBezTo>
                    <a:pt x="501" y="8097"/>
                    <a:pt x="322" y="7919"/>
                    <a:pt x="322" y="7692"/>
                  </a:cubicBezTo>
                  <a:lnTo>
                    <a:pt x="322" y="1727"/>
                  </a:lnTo>
                  <a:close/>
                  <a:moveTo>
                    <a:pt x="727" y="1"/>
                  </a:moveTo>
                  <a:cubicBezTo>
                    <a:pt x="322" y="1"/>
                    <a:pt x="0" y="322"/>
                    <a:pt x="0" y="727"/>
                  </a:cubicBezTo>
                  <a:lnTo>
                    <a:pt x="0" y="7692"/>
                  </a:lnTo>
                  <a:cubicBezTo>
                    <a:pt x="0" y="8097"/>
                    <a:pt x="322" y="8419"/>
                    <a:pt x="727" y="8419"/>
                  </a:cubicBezTo>
                  <a:lnTo>
                    <a:pt x="10466" y="8419"/>
                  </a:lnTo>
                  <a:cubicBezTo>
                    <a:pt x="10859" y="8419"/>
                    <a:pt x="11192" y="8097"/>
                    <a:pt x="11192" y="7692"/>
                  </a:cubicBezTo>
                  <a:lnTo>
                    <a:pt x="11192" y="727"/>
                  </a:lnTo>
                  <a:cubicBezTo>
                    <a:pt x="11192" y="322"/>
                    <a:pt x="10859" y="1"/>
                    <a:pt x="10466" y="1"/>
                  </a:cubicBezTo>
                  <a:lnTo>
                    <a:pt x="3644" y="1"/>
                  </a:lnTo>
                  <a:cubicBezTo>
                    <a:pt x="3560" y="1"/>
                    <a:pt x="3477" y="72"/>
                    <a:pt x="3477" y="168"/>
                  </a:cubicBezTo>
                  <a:cubicBezTo>
                    <a:pt x="3477" y="251"/>
                    <a:pt x="3560" y="322"/>
                    <a:pt x="3644" y="322"/>
                  </a:cubicBezTo>
                  <a:lnTo>
                    <a:pt x="10466" y="322"/>
                  </a:lnTo>
                  <a:cubicBezTo>
                    <a:pt x="10680" y="322"/>
                    <a:pt x="10859" y="501"/>
                    <a:pt x="10859" y="727"/>
                  </a:cubicBezTo>
                  <a:lnTo>
                    <a:pt x="10859" y="1394"/>
                  </a:lnTo>
                  <a:lnTo>
                    <a:pt x="322" y="1394"/>
                  </a:lnTo>
                  <a:lnTo>
                    <a:pt x="322" y="727"/>
                  </a:lnTo>
                  <a:cubicBezTo>
                    <a:pt x="322" y="501"/>
                    <a:pt x="501" y="322"/>
                    <a:pt x="727" y="322"/>
                  </a:cubicBezTo>
                  <a:lnTo>
                    <a:pt x="2989" y="322"/>
                  </a:lnTo>
                  <a:cubicBezTo>
                    <a:pt x="3084" y="322"/>
                    <a:pt x="3156" y="251"/>
                    <a:pt x="3156" y="156"/>
                  </a:cubicBezTo>
                  <a:cubicBezTo>
                    <a:pt x="3156" y="72"/>
                    <a:pt x="3084" y="1"/>
                    <a:pt x="29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6466;p83">
              <a:extLst>
                <a:ext uri="{FF2B5EF4-FFF2-40B4-BE49-F238E27FC236}">
                  <a16:creationId xmlns:a16="http://schemas.microsoft.com/office/drawing/2014/main" id="{1C144937-4D5D-C8F7-72FC-91ED01998117}"/>
                </a:ext>
              </a:extLst>
            </p:cNvPr>
            <p:cNvSpPr/>
            <p:nvPr/>
          </p:nvSpPr>
          <p:spPr>
            <a:xfrm>
              <a:off x="2217940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6" y="334"/>
                    <a:pt x="1227" y="251"/>
                    <a:pt x="1227" y="167"/>
                  </a:cubicBezTo>
                  <a:cubicBezTo>
                    <a:pt x="1227" y="72"/>
                    <a:pt x="1156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6467;p83">
              <a:extLst>
                <a:ext uri="{FF2B5EF4-FFF2-40B4-BE49-F238E27FC236}">
                  <a16:creationId xmlns:a16="http://schemas.microsoft.com/office/drawing/2014/main" id="{A7A5FEF3-EBD7-47CD-DBBD-AF8B8F602999}"/>
                </a:ext>
              </a:extLst>
            </p:cNvPr>
            <p:cNvSpPr/>
            <p:nvPr/>
          </p:nvSpPr>
          <p:spPr>
            <a:xfrm>
              <a:off x="2270959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6468;p83">
              <a:extLst>
                <a:ext uri="{FF2B5EF4-FFF2-40B4-BE49-F238E27FC236}">
                  <a16:creationId xmlns:a16="http://schemas.microsoft.com/office/drawing/2014/main" id="{90258FCB-23E5-B2C6-C4D4-14959759EC18}"/>
                </a:ext>
              </a:extLst>
            </p:cNvPr>
            <p:cNvSpPr/>
            <p:nvPr/>
          </p:nvSpPr>
          <p:spPr>
            <a:xfrm>
              <a:off x="2323978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6469;p83">
              <a:extLst>
                <a:ext uri="{FF2B5EF4-FFF2-40B4-BE49-F238E27FC236}">
                  <a16:creationId xmlns:a16="http://schemas.microsoft.com/office/drawing/2014/main" id="{6CE77295-CF34-BA25-C51D-4E08A1F3C3FA}"/>
                </a:ext>
              </a:extLst>
            </p:cNvPr>
            <p:cNvSpPr/>
            <p:nvPr/>
          </p:nvSpPr>
          <p:spPr>
            <a:xfrm>
              <a:off x="2376996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55" y="334"/>
                    <a:pt x="1227" y="251"/>
                    <a:pt x="1227" y="167"/>
                  </a:cubicBezTo>
                  <a:cubicBezTo>
                    <a:pt x="1227" y="72"/>
                    <a:pt x="1155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6470;p83">
              <a:extLst>
                <a:ext uri="{FF2B5EF4-FFF2-40B4-BE49-F238E27FC236}">
                  <a16:creationId xmlns:a16="http://schemas.microsoft.com/office/drawing/2014/main" id="{9CE10712-D9D0-37B6-D3DC-4AEA7F8EB13D}"/>
                </a:ext>
              </a:extLst>
            </p:cNvPr>
            <p:cNvSpPr/>
            <p:nvPr/>
          </p:nvSpPr>
          <p:spPr>
            <a:xfrm>
              <a:off x="2429634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7" y="251"/>
                    <a:pt x="1227" y="167"/>
                  </a:cubicBezTo>
                  <a:cubicBezTo>
                    <a:pt x="1227" y="72"/>
                    <a:pt x="1143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6471;p83">
              <a:extLst>
                <a:ext uri="{FF2B5EF4-FFF2-40B4-BE49-F238E27FC236}">
                  <a16:creationId xmlns:a16="http://schemas.microsoft.com/office/drawing/2014/main" id="{83D98CA9-798F-EA8F-6E99-0557F4620C5F}"/>
                </a:ext>
              </a:extLst>
            </p:cNvPr>
            <p:cNvSpPr/>
            <p:nvPr/>
          </p:nvSpPr>
          <p:spPr>
            <a:xfrm>
              <a:off x="2482653" y="3005528"/>
              <a:ext cx="39025" cy="10623"/>
            </a:xfrm>
            <a:custGeom>
              <a:avLst/>
              <a:gdLst/>
              <a:ahLst/>
              <a:cxnLst/>
              <a:rect l="l" t="t" r="r" b="b"/>
              <a:pathLst>
                <a:path w="1227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1060" y="334"/>
                  </a:lnTo>
                  <a:cubicBezTo>
                    <a:pt x="1143" y="334"/>
                    <a:pt x="1226" y="251"/>
                    <a:pt x="1226" y="167"/>
                  </a:cubicBezTo>
                  <a:cubicBezTo>
                    <a:pt x="1215" y="72"/>
                    <a:pt x="1143" y="0"/>
                    <a:pt x="10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6472;p83">
              <a:extLst>
                <a:ext uri="{FF2B5EF4-FFF2-40B4-BE49-F238E27FC236}">
                  <a16:creationId xmlns:a16="http://schemas.microsoft.com/office/drawing/2014/main" id="{EEAF04B4-988F-C5B7-4F65-E8047218C1AF}"/>
                </a:ext>
              </a:extLst>
            </p:cNvPr>
            <p:cNvSpPr/>
            <p:nvPr/>
          </p:nvSpPr>
          <p:spPr>
            <a:xfrm>
              <a:off x="2223251" y="2962369"/>
              <a:ext cx="259433" cy="10623"/>
            </a:xfrm>
            <a:custGeom>
              <a:avLst/>
              <a:gdLst/>
              <a:ahLst/>
              <a:cxnLst/>
              <a:rect l="l" t="t" r="r" b="b"/>
              <a:pathLst>
                <a:path w="8157" h="334" extrusionOk="0"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cubicBezTo>
                    <a:pt x="0" y="262"/>
                    <a:pt x="72" y="334"/>
                    <a:pt x="167" y="334"/>
                  </a:cubicBezTo>
                  <a:lnTo>
                    <a:pt x="7989" y="334"/>
                  </a:lnTo>
                  <a:cubicBezTo>
                    <a:pt x="8085" y="334"/>
                    <a:pt x="8156" y="262"/>
                    <a:pt x="8156" y="167"/>
                  </a:cubicBezTo>
                  <a:cubicBezTo>
                    <a:pt x="8156" y="84"/>
                    <a:pt x="8085" y="0"/>
                    <a:pt x="7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6473;p83">
              <a:extLst>
                <a:ext uri="{FF2B5EF4-FFF2-40B4-BE49-F238E27FC236}">
                  <a16:creationId xmlns:a16="http://schemas.microsoft.com/office/drawing/2014/main" id="{71C0DBD9-C004-88A3-06D4-3A0B3A0C5715}"/>
                </a:ext>
              </a:extLst>
            </p:cNvPr>
            <p:cNvSpPr/>
            <p:nvPr/>
          </p:nvSpPr>
          <p:spPr>
            <a:xfrm>
              <a:off x="2502340" y="2954927"/>
              <a:ext cx="30692" cy="25635"/>
            </a:xfrm>
            <a:custGeom>
              <a:avLst/>
              <a:gdLst/>
              <a:ahLst/>
              <a:cxnLst/>
              <a:rect l="l" t="t" r="r" b="b"/>
              <a:pathLst>
                <a:path w="965" h="806" extrusionOk="0">
                  <a:moveTo>
                    <a:pt x="228" y="0"/>
                  </a:moveTo>
                  <a:cubicBezTo>
                    <a:pt x="183" y="0"/>
                    <a:pt x="139" y="18"/>
                    <a:pt x="107" y="56"/>
                  </a:cubicBezTo>
                  <a:cubicBezTo>
                    <a:pt x="48" y="139"/>
                    <a:pt x="48" y="234"/>
                    <a:pt x="119" y="294"/>
                  </a:cubicBezTo>
                  <a:lnTo>
                    <a:pt x="238" y="401"/>
                  </a:lnTo>
                  <a:lnTo>
                    <a:pt x="119" y="508"/>
                  </a:lnTo>
                  <a:cubicBezTo>
                    <a:pt x="0" y="615"/>
                    <a:pt x="84" y="806"/>
                    <a:pt x="226" y="806"/>
                  </a:cubicBezTo>
                  <a:cubicBezTo>
                    <a:pt x="334" y="806"/>
                    <a:pt x="357" y="734"/>
                    <a:pt x="488" y="627"/>
                  </a:cubicBezTo>
                  <a:cubicBezTo>
                    <a:pt x="596" y="734"/>
                    <a:pt x="643" y="806"/>
                    <a:pt x="738" y="806"/>
                  </a:cubicBezTo>
                  <a:cubicBezTo>
                    <a:pt x="881" y="806"/>
                    <a:pt x="965" y="615"/>
                    <a:pt x="846" y="508"/>
                  </a:cubicBezTo>
                  <a:lnTo>
                    <a:pt x="750" y="401"/>
                  </a:lnTo>
                  <a:lnTo>
                    <a:pt x="869" y="294"/>
                  </a:lnTo>
                  <a:cubicBezTo>
                    <a:pt x="941" y="234"/>
                    <a:pt x="941" y="139"/>
                    <a:pt x="881" y="56"/>
                  </a:cubicBezTo>
                  <a:cubicBezTo>
                    <a:pt x="850" y="18"/>
                    <a:pt x="806" y="0"/>
                    <a:pt x="761" y="0"/>
                  </a:cubicBezTo>
                  <a:cubicBezTo>
                    <a:pt x="720" y="0"/>
                    <a:pt x="677" y="15"/>
                    <a:pt x="643" y="44"/>
                  </a:cubicBezTo>
                  <a:lnTo>
                    <a:pt x="500" y="175"/>
                  </a:lnTo>
                  <a:lnTo>
                    <a:pt x="346" y="44"/>
                  </a:lnTo>
                  <a:cubicBezTo>
                    <a:pt x="311" y="15"/>
                    <a:pt x="269" y="0"/>
                    <a:pt x="2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6474;p83">
              <a:extLst>
                <a:ext uri="{FF2B5EF4-FFF2-40B4-BE49-F238E27FC236}">
                  <a16:creationId xmlns:a16="http://schemas.microsoft.com/office/drawing/2014/main" id="{3B99A123-EE2C-53C8-55BD-C0F5A42AE6B8}"/>
                </a:ext>
              </a:extLst>
            </p:cNvPr>
            <p:cNvSpPr/>
            <p:nvPr/>
          </p:nvSpPr>
          <p:spPr>
            <a:xfrm>
              <a:off x="2217940" y="3032404"/>
              <a:ext cx="101140" cy="83361"/>
            </a:xfrm>
            <a:custGeom>
              <a:avLst/>
              <a:gdLst/>
              <a:ahLst/>
              <a:cxnLst/>
              <a:rect l="l" t="t" r="r" b="b"/>
              <a:pathLst>
                <a:path w="3180" h="2621" extrusionOk="0">
                  <a:moveTo>
                    <a:pt x="525" y="1"/>
                  </a:moveTo>
                  <a:cubicBezTo>
                    <a:pt x="227" y="1"/>
                    <a:pt x="1" y="239"/>
                    <a:pt x="1" y="525"/>
                  </a:cubicBezTo>
                  <a:lnTo>
                    <a:pt x="1" y="2465"/>
                  </a:lnTo>
                  <a:cubicBezTo>
                    <a:pt x="1" y="2549"/>
                    <a:pt x="84" y="2620"/>
                    <a:pt x="167" y="2620"/>
                  </a:cubicBezTo>
                  <a:cubicBezTo>
                    <a:pt x="263" y="2620"/>
                    <a:pt x="334" y="2549"/>
                    <a:pt x="334" y="2465"/>
                  </a:cubicBezTo>
                  <a:lnTo>
                    <a:pt x="334" y="525"/>
                  </a:lnTo>
                  <a:cubicBezTo>
                    <a:pt x="334" y="418"/>
                    <a:pt x="417" y="334"/>
                    <a:pt x="525" y="334"/>
                  </a:cubicBezTo>
                  <a:lnTo>
                    <a:pt x="3013" y="334"/>
                  </a:lnTo>
                  <a:cubicBezTo>
                    <a:pt x="3096" y="334"/>
                    <a:pt x="3180" y="263"/>
                    <a:pt x="3180" y="168"/>
                  </a:cubicBezTo>
                  <a:cubicBezTo>
                    <a:pt x="3180" y="84"/>
                    <a:pt x="3096" y="1"/>
                    <a:pt x="3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6475;p83">
              <a:extLst>
                <a:ext uri="{FF2B5EF4-FFF2-40B4-BE49-F238E27FC236}">
                  <a16:creationId xmlns:a16="http://schemas.microsoft.com/office/drawing/2014/main" id="{C2D8A292-69E5-DFE2-436A-AF8C070685AE}"/>
                </a:ext>
              </a:extLst>
            </p:cNvPr>
            <p:cNvSpPr/>
            <p:nvPr/>
          </p:nvSpPr>
          <p:spPr>
            <a:xfrm>
              <a:off x="2217558" y="3082401"/>
              <a:ext cx="133708" cy="96592"/>
            </a:xfrm>
            <a:custGeom>
              <a:avLst/>
              <a:gdLst/>
              <a:ahLst/>
              <a:cxnLst/>
              <a:rect l="l" t="t" r="r" b="b"/>
              <a:pathLst>
                <a:path w="4204" h="3037" extrusionOk="0">
                  <a:moveTo>
                    <a:pt x="1918" y="322"/>
                  </a:moveTo>
                  <a:cubicBezTo>
                    <a:pt x="2061" y="322"/>
                    <a:pt x="2180" y="393"/>
                    <a:pt x="2239" y="512"/>
                  </a:cubicBezTo>
                  <a:lnTo>
                    <a:pt x="2549" y="1143"/>
                  </a:lnTo>
                  <a:cubicBezTo>
                    <a:pt x="2382" y="1322"/>
                    <a:pt x="2156" y="1405"/>
                    <a:pt x="1918" y="1405"/>
                  </a:cubicBezTo>
                  <a:cubicBezTo>
                    <a:pt x="1680" y="1405"/>
                    <a:pt x="1465" y="1298"/>
                    <a:pt x="1299" y="1143"/>
                  </a:cubicBezTo>
                  <a:lnTo>
                    <a:pt x="1608" y="512"/>
                  </a:lnTo>
                  <a:cubicBezTo>
                    <a:pt x="1668" y="393"/>
                    <a:pt x="1787" y="322"/>
                    <a:pt x="1918" y="322"/>
                  </a:cubicBezTo>
                  <a:close/>
                  <a:moveTo>
                    <a:pt x="2727" y="1453"/>
                  </a:moveTo>
                  <a:lnTo>
                    <a:pt x="3346" y="2691"/>
                  </a:lnTo>
                  <a:lnTo>
                    <a:pt x="525" y="2691"/>
                  </a:lnTo>
                  <a:lnTo>
                    <a:pt x="1144" y="1453"/>
                  </a:lnTo>
                  <a:cubicBezTo>
                    <a:pt x="1370" y="1644"/>
                    <a:pt x="1644" y="1751"/>
                    <a:pt x="1941" y="1751"/>
                  </a:cubicBezTo>
                  <a:cubicBezTo>
                    <a:pt x="2239" y="1751"/>
                    <a:pt x="2501" y="1644"/>
                    <a:pt x="2727" y="1453"/>
                  </a:cubicBezTo>
                  <a:close/>
                  <a:moveTo>
                    <a:pt x="1918" y="0"/>
                  </a:moveTo>
                  <a:cubicBezTo>
                    <a:pt x="1668" y="0"/>
                    <a:pt x="1430" y="143"/>
                    <a:pt x="1310" y="370"/>
                  </a:cubicBezTo>
                  <a:lnTo>
                    <a:pt x="941" y="1084"/>
                  </a:lnTo>
                  <a:lnTo>
                    <a:pt x="322" y="2275"/>
                  </a:lnTo>
                  <a:lnTo>
                    <a:pt x="322" y="1572"/>
                  </a:lnTo>
                  <a:cubicBezTo>
                    <a:pt x="322" y="1489"/>
                    <a:pt x="251" y="1405"/>
                    <a:pt x="167" y="1405"/>
                  </a:cubicBezTo>
                  <a:cubicBezTo>
                    <a:pt x="72" y="1405"/>
                    <a:pt x="1" y="1489"/>
                    <a:pt x="1" y="1572"/>
                  </a:cubicBezTo>
                  <a:lnTo>
                    <a:pt x="1" y="2501"/>
                  </a:lnTo>
                  <a:cubicBezTo>
                    <a:pt x="1" y="2644"/>
                    <a:pt x="60" y="2775"/>
                    <a:pt x="167" y="2882"/>
                  </a:cubicBezTo>
                  <a:cubicBezTo>
                    <a:pt x="263" y="2977"/>
                    <a:pt x="382" y="3037"/>
                    <a:pt x="525" y="3037"/>
                  </a:cubicBezTo>
                  <a:lnTo>
                    <a:pt x="4001" y="3037"/>
                  </a:lnTo>
                  <a:cubicBezTo>
                    <a:pt x="4097" y="3037"/>
                    <a:pt x="4168" y="2953"/>
                    <a:pt x="4168" y="2870"/>
                  </a:cubicBezTo>
                  <a:cubicBezTo>
                    <a:pt x="4204" y="2763"/>
                    <a:pt x="4120" y="2691"/>
                    <a:pt x="4037" y="2691"/>
                  </a:cubicBezTo>
                  <a:lnTo>
                    <a:pt x="3704" y="2691"/>
                  </a:lnTo>
                  <a:lnTo>
                    <a:pt x="2537" y="370"/>
                  </a:lnTo>
                  <a:cubicBezTo>
                    <a:pt x="2418" y="131"/>
                    <a:pt x="2180" y="0"/>
                    <a:pt x="191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476;p83">
              <a:extLst>
                <a:ext uri="{FF2B5EF4-FFF2-40B4-BE49-F238E27FC236}">
                  <a16:creationId xmlns:a16="http://schemas.microsoft.com/office/drawing/2014/main" id="{644AFB84-3EC1-D34A-59DC-B970540E295A}"/>
                </a:ext>
              </a:extLst>
            </p:cNvPr>
            <p:cNvSpPr/>
            <p:nvPr/>
          </p:nvSpPr>
          <p:spPr>
            <a:xfrm>
              <a:off x="2329671" y="3032404"/>
              <a:ext cx="82566" cy="145444"/>
            </a:xfrm>
            <a:custGeom>
              <a:avLst/>
              <a:gdLst/>
              <a:ahLst/>
              <a:cxnLst/>
              <a:rect l="l" t="t" r="r" b="b"/>
              <a:pathLst>
                <a:path w="2596" h="4573" extrusionOk="0">
                  <a:moveTo>
                    <a:pt x="167" y="1"/>
                  </a:moveTo>
                  <a:cubicBezTo>
                    <a:pt x="71" y="1"/>
                    <a:pt x="0" y="84"/>
                    <a:pt x="0" y="168"/>
                  </a:cubicBezTo>
                  <a:cubicBezTo>
                    <a:pt x="0" y="263"/>
                    <a:pt x="71" y="334"/>
                    <a:pt x="167" y="334"/>
                  </a:cubicBezTo>
                  <a:lnTo>
                    <a:pt x="2072" y="334"/>
                  </a:lnTo>
                  <a:cubicBezTo>
                    <a:pt x="2179" y="334"/>
                    <a:pt x="2262" y="418"/>
                    <a:pt x="2262" y="525"/>
                  </a:cubicBezTo>
                  <a:lnTo>
                    <a:pt x="2262" y="4049"/>
                  </a:lnTo>
                  <a:cubicBezTo>
                    <a:pt x="2262" y="4156"/>
                    <a:pt x="2179" y="4251"/>
                    <a:pt x="2072" y="4251"/>
                  </a:cubicBezTo>
                  <a:lnTo>
                    <a:pt x="1179" y="4251"/>
                  </a:lnTo>
                  <a:cubicBezTo>
                    <a:pt x="1095" y="4251"/>
                    <a:pt x="1012" y="4323"/>
                    <a:pt x="1012" y="4406"/>
                  </a:cubicBezTo>
                  <a:cubicBezTo>
                    <a:pt x="1012" y="4501"/>
                    <a:pt x="1095" y="4573"/>
                    <a:pt x="1179" y="4573"/>
                  </a:cubicBezTo>
                  <a:lnTo>
                    <a:pt x="2072" y="4573"/>
                  </a:lnTo>
                  <a:cubicBezTo>
                    <a:pt x="2369" y="4573"/>
                    <a:pt x="2596" y="4335"/>
                    <a:pt x="2596" y="4049"/>
                  </a:cubicBezTo>
                  <a:lnTo>
                    <a:pt x="2596" y="525"/>
                  </a:lnTo>
                  <a:cubicBezTo>
                    <a:pt x="2596" y="239"/>
                    <a:pt x="2357" y="1"/>
                    <a:pt x="207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6477;p83">
              <a:extLst>
                <a:ext uri="{FF2B5EF4-FFF2-40B4-BE49-F238E27FC236}">
                  <a16:creationId xmlns:a16="http://schemas.microsoft.com/office/drawing/2014/main" id="{DC10A701-ABF2-287A-6357-F3E4103E6918}"/>
                </a:ext>
              </a:extLst>
            </p:cNvPr>
            <p:cNvSpPr/>
            <p:nvPr/>
          </p:nvSpPr>
          <p:spPr>
            <a:xfrm>
              <a:off x="2437585" y="3032404"/>
              <a:ext cx="84092" cy="10655"/>
            </a:xfrm>
            <a:custGeom>
              <a:avLst/>
              <a:gdLst/>
              <a:ahLst/>
              <a:cxnLst/>
              <a:rect l="l" t="t" r="r" b="b"/>
              <a:pathLst>
                <a:path w="2644" h="335" extrusionOk="0">
                  <a:moveTo>
                    <a:pt x="167" y="1"/>
                  </a:moveTo>
                  <a:cubicBezTo>
                    <a:pt x="84" y="1"/>
                    <a:pt x="0" y="84"/>
                    <a:pt x="0" y="168"/>
                  </a:cubicBezTo>
                  <a:cubicBezTo>
                    <a:pt x="0" y="263"/>
                    <a:pt x="84" y="334"/>
                    <a:pt x="167" y="334"/>
                  </a:cubicBezTo>
                  <a:lnTo>
                    <a:pt x="2477" y="334"/>
                  </a:lnTo>
                  <a:cubicBezTo>
                    <a:pt x="2560" y="334"/>
                    <a:pt x="2643" y="263"/>
                    <a:pt x="2643" y="168"/>
                  </a:cubicBezTo>
                  <a:cubicBezTo>
                    <a:pt x="2632" y="84"/>
                    <a:pt x="2560" y="1"/>
                    <a:pt x="247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6478;p83">
              <a:extLst>
                <a:ext uri="{FF2B5EF4-FFF2-40B4-BE49-F238E27FC236}">
                  <a16:creationId xmlns:a16="http://schemas.microsoft.com/office/drawing/2014/main" id="{00C688C1-4D6A-9709-4DBF-CDD1F0ABA0B8}"/>
                </a:ext>
              </a:extLst>
            </p:cNvPr>
            <p:cNvSpPr/>
            <p:nvPr/>
          </p:nvSpPr>
          <p:spPr>
            <a:xfrm>
              <a:off x="2427344" y="3055144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84"/>
                    <a:pt x="1" y="167"/>
                  </a:cubicBezTo>
                  <a:cubicBezTo>
                    <a:pt x="1" y="262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2"/>
                    <a:pt x="2965" y="167"/>
                  </a:cubicBezTo>
                  <a:cubicBezTo>
                    <a:pt x="2954" y="84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6479;p83">
              <a:extLst>
                <a:ext uri="{FF2B5EF4-FFF2-40B4-BE49-F238E27FC236}">
                  <a16:creationId xmlns:a16="http://schemas.microsoft.com/office/drawing/2014/main" id="{4781088D-3153-2010-612D-1D5E33A7221E}"/>
                </a:ext>
              </a:extLst>
            </p:cNvPr>
            <p:cNvSpPr/>
            <p:nvPr/>
          </p:nvSpPr>
          <p:spPr>
            <a:xfrm>
              <a:off x="2427344" y="3077853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63"/>
                    <a:pt x="2965" y="167"/>
                  </a:cubicBezTo>
                  <a:cubicBezTo>
                    <a:pt x="2954" y="84"/>
                    <a:pt x="288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6480;p83">
              <a:extLst>
                <a:ext uri="{FF2B5EF4-FFF2-40B4-BE49-F238E27FC236}">
                  <a16:creationId xmlns:a16="http://schemas.microsoft.com/office/drawing/2014/main" id="{1C5D2351-C2C1-29B1-7386-397D578D64C9}"/>
                </a:ext>
              </a:extLst>
            </p:cNvPr>
            <p:cNvSpPr/>
            <p:nvPr/>
          </p:nvSpPr>
          <p:spPr>
            <a:xfrm>
              <a:off x="2427344" y="3100212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lnTo>
                    <a:pt x="2799" y="333"/>
                  </a:lnTo>
                  <a:cubicBezTo>
                    <a:pt x="2882" y="333"/>
                    <a:pt x="2965" y="250"/>
                    <a:pt x="2965" y="167"/>
                  </a:cubicBezTo>
                  <a:cubicBezTo>
                    <a:pt x="2965" y="71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6481;p83">
              <a:extLst>
                <a:ext uri="{FF2B5EF4-FFF2-40B4-BE49-F238E27FC236}">
                  <a16:creationId xmlns:a16="http://schemas.microsoft.com/office/drawing/2014/main" id="{FAE27703-CAF8-4E36-F36F-7C265E00FAEE}"/>
                </a:ext>
              </a:extLst>
            </p:cNvPr>
            <p:cNvSpPr/>
            <p:nvPr/>
          </p:nvSpPr>
          <p:spPr>
            <a:xfrm>
              <a:off x="2427344" y="3122921"/>
              <a:ext cx="94334" cy="10623"/>
            </a:xfrm>
            <a:custGeom>
              <a:avLst/>
              <a:gdLst/>
              <a:ahLst/>
              <a:cxnLst/>
              <a:rect l="l" t="t" r="r" b="b"/>
              <a:pathLst>
                <a:path w="2966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0"/>
                    <a:pt x="2965" y="167"/>
                  </a:cubicBezTo>
                  <a:cubicBezTo>
                    <a:pt x="2954" y="72"/>
                    <a:pt x="2882" y="0"/>
                    <a:pt x="2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6482;p83">
              <a:extLst>
                <a:ext uri="{FF2B5EF4-FFF2-40B4-BE49-F238E27FC236}">
                  <a16:creationId xmlns:a16="http://schemas.microsoft.com/office/drawing/2014/main" id="{A3B2DF39-6C0E-C4E6-2FBF-E8BFCC8694DD}"/>
                </a:ext>
              </a:extLst>
            </p:cNvPr>
            <p:cNvSpPr/>
            <p:nvPr/>
          </p:nvSpPr>
          <p:spPr>
            <a:xfrm>
              <a:off x="2427344" y="3145629"/>
              <a:ext cx="94334" cy="10655"/>
            </a:xfrm>
            <a:custGeom>
              <a:avLst/>
              <a:gdLst/>
              <a:ahLst/>
              <a:cxnLst/>
              <a:rect l="l" t="t" r="r" b="b"/>
              <a:pathLst>
                <a:path w="296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2799" y="334"/>
                  </a:lnTo>
                  <a:cubicBezTo>
                    <a:pt x="2882" y="334"/>
                    <a:pt x="2965" y="251"/>
                    <a:pt x="2965" y="167"/>
                  </a:cubicBezTo>
                  <a:cubicBezTo>
                    <a:pt x="2954" y="72"/>
                    <a:pt x="2882" y="1"/>
                    <a:pt x="279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6483;p83">
              <a:extLst>
                <a:ext uri="{FF2B5EF4-FFF2-40B4-BE49-F238E27FC236}">
                  <a16:creationId xmlns:a16="http://schemas.microsoft.com/office/drawing/2014/main" id="{6C3D8ACF-E20C-16D8-6A75-9C9C957E73E7}"/>
                </a:ext>
              </a:extLst>
            </p:cNvPr>
            <p:cNvSpPr/>
            <p:nvPr/>
          </p:nvSpPr>
          <p:spPr>
            <a:xfrm>
              <a:off x="2427344" y="3167988"/>
              <a:ext cx="68953" cy="10241"/>
            </a:xfrm>
            <a:custGeom>
              <a:avLst/>
              <a:gdLst/>
              <a:ahLst/>
              <a:cxnLst/>
              <a:rect l="l" t="t" r="r" b="b"/>
              <a:pathLst>
                <a:path w="2168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989" y="322"/>
                  </a:lnTo>
                  <a:cubicBezTo>
                    <a:pt x="2084" y="322"/>
                    <a:pt x="2156" y="250"/>
                    <a:pt x="2156" y="167"/>
                  </a:cubicBezTo>
                  <a:cubicBezTo>
                    <a:pt x="2168" y="72"/>
                    <a:pt x="2096" y="0"/>
                    <a:pt x="198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6484;p83">
              <a:extLst>
                <a:ext uri="{FF2B5EF4-FFF2-40B4-BE49-F238E27FC236}">
                  <a16:creationId xmlns:a16="http://schemas.microsoft.com/office/drawing/2014/main" id="{B6DE334E-D283-4798-85C0-57670E4E26C5}"/>
                </a:ext>
              </a:extLst>
            </p:cNvPr>
            <p:cNvSpPr/>
            <p:nvPr/>
          </p:nvSpPr>
          <p:spPr>
            <a:xfrm>
              <a:off x="2323214" y="3050882"/>
              <a:ext cx="66695" cy="69780"/>
            </a:xfrm>
            <a:custGeom>
              <a:avLst/>
              <a:gdLst/>
              <a:ahLst/>
              <a:cxnLst/>
              <a:rect l="l" t="t" r="r" b="b"/>
              <a:pathLst>
                <a:path w="2097" h="2194" extrusionOk="0">
                  <a:moveTo>
                    <a:pt x="715" y="408"/>
                  </a:moveTo>
                  <a:lnTo>
                    <a:pt x="715" y="527"/>
                  </a:lnTo>
                  <a:cubicBezTo>
                    <a:pt x="715" y="1075"/>
                    <a:pt x="1120" y="1527"/>
                    <a:pt x="1632" y="1611"/>
                  </a:cubicBezTo>
                  <a:cubicBezTo>
                    <a:pt x="1477" y="1742"/>
                    <a:pt x="1275" y="1837"/>
                    <a:pt x="1072" y="1837"/>
                  </a:cubicBezTo>
                  <a:cubicBezTo>
                    <a:pt x="655" y="1837"/>
                    <a:pt x="310" y="1492"/>
                    <a:pt x="310" y="1075"/>
                  </a:cubicBezTo>
                  <a:cubicBezTo>
                    <a:pt x="310" y="789"/>
                    <a:pt x="477" y="539"/>
                    <a:pt x="715" y="408"/>
                  </a:cubicBezTo>
                  <a:close/>
                  <a:moveTo>
                    <a:pt x="960" y="0"/>
                  </a:moveTo>
                  <a:cubicBezTo>
                    <a:pt x="950" y="0"/>
                    <a:pt x="939" y="1"/>
                    <a:pt x="929" y="3"/>
                  </a:cubicBezTo>
                  <a:cubicBezTo>
                    <a:pt x="394" y="75"/>
                    <a:pt x="1" y="539"/>
                    <a:pt x="1" y="1087"/>
                  </a:cubicBezTo>
                  <a:cubicBezTo>
                    <a:pt x="1" y="1694"/>
                    <a:pt x="489" y="2194"/>
                    <a:pt x="1096" y="2194"/>
                  </a:cubicBezTo>
                  <a:cubicBezTo>
                    <a:pt x="1525" y="2194"/>
                    <a:pt x="1929" y="1932"/>
                    <a:pt x="2096" y="1539"/>
                  </a:cubicBezTo>
                  <a:cubicBezTo>
                    <a:pt x="2096" y="1444"/>
                    <a:pt x="2084" y="1384"/>
                    <a:pt x="2048" y="1337"/>
                  </a:cubicBezTo>
                  <a:cubicBezTo>
                    <a:pt x="2030" y="1309"/>
                    <a:pt x="1990" y="1281"/>
                    <a:pt x="1945" y="1281"/>
                  </a:cubicBezTo>
                  <a:cubicBezTo>
                    <a:pt x="1932" y="1281"/>
                    <a:pt x="1919" y="1284"/>
                    <a:pt x="1906" y="1289"/>
                  </a:cubicBezTo>
                  <a:lnTo>
                    <a:pt x="1798" y="1289"/>
                  </a:lnTo>
                  <a:cubicBezTo>
                    <a:pt x="1382" y="1289"/>
                    <a:pt x="1036" y="944"/>
                    <a:pt x="1036" y="527"/>
                  </a:cubicBezTo>
                  <a:cubicBezTo>
                    <a:pt x="1036" y="420"/>
                    <a:pt x="1060" y="313"/>
                    <a:pt x="1096" y="229"/>
                  </a:cubicBezTo>
                  <a:cubicBezTo>
                    <a:pt x="1132" y="170"/>
                    <a:pt x="1120" y="110"/>
                    <a:pt x="1084" y="63"/>
                  </a:cubicBezTo>
                  <a:cubicBezTo>
                    <a:pt x="1054" y="23"/>
                    <a:pt x="1009" y="0"/>
                    <a:pt x="96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163147D-3804-E802-3609-8E469AEF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E" sz="6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r>
              <a:rPr lang="en-IE" sz="6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Power BI Dashboard Demo</a:t>
            </a:r>
          </a:p>
        </p:txBody>
      </p:sp>
    </p:spTree>
    <p:extLst>
      <p:ext uri="{BB962C8B-B14F-4D97-AF65-F5344CB8AC3E}">
        <p14:creationId xmlns:p14="http://schemas.microsoft.com/office/powerpoint/2010/main" val="2728763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22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74959-8098-50AA-B334-ADF04781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E" dirty="0">
                <a:solidFill>
                  <a:schemeClr val="bg1"/>
                </a:solidFill>
              </a:rPr>
              <a:t>Beyond this session!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Google Shape;3446;p53">
            <a:extLst>
              <a:ext uri="{FF2B5EF4-FFF2-40B4-BE49-F238E27FC236}">
                <a16:creationId xmlns:a16="http://schemas.microsoft.com/office/drawing/2014/main" id="{E733774D-BB46-8073-CA4F-283CA69C9E63}"/>
              </a:ext>
            </a:extLst>
          </p:cNvPr>
          <p:cNvSpPr/>
          <p:nvPr/>
        </p:nvSpPr>
        <p:spPr>
          <a:xfrm rot="-5400000" flipH="1">
            <a:off x="8239200" y="-363843"/>
            <a:ext cx="1977600" cy="5928000"/>
          </a:xfrm>
          <a:prstGeom prst="round2SameRect">
            <a:avLst>
              <a:gd name="adj1" fmla="val 1515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447;p53">
            <a:extLst>
              <a:ext uri="{FF2B5EF4-FFF2-40B4-BE49-F238E27FC236}">
                <a16:creationId xmlns:a16="http://schemas.microsoft.com/office/drawing/2014/main" id="{971645F7-E1BF-63AA-2E06-63FEF4E2451C}"/>
              </a:ext>
            </a:extLst>
          </p:cNvPr>
          <p:cNvSpPr/>
          <p:nvPr/>
        </p:nvSpPr>
        <p:spPr>
          <a:xfrm rot="-5400000" flipH="1">
            <a:off x="8239200" y="2080490"/>
            <a:ext cx="1977600" cy="5928000"/>
          </a:xfrm>
          <a:prstGeom prst="round2SameRect">
            <a:avLst>
              <a:gd name="adj1" fmla="val 1515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449;p53">
            <a:extLst>
              <a:ext uri="{FF2B5EF4-FFF2-40B4-BE49-F238E27FC236}">
                <a16:creationId xmlns:a16="http://schemas.microsoft.com/office/drawing/2014/main" id="{2DFE615A-8F32-1D2D-B191-010A9AB03EF2}"/>
              </a:ext>
            </a:extLst>
          </p:cNvPr>
          <p:cNvSpPr/>
          <p:nvPr/>
        </p:nvSpPr>
        <p:spPr>
          <a:xfrm rot="5400000">
            <a:off x="1976000" y="2079690"/>
            <a:ext cx="1977600" cy="5929600"/>
          </a:xfrm>
          <a:prstGeom prst="round2SameRect">
            <a:avLst>
              <a:gd name="adj1" fmla="val 15150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450;p53">
            <a:extLst>
              <a:ext uri="{FF2B5EF4-FFF2-40B4-BE49-F238E27FC236}">
                <a16:creationId xmlns:a16="http://schemas.microsoft.com/office/drawing/2014/main" id="{3497B37E-B6E6-1C87-4937-BDC0DA51AF51}"/>
              </a:ext>
            </a:extLst>
          </p:cNvPr>
          <p:cNvSpPr txBox="1">
            <a:spLocks/>
          </p:cNvSpPr>
          <p:nvPr/>
        </p:nvSpPr>
        <p:spPr>
          <a:xfrm>
            <a:off x="6864624" y="4835189"/>
            <a:ext cx="3718617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Managing roles – Admin, Member, Contributor, Viewer 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ECE470A-071A-B36C-A0FA-5576F1617598}"/>
              </a:ext>
            </a:extLst>
          </p:cNvPr>
          <p:cNvGrpSpPr/>
          <p:nvPr/>
        </p:nvGrpSpPr>
        <p:grpSpPr>
          <a:xfrm>
            <a:off x="0" y="1611357"/>
            <a:ext cx="6034014" cy="1977600"/>
            <a:chOff x="0" y="1611357"/>
            <a:chExt cx="6034014" cy="1977600"/>
          </a:xfrm>
        </p:grpSpPr>
        <p:sp>
          <p:nvSpPr>
            <p:cNvPr id="34" name="Google Shape;3448;p53">
              <a:extLst>
                <a:ext uri="{FF2B5EF4-FFF2-40B4-BE49-F238E27FC236}">
                  <a16:creationId xmlns:a16="http://schemas.microsoft.com/office/drawing/2014/main" id="{FD9A0C0F-66E4-9926-8D54-50866E414A33}"/>
                </a:ext>
              </a:extLst>
            </p:cNvPr>
            <p:cNvSpPr/>
            <p:nvPr/>
          </p:nvSpPr>
          <p:spPr>
            <a:xfrm rot="5400000">
              <a:off x="1976000" y="-364643"/>
              <a:ext cx="1977600" cy="5929600"/>
            </a:xfrm>
            <a:prstGeom prst="round2SameRect">
              <a:avLst>
                <a:gd name="adj1" fmla="val 15150"/>
                <a:gd name="adj2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452;p53">
              <a:extLst>
                <a:ext uri="{FF2B5EF4-FFF2-40B4-BE49-F238E27FC236}">
                  <a16:creationId xmlns:a16="http://schemas.microsoft.com/office/drawing/2014/main" id="{F22DF3C6-4B8E-FBF7-E808-7003DE8EF89A}"/>
                </a:ext>
              </a:extLst>
            </p:cNvPr>
            <p:cNvSpPr txBox="1">
              <a:spLocks/>
            </p:cNvSpPr>
            <p:nvPr/>
          </p:nvSpPr>
          <p:spPr>
            <a:xfrm>
              <a:off x="2489476" y="1857690"/>
              <a:ext cx="3492331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120000" tIns="121900" rIns="120000" bIns="121900" rtlCol="0" anchor="b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IE" dirty="0"/>
                <a:t>Power Query </a:t>
              </a:r>
            </a:p>
          </p:txBody>
        </p:sp>
        <p:sp>
          <p:nvSpPr>
            <p:cNvPr id="38" name="Google Shape;3453;p53">
              <a:extLst>
                <a:ext uri="{FF2B5EF4-FFF2-40B4-BE49-F238E27FC236}">
                  <a16:creationId xmlns:a16="http://schemas.microsoft.com/office/drawing/2014/main" id="{7E893ADA-AD51-C862-AAF9-C3120004414E}"/>
                </a:ext>
              </a:extLst>
            </p:cNvPr>
            <p:cNvSpPr txBox="1">
              <a:spLocks/>
            </p:cNvSpPr>
            <p:nvPr/>
          </p:nvSpPr>
          <p:spPr>
            <a:xfrm>
              <a:off x="1270900" y="2357759"/>
              <a:ext cx="4763114" cy="8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vert="horz" wrap="square" lIns="120000" tIns="121900" rIns="120000" bIns="121900" rtlCol="0" anchor="t" anchorCtr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Adding Columns /changing data types / other data-driven tasks  </a:t>
              </a:r>
            </a:p>
          </p:txBody>
        </p:sp>
      </p:grpSp>
      <p:sp>
        <p:nvSpPr>
          <p:cNvPr id="40" name="Google Shape;3455;p53">
            <a:extLst>
              <a:ext uri="{FF2B5EF4-FFF2-40B4-BE49-F238E27FC236}">
                <a16:creationId xmlns:a16="http://schemas.microsoft.com/office/drawing/2014/main" id="{40DD80E6-B66F-64E4-BBB7-BA79ED2F920A}"/>
              </a:ext>
            </a:extLst>
          </p:cNvPr>
          <p:cNvSpPr txBox="1">
            <a:spLocks/>
          </p:cNvSpPr>
          <p:nvPr/>
        </p:nvSpPr>
        <p:spPr>
          <a:xfrm>
            <a:off x="6414297" y="2335688"/>
            <a:ext cx="4212290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Creating Measures and calculated columns</a:t>
            </a:r>
          </a:p>
        </p:txBody>
      </p:sp>
      <p:sp>
        <p:nvSpPr>
          <p:cNvPr id="41" name="Google Shape;3456;p53">
            <a:extLst>
              <a:ext uri="{FF2B5EF4-FFF2-40B4-BE49-F238E27FC236}">
                <a16:creationId xmlns:a16="http://schemas.microsoft.com/office/drawing/2014/main" id="{D623343E-77BF-607B-B59E-1E227F2C1F06}"/>
              </a:ext>
            </a:extLst>
          </p:cNvPr>
          <p:cNvSpPr txBox="1">
            <a:spLocks/>
          </p:cNvSpPr>
          <p:nvPr/>
        </p:nvSpPr>
        <p:spPr>
          <a:xfrm>
            <a:off x="1142978" y="4302023"/>
            <a:ext cx="4656165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Advanced Analytics </a:t>
            </a:r>
          </a:p>
        </p:txBody>
      </p:sp>
      <p:sp>
        <p:nvSpPr>
          <p:cNvPr id="42" name="Google Shape;3457;p53">
            <a:extLst>
              <a:ext uri="{FF2B5EF4-FFF2-40B4-BE49-F238E27FC236}">
                <a16:creationId xmlns:a16="http://schemas.microsoft.com/office/drawing/2014/main" id="{51EBEA0D-AD22-A5EC-0E58-43939808D447}"/>
              </a:ext>
            </a:extLst>
          </p:cNvPr>
          <p:cNvSpPr txBox="1">
            <a:spLocks/>
          </p:cNvSpPr>
          <p:nvPr/>
        </p:nvSpPr>
        <p:spPr>
          <a:xfrm>
            <a:off x="1772000" y="4978890"/>
            <a:ext cx="3805840" cy="820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2000" dirty="0"/>
              <a:t>Data models created using R can  be Integration with Power BI</a:t>
            </a:r>
          </a:p>
        </p:txBody>
      </p:sp>
      <p:sp>
        <p:nvSpPr>
          <p:cNvPr id="43" name="Google Shape;3458;p53">
            <a:extLst>
              <a:ext uri="{FF2B5EF4-FFF2-40B4-BE49-F238E27FC236}">
                <a16:creationId xmlns:a16="http://schemas.microsoft.com/office/drawing/2014/main" id="{ED71E6B1-6EE5-9D9F-8A6D-FD6839DBC93E}"/>
              </a:ext>
            </a:extLst>
          </p:cNvPr>
          <p:cNvSpPr txBox="1">
            <a:spLocks/>
          </p:cNvSpPr>
          <p:nvPr/>
        </p:nvSpPr>
        <p:spPr>
          <a:xfrm>
            <a:off x="6791058" y="4382030"/>
            <a:ext cx="2995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dirty="0"/>
              <a:t>Security </a:t>
            </a:r>
          </a:p>
        </p:txBody>
      </p:sp>
      <p:sp>
        <p:nvSpPr>
          <p:cNvPr id="74" name="Google Shape;3454;p53">
            <a:extLst>
              <a:ext uri="{FF2B5EF4-FFF2-40B4-BE49-F238E27FC236}">
                <a16:creationId xmlns:a16="http://schemas.microsoft.com/office/drawing/2014/main" id="{32118944-0067-474B-E263-9EA53751B09C}"/>
              </a:ext>
            </a:extLst>
          </p:cNvPr>
          <p:cNvSpPr txBox="1">
            <a:spLocks/>
          </p:cNvSpPr>
          <p:nvPr/>
        </p:nvSpPr>
        <p:spPr>
          <a:xfrm>
            <a:off x="6404087" y="1902337"/>
            <a:ext cx="6340575" cy="61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0000" tIns="121900" rIns="120000" bIns="1219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E" b="1" dirty="0"/>
              <a:t>D</a:t>
            </a:r>
            <a:r>
              <a:rPr lang="en-IE" dirty="0"/>
              <a:t>ata </a:t>
            </a:r>
            <a:r>
              <a:rPr lang="en-IE" b="1" dirty="0"/>
              <a:t>A</a:t>
            </a:r>
            <a:r>
              <a:rPr lang="en-IE" dirty="0"/>
              <a:t>nalysis </a:t>
            </a:r>
            <a:r>
              <a:rPr lang="en-IE" dirty="0" err="1"/>
              <a:t>e</a:t>
            </a:r>
            <a:r>
              <a:rPr lang="en-IE" b="1" dirty="0" err="1"/>
              <a:t>X</a:t>
            </a:r>
            <a:r>
              <a:rPr lang="en-IE" dirty="0" err="1"/>
              <a:t>pressions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26949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5" grpId="0" animBg="1"/>
      <p:bldP spid="36" grpId="0"/>
      <p:bldP spid="40" grpId="0"/>
      <p:bldP spid="41" grpId="0"/>
      <p:bldP spid="42" grpId="0"/>
      <p:bldP spid="43" grpId="0"/>
      <p:bldP spid="7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</TotalTime>
  <Words>255</Words>
  <Application>Microsoft Office PowerPoint</Application>
  <PresentationFormat>Widescreen</PresentationFormat>
  <Paragraphs>74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Georgia</vt:lpstr>
      <vt:lpstr>Wingdings</vt:lpstr>
      <vt:lpstr>Office Theme</vt:lpstr>
      <vt:lpstr>Power BI 101</vt:lpstr>
      <vt:lpstr>Agenda</vt:lpstr>
      <vt:lpstr>Learning Objective</vt:lpstr>
      <vt:lpstr>Introduction to Power BI </vt:lpstr>
      <vt:lpstr>Types of Platform</vt:lpstr>
      <vt:lpstr>Process flow</vt:lpstr>
      <vt:lpstr>Elements of Power BI</vt:lpstr>
      <vt:lpstr>PowerPoint Presentation</vt:lpstr>
      <vt:lpstr>Beyond this session!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</dc:title>
  <dc:creator>Mithra Ravichandran</dc:creator>
  <cp:lastModifiedBy>Mithra Ravichandran</cp:lastModifiedBy>
  <cp:revision>59</cp:revision>
  <dcterms:created xsi:type="dcterms:W3CDTF">2023-02-13T11:22:20Z</dcterms:created>
  <dcterms:modified xsi:type="dcterms:W3CDTF">2023-03-23T07:35:53Z</dcterms:modified>
</cp:coreProperties>
</file>