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C90A-55EB-4730-A657-328AF25A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08915-2C30-4241-8B57-3A3943405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B8C5-17B2-44B5-9E07-28CEED1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C6F9-F43F-46F7-A4A3-1DD25E99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6CDD-A813-4956-97CC-E7AB4F74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2E21-9AEB-4FFE-B8CF-4A68146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5AA6-A041-4829-882B-E8E4F8C27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A781-A8EE-41F9-B070-F7C5B18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9A39-C1D0-42AF-9716-63410679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BD99-11D1-42F5-AD0B-A3188A31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A65B-D589-46C7-8874-9EA89C4F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5254E-E97F-4E09-91E9-493CBEC5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268E-FCFA-4920-9280-0997B60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441A-6FCB-4C83-94E0-45C0C711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E83E-988A-499E-9A01-94181B56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56AF-A225-43F9-9C95-3203B82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AC2B-F9C9-4806-9B8C-F48CC12C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75D5-0129-4C27-B8F2-FDC074D6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3114-3954-4EF5-9DF5-970EFF2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8B70-B6A9-4F46-9EF6-99074790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056-8978-4ED6-A158-BA23EBE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2CBC-D05B-4413-92B2-ADBEABE4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35D4-1D67-4643-A1FD-2DC08B5B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3D9B-4D75-4609-B69A-255C863B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156F-6E03-46CE-857D-D73F303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B17-80FB-486C-BBE9-770F54F8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CE7E-60C6-43B4-91CE-D5F54D3CD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CFAD-9BBE-463D-8034-D532C35F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9DB7-000B-4633-A667-3E3290C5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58DA-9353-4DCE-AFE8-7CF7C588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B5C4-2DE1-4B0F-B4E9-489E49A9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C36-2FEC-4D18-A8DD-1340395B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AA2D-083B-44CB-ACC3-BB198B28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D0067-C5F4-4F01-A6A4-9E08BEB6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FF2B6-D853-48E0-A9A2-AB492BE7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696C3-1DC0-4CE7-9B71-954AF6A1E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883CA-B98D-42F5-9130-2629E457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60588-0BEF-4660-ABF3-F7BDE6A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95C4B-35F6-4553-BCB1-3990D27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507C-8D11-4FA1-83E3-5860AA3C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1F7FD-4142-4167-8980-391CFE24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1E153-0456-4736-ABC7-DF396AAA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8CC9A-C7A2-4B3F-AD26-933ED26A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8476D-F0B8-464A-B5A3-F7812F5A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7A3E-6124-4ACD-BC8A-F7D11B80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C377-E442-4683-9B06-9EE59F7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D748-FD54-40A2-98B9-EBBFF4D6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831F-2384-4185-BAF0-FE669999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26625-6B7E-4F18-8E8F-CA218067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5508D-13EA-4FCC-9206-47E923F6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ACA9-F025-4808-9FFF-4CB86A55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922-3D5C-4F97-B545-C7CBFED4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4340-DCE1-4BF8-A313-A51BDD01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1590B-0DDC-4FE1-93ED-2DB2E31D6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890ED-DB03-497A-88C3-21DA5F0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AE3E8-E6A4-407C-A9C8-7FDD9CC0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2995-510B-4C26-8856-F590963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3354-EFAE-4928-AB53-66B68239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E7955-E899-4530-AC85-9C305DFF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52DB-4DFC-4D3A-AF45-A55ADCF3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DB40-F93B-4D08-9428-C830DF01D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F34-A40E-46FC-B749-06834ED9F4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E37C-CE67-4E29-AD26-346BA9E4B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98CE-60D5-40CC-93FB-EEF553666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6E6C-5968-4AA8-AF19-12CC749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E6175B-3AFE-4017-8065-982134B9D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16646"/>
              </p:ext>
            </p:extLst>
          </p:nvPr>
        </p:nvGraphicFramePr>
        <p:xfrm>
          <a:off x="2099112" y="988112"/>
          <a:ext cx="8128000" cy="392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37">
                  <a:extLst>
                    <a:ext uri="{9D8B030D-6E8A-4147-A177-3AD203B41FA5}">
                      <a16:colId xmlns:a16="http://schemas.microsoft.com/office/drawing/2014/main" val="2543004775"/>
                    </a:ext>
                  </a:extLst>
                </a:gridCol>
                <a:gridCol w="7139963">
                  <a:extLst>
                    <a:ext uri="{9D8B030D-6E8A-4147-A177-3AD203B41FA5}">
                      <a16:colId xmlns:a16="http://schemas.microsoft.com/office/drawing/2014/main" val="3063750229"/>
                    </a:ext>
                  </a:extLst>
                </a:gridCol>
              </a:tblGrid>
              <a:tr h="45141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23483"/>
                  </a:ext>
                </a:extLst>
              </a:tr>
              <a:tr h="5728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 one third-party AWS course. Complete some of the foundational labs e.g. IAM, EC2, S3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39998"/>
                  </a:ext>
                </a:extLst>
              </a:tr>
              <a:tr h="5659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practice exams. Understand knowledge gaps. If your score is close to 80% or above, register for the exam.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47293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 another course on faster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57911"/>
                  </a:ext>
                </a:extLst>
              </a:tr>
              <a:tr h="3228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practice exams from </a:t>
                      </a:r>
                      <a:r>
                        <a:rPr lang="en-US" dirty="0" err="1"/>
                        <a:t>Whizlabs</a:t>
                      </a:r>
                      <a:r>
                        <a:rPr lang="en-US" dirty="0"/>
                        <a:t>. Once you score 80%+ a couple of times, register for exam.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69738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more advanced labs. VPC, ELB and other AWS services.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2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4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95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Devdutta Bhosale</dc:creator>
  <cp:lastModifiedBy>Devdutta Bhosale</cp:lastModifiedBy>
  <cp:revision>2</cp:revision>
  <dcterms:created xsi:type="dcterms:W3CDTF">2021-03-08T22:12:16Z</dcterms:created>
  <dcterms:modified xsi:type="dcterms:W3CDTF">2021-03-12T11:50:34Z</dcterms:modified>
</cp:coreProperties>
</file>