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Forecast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305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Including 3-month forecast based on Exponential Smoothing Model</a:t>
            </a:r>
          </a:p>
        </p:txBody>
      </p:sp>
      <p:pic>
        <p:nvPicPr>
          <p:cNvPr id="4" name="Picture 3" descr="monthlysaleswith3monthforecas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4" y="2242868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Sales Forecast Visualization – Q1 with 3-Month 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chart combines historical sales with a short-term 3-month forecast using exponential smoothing</a:t>
            </a:r>
            <a:r>
              <a:rPr lang="en-US" sz="1600" dirty="0" smtClean="0"/>
              <a:t>.</a:t>
            </a:r>
          </a:p>
          <a:p>
            <a:r>
              <a:rPr lang="en-US" sz="1600" b="1" dirty="0" err="1" smtClean="0"/>
              <a:t>Highligh</a:t>
            </a:r>
            <a:r>
              <a:rPr lang="en-US" sz="1600" b="1" dirty="0" smtClean="0"/>
              <a:t> insights</a:t>
            </a:r>
            <a:r>
              <a:rPr lang="en-US" sz="1600" b="1" dirty="0"/>
              <a:t>:</a:t>
            </a:r>
            <a:r>
              <a:rPr lang="en-US" sz="1600" dirty="0"/>
              <a:t> We observed a dip in February, but the model suggests steady growth from April to </a:t>
            </a:r>
            <a:r>
              <a:rPr lang="en-US" sz="1600" dirty="0" smtClean="0"/>
              <a:t>June.</a:t>
            </a:r>
          </a:p>
          <a:p>
            <a:r>
              <a:rPr lang="en-US" sz="1600" b="1" dirty="0" smtClean="0"/>
              <a:t>Next </a:t>
            </a:r>
            <a:r>
              <a:rPr lang="en-US" sz="1600" b="1" dirty="0"/>
              <a:t>steps: </a:t>
            </a:r>
            <a:r>
              <a:rPr lang="en-US" sz="1600" dirty="0" smtClean="0"/>
              <a:t>We </a:t>
            </a:r>
            <a:r>
              <a:rPr lang="en-US" sz="1600" dirty="0"/>
              <a:t>can adjust campaign strategy or inventory levels accordingly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Business impact: </a:t>
            </a:r>
            <a:r>
              <a:rPr lang="en-US" sz="1600" dirty="0"/>
              <a:t>Anticipated growth in Q2 may support increased marketing investment or revised sales targets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Recommendation: </a:t>
            </a:r>
            <a:r>
              <a:rPr lang="en-US" sz="1600" dirty="0"/>
              <a:t>Monitor March sales closely to validate the projected recovery.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4482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93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Sales Forecast Visualization</vt:lpstr>
      <vt:lpstr>Sales Forecast Visualization – Q1 with 3-Month Projection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 Visualization</dc:title>
  <dc:creator>Clive Hecker</dc:creator>
  <dc:description>generated using python-pptx</dc:description>
  <cp:lastModifiedBy>Clive Hecker</cp:lastModifiedBy>
  <cp:revision>5</cp:revision>
  <dcterms:created xsi:type="dcterms:W3CDTF">2013-01-27T09:14:16Z</dcterms:created>
  <dcterms:modified xsi:type="dcterms:W3CDTF">2025-07-24T18:57:10Z</dcterms:modified>
</cp:coreProperties>
</file>