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  <p:sldId id="258" r:id="rId6"/>
    <p:sldId id="332" r:id="rId7"/>
    <p:sldId id="259" r:id="rId8"/>
    <p:sldId id="260" r:id="rId9"/>
    <p:sldId id="271" r:id="rId10"/>
    <p:sldId id="287" r:id="rId11"/>
    <p:sldId id="272" r:id="rId12"/>
    <p:sldId id="289" r:id="rId13"/>
    <p:sldId id="291" r:id="rId14"/>
    <p:sldId id="292" r:id="rId15"/>
    <p:sldId id="293" r:id="rId16"/>
    <p:sldId id="295" r:id="rId17"/>
    <p:sldId id="294" r:id="rId18"/>
    <p:sldId id="297" r:id="rId19"/>
    <p:sldId id="273" r:id="rId20"/>
    <p:sldId id="312" r:id="rId21"/>
    <p:sldId id="313" r:id="rId22"/>
    <p:sldId id="314" r:id="rId23"/>
    <p:sldId id="274" r:id="rId24"/>
    <p:sldId id="331" r:id="rId25"/>
    <p:sldId id="261" r:id="rId26"/>
    <p:sldId id="262" r:id="rId27"/>
    <p:sldId id="300" r:id="rId28"/>
    <p:sldId id="301" r:id="rId29"/>
    <p:sldId id="311" r:id="rId30"/>
    <p:sldId id="316" r:id="rId31"/>
    <p:sldId id="318" r:id="rId32"/>
    <p:sldId id="319" r:id="rId33"/>
    <p:sldId id="302" r:id="rId34"/>
    <p:sldId id="303" r:id="rId35"/>
    <p:sldId id="304" r:id="rId36"/>
    <p:sldId id="305" r:id="rId37"/>
    <p:sldId id="306" r:id="rId38"/>
    <p:sldId id="307" r:id="rId39"/>
    <p:sldId id="310" r:id="rId40"/>
    <p:sldId id="309" r:id="rId41"/>
    <p:sldId id="308" r:id="rId42"/>
    <p:sldId id="264" r:id="rId43"/>
    <p:sldId id="276" r:id="rId44"/>
    <p:sldId id="321" r:id="rId45"/>
    <p:sldId id="320" r:id="rId46"/>
    <p:sldId id="277" r:id="rId47"/>
    <p:sldId id="265" r:id="rId48"/>
    <p:sldId id="278" r:id="rId49"/>
    <p:sldId id="322" r:id="rId50"/>
    <p:sldId id="323" r:id="rId51"/>
    <p:sldId id="324" r:id="rId52"/>
    <p:sldId id="279" r:id="rId53"/>
    <p:sldId id="281" r:id="rId54"/>
    <p:sldId id="282" r:id="rId55"/>
    <p:sldId id="283" r:id="rId56"/>
    <p:sldId id="284" r:id="rId57"/>
    <p:sldId id="285" r:id="rId58"/>
    <p:sldId id="266" r:id="rId59"/>
    <p:sldId id="267" r:id="rId60"/>
    <p:sldId id="325" r:id="rId61"/>
    <p:sldId id="326" r:id="rId62"/>
    <p:sldId id="328" r:id="rId63"/>
    <p:sldId id="327" r:id="rId64"/>
    <p:sldId id="330" r:id="rId65"/>
    <p:sldId id="270" r:id="rId66"/>
    <p:sldId id="268" r:id="rId67"/>
    <p:sldId id="269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31785CD-2F49-4D5C-A0B6-23E15D7744FD}">
          <p14:sldIdLst>
            <p14:sldId id="257"/>
            <p14:sldId id="258"/>
            <p14:sldId id="332"/>
            <p14:sldId id="259"/>
            <p14:sldId id="260"/>
            <p14:sldId id="271"/>
            <p14:sldId id="287"/>
            <p14:sldId id="272"/>
            <p14:sldId id="289"/>
            <p14:sldId id="291"/>
            <p14:sldId id="292"/>
            <p14:sldId id="293"/>
            <p14:sldId id="295"/>
            <p14:sldId id="294"/>
            <p14:sldId id="297"/>
            <p14:sldId id="273"/>
            <p14:sldId id="312"/>
            <p14:sldId id="313"/>
            <p14:sldId id="314"/>
            <p14:sldId id="274"/>
            <p14:sldId id="331"/>
            <p14:sldId id="261"/>
            <p14:sldId id="262"/>
            <p14:sldId id="300"/>
            <p14:sldId id="301"/>
            <p14:sldId id="311"/>
            <p14:sldId id="316"/>
            <p14:sldId id="318"/>
            <p14:sldId id="319"/>
            <p14:sldId id="302"/>
            <p14:sldId id="303"/>
            <p14:sldId id="304"/>
            <p14:sldId id="305"/>
            <p14:sldId id="306"/>
            <p14:sldId id="307"/>
            <p14:sldId id="310"/>
            <p14:sldId id="309"/>
            <p14:sldId id="308"/>
            <p14:sldId id="264"/>
            <p14:sldId id="276"/>
            <p14:sldId id="321"/>
            <p14:sldId id="320"/>
            <p14:sldId id="277"/>
            <p14:sldId id="265"/>
            <p14:sldId id="278"/>
            <p14:sldId id="322"/>
            <p14:sldId id="323"/>
            <p14:sldId id="324"/>
            <p14:sldId id="279"/>
            <p14:sldId id="281"/>
            <p14:sldId id="282"/>
            <p14:sldId id="283"/>
            <p14:sldId id="284"/>
            <p14:sldId id="285"/>
            <p14:sldId id="266"/>
            <p14:sldId id="267"/>
            <p14:sldId id="325"/>
            <p14:sldId id="326"/>
            <p14:sldId id="328"/>
            <p14:sldId id="327"/>
            <p14:sldId id="330"/>
            <p14:sldId id="270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CA3"/>
    <a:srgbClr val="3D4B6A"/>
    <a:srgbClr val="A3D4FF"/>
    <a:srgbClr val="7EC2FA"/>
    <a:srgbClr val="304D88"/>
    <a:srgbClr val="C9D7F1"/>
    <a:srgbClr val="043D6C"/>
    <a:srgbClr val="3BA2F7"/>
    <a:srgbClr val="10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BC857-2085-45C9-924F-882D71DCAE6B}" v="349" dt="2020-06-04T08:59:52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aXbi dataXbi" userId="40ca6edd-13bc-4aa9-915f-b5699626d65b" providerId="ADAL" clId="{9FDBC857-2085-45C9-924F-882D71DCAE6B}"/>
    <pc:docChg chg="addSld modSld sldOrd">
      <pc:chgData name="dataXbi dataXbi" userId="40ca6edd-13bc-4aa9-915f-b5699626d65b" providerId="ADAL" clId="{9FDBC857-2085-45C9-924F-882D71DCAE6B}" dt="2020-06-04T08:59:54.954" v="11" actId="20577"/>
      <pc:docMkLst>
        <pc:docMk/>
      </pc:docMkLst>
      <pc:sldChg chg="modSp">
        <pc:chgData name="dataXbi dataXbi" userId="40ca6edd-13bc-4aa9-915f-b5699626d65b" providerId="ADAL" clId="{9FDBC857-2085-45C9-924F-882D71DCAE6B}" dt="2020-06-04T08:01:39.946" v="4" actId="208"/>
        <pc:sldMkLst>
          <pc:docMk/>
          <pc:sldMk cId="438477157" sldId="257"/>
        </pc:sldMkLst>
        <pc:cxnChg chg="mod">
          <ac:chgData name="dataXbi dataXbi" userId="40ca6edd-13bc-4aa9-915f-b5699626d65b" providerId="ADAL" clId="{9FDBC857-2085-45C9-924F-882D71DCAE6B}" dt="2020-06-04T08:01:39.946" v="4" actId="208"/>
          <ac:cxnSpMkLst>
            <pc:docMk/>
            <pc:sldMk cId="438477157" sldId="257"/>
            <ac:cxnSpMk id="5" creationId="{6A60E790-04DB-4A1F-9114-AEF8559D9243}"/>
          </ac:cxnSpMkLst>
        </pc:cxnChg>
      </pc:sldChg>
      <pc:sldChg chg="modSp">
        <pc:chgData name="dataXbi dataXbi" userId="40ca6edd-13bc-4aa9-915f-b5699626d65b" providerId="ADAL" clId="{9FDBC857-2085-45C9-924F-882D71DCAE6B}" dt="2020-06-04T08:01:44.377" v="5" actId="208"/>
        <pc:sldMkLst>
          <pc:docMk/>
          <pc:sldMk cId="2818794425" sldId="258"/>
        </pc:sldMkLst>
        <pc:cxnChg chg="mod">
          <ac:chgData name="dataXbi dataXbi" userId="40ca6edd-13bc-4aa9-915f-b5699626d65b" providerId="ADAL" clId="{9FDBC857-2085-45C9-924F-882D71DCAE6B}" dt="2020-06-04T08:01:44.377" v="5" actId="208"/>
          <ac:cxnSpMkLst>
            <pc:docMk/>
            <pc:sldMk cId="2818794425" sldId="258"/>
            <ac:cxnSpMk id="2" creationId="{D8B298D8-4DC5-470D-9A9D-23B9D86D1D86}"/>
          </ac:cxnSpMkLst>
        </pc:cxnChg>
      </pc:sldChg>
      <pc:sldChg chg="modSp">
        <pc:chgData name="dataXbi dataXbi" userId="40ca6edd-13bc-4aa9-915f-b5699626d65b" providerId="ADAL" clId="{9FDBC857-2085-45C9-924F-882D71DCAE6B}" dt="2020-06-04T08:01:51.953" v="6" actId="208"/>
        <pc:sldMkLst>
          <pc:docMk/>
          <pc:sldMk cId="2704222602" sldId="271"/>
        </pc:sldMkLst>
        <pc:spChg chg="mod">
          <ac:chgData name="dataXbi dataXbi" userId="40ca6edd-13bc-4aa9-915f-b5699626d65b" providerId="ADAL" clId="{9FDBC857-2085-45C9-924F-882D71DCAE6B}" dt="2020-06-04T08:01:51.953" v="6" actId="208"/>
          <ac:spMkLst>
            <pc:docMk/>
            <pc:sldMk cId="2704222602" sldId="271"/>
            <ac:spMk id="9" creationId="{B2D8DFE5-AC27-463F-BCC0-436C0A11FB47}"/>
          </ac:spMkLst>
        </pc:spChg>
      </pc:sldChg>
      <pc:sldChg chg="modSp">
        <pc:chgData name="dataXbi dataXbi" userId="40ca6edd-13bc-4aa9-915f-b5699626d65b" providerId="ADAL" clId="{9FDBC857-2085-45C9-924F-882D71DCAE6B}" dt="2020-06-01T17:12:59.810" v="3" actId="6549"/>
        <pc:sldMkLst>
          <pc:docMk/>
          <pc:sldMk cId="95363493" sldId="330"/>
        </pc:sldMkLst>
        <pc:spChg chg="mod">
          <ac:chgData name="dataXbi dataXbi" userId="40ca6edd-13bc-4aa9-915f-b5699626d65b" providerId="ADAL" clId="{9FDBC857-2085-45C9-924F-882D71DCAE6B}" dt="2020-06-01T17:12:59.810" v="3" actId="6549"/>
          <ac:spMkLst>
            <pc:docMk/>
            <pc:sldMk cId="95363493" sldId="330"/>
            <ac:spMk id="3" creationId="{E2E6C51C-059A-4C6E-B21E-1B51A21CAE1E}"/>
          </ac:spMkLst>
        </pc:spChg>
      </pc:sldChg>
      <pc:sldChg chg="modSp add ord">
        <pc:chgData name="dataXbi dataXbi" userId="40ca6edd-13bc-4aa9-915f-b5699626d65b" providerId="ADAL" clId="{9FDBC857-2085-45C9-924F-882D71DCAE6B}" dt="2020-06-04T08:59:54.954" v="11" actId="20577"/>
        <pc:sldMkLst>
          <pc:docMk/>
          <pc:sldMk cId="1570189157" sldId="332"/>
        </pc:sldMkLst>
        <pc:spChg chg="mod">
          <ac:chgData name="dataXbi dataXbi" userId="40ca6edd-13bc-4aa9-915f-b5699626d65b" providerId="ADAL" clId="{9FDBC857-2085-45C9-924F-882D71DCAE6B}" dt="2020-06-04T08:59:54.954" v="11" actId="20577"/>
          <ac:spMkLst>
            <pc:docMk/>
            <pc:sldMk cId="1570189157" sldId="332"/>
            <ac:spMk id="4" creationId="{0D23849F-844A-4E99-9ECB-849356E1A511}"/>
          </ac:spMkLst>
        </pc:spChg>
      </pc:sldChg>
    </pc:docChg>
  </pc:docChgLst>
  <pc:docChgLst>
    <pc:chgData name="dataXbi dataXbi" userId="40ca6edd-13bc-4aa9-915f-b5699626d65b" providerId="ADAL" clId="{496BD0B1-077B-4F88-B50C-CF8A8E713654}"/>
    <pc:docChg chg="undo custSel addSld delSld modSld sldOrd modSection">
      <pc:chgData name="dataXbi dataXbi" userId="40ca6edd-13bc-4aa9-915f-b5699626d65b" providerId="ADAL" clId="{496BD0B1-077B-4F88-B50C-CF8A8E713654}" dt="2020-06-01T16:56:13.384" v="2340" actId="20577"/>
      <pc:docMkLst>
        <pc:docMk/>
      </pc:docMkLst>
      <pc:sldChg chg="addSp delSp">
        <pc:chgData name="dataXbi dataXbi" userId="40ca6edd-13bc-4aa9-915f-b5699626d65b" providerId="ADAL" clId="{496BD0B1-077B-4F88-B50C-CF8A8E713654}" dt="2020-05-30T20:33:03.744" v="992"/>
        <pc:sldMkLst>
          <pc:docMk/>
          <pc:sldMk cId="2818794425" sldId="258"/>
        </pc:sldMkLst>
        <pc:spChg chg="del">
          <ac:chgData name="dataXbi dataXbi" userId="40ca6edd-13bc-4aa9-915f-b5699626d65b" providerId="ADAL" clId="{496BD0B1-077B-4F88-B50C-CF8A8E713654}" dt="2020-05-30T20:32:56.226" v="991" actId="478"/>
          <ac:spMkLst>
            <pc:docMk/>
            <pc:sldMk cId="2818794425" sldId="258"/>
            <ac:spMk id="8" creationId="{F9471FA9-ACD7-4C98-BBB3-497A3F634FF3}"/>
          </ac:spMkLst>
        </pc:spChg>
        <pc:spChg chg="add">
          <ac:chgData name="dataXbi dataXbi" userId="40ca6edd-13bc-4aa9-915f-b5699626d65b" providerId="ADAL" clId="{496BD0B1-077B-4F88-B50C-CF8A8E713654}" dt="2020-05-30T20:33:03.744" v="992"/>
          <ac:spMkLst>
            <pc:docMk/>
            <pc:sldMk cId="2818794425" sldId="258"/>
            <ac:spMk id="10" creationId="{23697862-B9D6-4C37-9100-AA7A83A8AFA3}"/>
          </ac:spMkLst>
        </pc:spChg>
      </pc:sldChg>
      <pc:sldChg chg="modSp">
        <pc:chgData name="dataXbi dataXbi" userId="40ca6edd-13bc-4aa9-915f-b5699626d65b" providerId="ADAL" clId="{496BD0B1-077B-4F88-B50C-CF8A8E713654}" dt="2020-06-01T15:37:21.196" v="2196" actId="20577"/>
        <pc:sldMkLst>
          <pc:docMk/>
          <pc:sldMk cId="3812965302" sldId="260"/>
        </pc:sldMkLst>
        <pc:spChg chg="mod">
          <ac:chgData name="dataXbi dataXbi" userId="40ca6edd-13bc-4aa9-915f-b5699626d65b" providerId="ADAL" clId="{496BD0B1-077B-4F88-B50C-CF8A8E713654}" dt="2020-06-01T15:37:21.196" v="2196" actId="20577"/>
          <ac:spMkLst>
            <pc:docMk/>
            <pc:sldMk cId="3812965302" sldId="260"/>
            <ac:spMk id="3" creationId="{0985D6FF-F4ED-4E1F-8ED6-84709E3975AD}"/>
          </ac:spMkLst>
        </pc:spChg>
      </pc:sldChg>
      <pc:sldChg chg="modSp">
        <pc:chgData name="dataXbi dataXbi" userId="40ca6edd-13bc-4aa9-915f-b5699626d65b" providerId="ADAL" clId="{496BD0B1-077B-4F88-B50C-CF8A8E713654}" dt="2020-05-30T14:34:22.553" v="127" actId="6549"/>
        <pc:sldMkLst>
          <pc:docMk/>
          <pc:sldMk cId="3073276706" sldId="262"/>
        </pc:sldMkLst>
        <pc:spChg chg="mod">
          <ac:chgData name="dataXbi dataXbi" userId="40ca6edd-13bc-4aa9-915f-b5699626d65b" providerId="ADAL" clId="{496BD0B1-077B-4F88-B50C-CF8A8E713654}" dt="2020-05-30T14:34:22.553" v="127" actId="6549"/>
          <ac:spMkLst>
            <pc:docMk/>
            <pc:sldMk cId="3073276706" sldId="262"/>
            <ac:spMk id="3" creationId="{9D941F81-D8C7-4147-85F7-4BB62B81DCA1}"/>
          </ac:spMkLst>
        </pc:spChg>
      </pc:sldChg>
      <pc:sldChg chg="del">
        <pc:chgData name="dataXbi dataXbi" userId="40ca6edd-13bc-4aa9-915f-b5699626d65b" providerId="ADAL" clId="{496BD0B1-077B-4F88-B50C-CF8A8E713654}" dt="2020-05-30T14:44:28.425" v="429" actId="2696"/>
        <pc:sldMkLst>
          <pc:docMk/>
          <pc:sldMk cId="1872897090" sldId="263"/>
        </pc:sldMkLst>
      </pc:sldChg>
      <pc:sldChg chg="modSp">
        <pc:chgData name="dataXbi dataXbi" userId="40ca6edd-13bc-4aa9-915f-b5699626d65b" providerId="ADAL" clId="{496BD0B1-077B-4F88-B50C-CF8A8E713654}" dt="2020-06-01T08:15:11.326" v="1755" actId="20577"/>
        <pc:sldMkLst>
          <pc:docMk/>
          <pc:sldMk cId="3678568408" sldId="264"/>
        </pc:sldMkLst>
        <pc:spChg chg="mod">
          <ac:chgData name="dataXbi dataXbi" userId="40ca6edd-13bc-4aa9-915f-b5699626d65b" providerId="ADAL" clId="{496BD0B1-077B-4F88-B50C-CF8A8E713654}" dt="2020-06-01T08:15:11.326" v="1755" actId="20577"/>
          <ac:spMkLst>
            <pc:docMk/>
            <pc:sldMk cId="3678568408" sldId="264"/>
            <ac:spMk id="2" creationId="{E7B445A8-BB14-47B4-BF8B-C1E522313896}"/>
          </ac:spMkLst>
        </pc:spChg>
        <pc:spChg chg="mod">
          <ac:chgData name="dataXbi dataXbi" userId="40ca6edd-13bc-4aa9-915f-b5699626d65b" providerId="ADAL" clId="{496BD0B1-077B-4F88-B50C-CF8A8E713654}" dt="2020-05-30T14:42:56.121" v="356" actId="20577"/>
          <ac:spMkLst>
            <pc:docMk/>
            <pc:sldMk cId="3678568408" sldId="264"/>
            <ac:spMk id="3" creationId="{9D941F81-D8C7-4147-85F7-4BB62B81DCA1}"/>
          </ac:spMkLst>
        </pc:spChg>
      </pc:sldChg>
      <pc:sldChg chg="modSp">
        <pc:chgData name="dataXbi dataXbi" userId="40ca6edd-13bc-4aa9-915f-b5699626d65b" providerId="ADAL" clId="{496BD0B1-077B-4F88-B50C-CF8A8E713654}" dt="2020-06-01T08:30:10.482" v="1801"/>
        <pc:sldMkLst>
          <pc:docMk/>
          <pc:sldMk cId="3255353130" sldId="265"/>
        </pc:sldMkLst>
        <pc:spChg chg="mod">
          <ac:chgData name="dataXbi dataXbi" userId="40ca6edd-13bc-4aa9-915f-b5699626d65b" providerId="ADAL" clId="{496BD0B1-077B-4F88-B50C-CF8A8E713654}" dt="2020-06-01T08:30:10.482" v="1801"/>
          <ac:spMkLst>
            <pc:docMk/>
            <pc:sldMk cId="3255353130" sldId="265"/>
            <ac:spMk id="3" creationId="{9D941F81-D8C7-4147-85F7-4BB62B81DCA1}"/>
          </ac:spMkLst>
        </pc:spChg>
      </pc:sldChg>
      <pc:sldChg chg="modSp">
        <pc:chgData name="dataXbi dataXbi" userId="40ca6edd-13bc-4aa9-915f-b5699626d65b" providerId="ADAL" clId="{496BD0B1-077B-4F88-B50C-CF8A8E713654}" dt="2020-05-30T14:49:16.599" v="956" actId="5793"/>
        <pc:sldMkLst>
          <pc:docMk/>
          <pc:sldMk cId="1793832807" sldId="266"/>
        </pc:sldMkLst>
        <pc:spChg chg="mod">
          <ac:chgData name="dataXbi dataXbi" userId="40ca6edd-13bc-4aa9-915f-b5699626d65b" providerId="ADAL" clId="{496BD0B1-077B-4F88-B50C-CF8A8E713654}" dt="2020-05-30T14:49:16.599" v="956" actId="5793"/>
          <ac:spMkLst>
            <pc:docMk/>
            <pc:sldMk cId="1793832807" sldId="266"/>
            <ac:spMk id="3" creationId="{9D941F81-D8C7-4147-85F7-4BB62B81DCA1}"/>
          </ac:spMkLst>
        </pc:spChg>
      </pc:sldChg>
      <pc:sldChg chg="modSp">
        <pc:chgData name="dataXbi dataXbi" userId="40ca6edd-13bc-4aa9-915f-b5699626d65b" providerId="ADAL" clId="{496BD0B1-077B-4F88-B50C-CF8A8E713654}" dt="2020-05-30T14:45:57.874" v="603" actId="20577"/>
        <pc:sldMkLst>
          <pc:docMk/>
          <pc:sldMk cId="3697722371" sldId="267"/>
        </pc:sldMkLst>
        <pc:spChg chg="mod">
          <ac:chgData name="dataXbi dataXbi" userId="40ca6edd-13bc-4aa9-915f-b5699626d65b" providerId="ADAL" clId="{496BD0B1-077B-4F88-B50C-CF8A8E713654}" dt="2020-05-30T14:44:44.367" v="442"/>
          <ac:spMkLst>
            <pc:docMk/>
            <pc:sldMk cId="3697722371" sldId="267"/>
            <ac:spMk id="2" creationId="{8287AC59-11EE-4A62-8A51-527F71D87BF7}"/>
          </ac:spMkLst>
        </pc:spChg>
        <pc:spChg chg="mod">
          <ac:chgData name="dataXbi dataXbi" userId="40ca6edd-13bc-4aa9-915f-b5699626d65b" providerId="ADAL" clId="{496BD0B1-077B-4F88-B50C-CF8A8E713654}" dt="2020-05-30T14:45:57.874" v="603" actId="20577"/>
          <ac:spMkLst>
            <pc:docMk/>
            <pc:sldMk cId="3697722371" sldId="267"/>
            <ac:spMk id="3" creationId="{4CCAEF3B-29C9-48C9-BB1F-FAFA5071BAAC}"/>
          </ac:spMkLst>
        </pc:spChg>
      </pc:sldChg>
      <pc:sldChg chg="addSp delSp modSp add">
        <pc:chgData name="dataXbi dataXbi" userId="40ca6edd-13bc-4aa9-915f-b5699626d65b" providerId="ADAL" clId="{496BD0B1-077B-4F88-B50C-CF8A8E713654}" dt="2020-05-31T06:42:52.372" v="1170" actId="14100"/>
        <pc:sldMkLst>
          <pc:docMk/>
          <pc:sldMk cId="2704222602" sldId="271"/>
        </pc:sldMkLst>
        <pc:spChg chg="mod">
          <ac:chgData name="dataXbi dataXbi" userId="40ca6edd-13bc-4aa9-915f-b5699626d65b" providerId="ADAL" clId="{496BD0B1-077B-4F88-B50C-CF8A8E713654}" dt="2020-05-30T14:27:20.334" v="2" actId="20577"/>
          <ac:spMkLst>
            <pc:docMk/>
            <pc:sldMk cId="2704222602" sldId="271"/>
            <ac:spMk id="2" creationId="{26B028A2-DDA9-4231-932D-775D440992F1}"/>
          </ac:spMkLst>
        </pc:spChg>
        <pc:spChg chg="del">
          <ac:chgData name="dataXbi dataXbi" userId="40ca6edd-13bc-4aa9-915f-b5699626d65b" providerId="ADAL" clId="{496BD0B1-077B-4F88-B50C-CF8A8E713654}" dt="2020-05-31T06:39:18.242" v="1145" actId="931"/>
          <ac:spMkLst>
            <pc:docMk/>
            <pc:sldMk cId="2704222602" sldId="271"/>
            <ac:spMk id="3" creationId="{1799E7DA-4B0F-461F-AFA3-9740071D55F3}"/>
          </ac:spMkLst>
        </pc:spChg>
        <pc:spChg chg="add mod">
          <ac:chgData name="dataXbi dataXbi" userId="40ca6edd-13bc-4aa9-915f-b5699626d65b" providerId="ADAL" clId="{496BD0B1-077B-4F88-B50C-CF8A8E713654}" dt="2020-05-31T06:42:52.372" v="1170" actId="14100"/>
          <ac:spMkLst>
            <pc:docMk/>
            <pc:sldMk cId="2704222602" sldId="271"/>
            <ac:spMk id="9" creationId="{B2D8DFE5-AC27-463F-BCC0-436C0A11FB47}"/>
          </ac:spMkLst>
        </pc:spChg>
        <pc:picChg chg="add mod">
          <ac:chgData name="dataXbi dataXbi" userId="40ca6edd-13bc-4aa9-915f-b5699626d65b" providerId="ADAL" clId="{496BD0B1-077B-4F88-B50C-CF8A8E713654}" dt="2020-05-31T06:41:01.677" v="1156" actId="1076"/>
          <ac:picMkLst>
            <pc:docMk/>
            <pc:sldMk cId="2704222602" sldId="271"/>
            <ac:picMk id="5" creationId="{E1C89B9C-D57D-40BA-8A71-B42B3969A7EA}"/>
          </ac:picMkLst>
        </pc:picChg>
        <pc:picChg chg="add del">
          <ac:chgData name="dataXbi dataXbi" userId="40ca6edd-13bc-4aa9-915f-b5699626d65b" providerId="ADAL" clId="{496BD0B1-077B-4F88-B50C-CF8A8E713654}" dt="2020-05-31T06:40:37.165" v="1150"/>
          <ac:picMkLst>
            <pc:docMk/>
            <pc:sldMk cId="2704222602" sldId="271"/>
            <ac:picMk id="6" creationId="{229CF7CC-EF97-4230-8695-1A35045A275D}"/>
          </ac:picMkLst>
        </pc:picChg>
        <pc:picChg chg="add mod">
          <ac:chgData name="dataXbi dataXbi" userId="40ca6edd-13bc-4aa9-915f-b5699626d65b" providerId="ADAL" clId="{496BD0B1-077B-4F88-B50C-CF8A8E713654}" dt="2020-05-31T06:41:05.045" v="1157" actId="1076"/>
          <ac:picMkLst>
            <pc:docMk/>
            <pc:sldMk cId="2704222602" sldId="271"/>
            <ac:picMk id="8" creationId="{EE7D1C5C-B93D-4FD6-A676-86EABAFC8DB6}"/>
          </ac:picMkLst>
        </pc:picChg>
      </pc:sldChg>
      <pc:sldChg chg="addSp delSp modSp add">
        <pc:chgData name="dataXbi dataXbi" userId="40ca6edd-13bc-4aa9-915f-b5699626d65b" providerId="ADAL" clId="{496BD0B1-077B-4F88-B50C-CF8A8E713654}" dt="2020-05-31T06:55:05.714" v="1212"/>
        <pc:sldMkLst>
          <pc:docMk/>
          <pc:sldMk cId="463320349" sldId="272"/>
        </pc:sldMkLst>
        <pc:spChg chg="mod">
          <ac:chgData name="dataXbi dataXbi" userId="40ca6edd-13bc-4aa9-915f-b5699626d65b" providerId="ADAL" clId="{496BD0B1-077B-4F88-B50C-CF8A8E713654}" dt="2020-05-30T14:27:46.232" v="29" actId="6549"/>
          <ac:spMkLst>
            <pc:docMk/>
            <pc:sldMk cId="463320349" sldId="272"/>
            <ac:spMk id="2" creationId="{26B028A2-DDA9-4231-932D-775D440992F1}"/>
          </ac:spMkLst>
        </pc:spChg>
        <pc:spChg chg="del">
          <ac:chgData name="dataXbi dataXbi" userId="40ca6edd-13bc-4aa9-915f-b5699626d65b" providerId="ADAL" clId="{496BD0B1-077B-4F88-B50C-CF8A8E713654}" dt="2020-05-31T06:53:02.312" v="1204" actId="931"/>
          <ac:spMkLst>
            <pc:docMk/>
            <pc:sldMk cId="463320349" sldId="272"/>
            <ac:spMk id="3" creationId="{1799E7DA-4B0F-461F-AFA3-9740071D55F3}"/>
          </ac:spMkLst>
        </pc:spChg>
        <pc:spChg chg="add">
          <ac:chgData name="dataXbi dataXbi" userId="40ca6edd-13bc-4aa9-915f-b5699626d65b" providerId="ADAL" clId="{496BD0B1-077B-4F88-B50C-CF8A8E713654}" dt="2020-05-31T06:55:05.714" v="1212"/>
          <ac:spMkLst>
            <pc:docMk/>
            <pc:sldMk cId="463320349" sldId="272"/>
            <ac:spMk id="7" creationId="{01BC377B-2ECB-4EA3-B89B-2FF9C66A478D}"/>
          </ac:spMkLst>
        </pc:spChg>
        <pc:picChg chg="add mod">
          <ac:chgData name="dataXbi dataXbi" userId="40ca6edd-13bc-4aa9-915f-b5699626d65b" providerId="ADAL" clId="{496BD0B1-077B-4F88-B50C-CF8A8E713654}" dt="2020-05-31T06:53:10.197" v="1207" actId="1076"/>
          <ac:picMkLst>
            <pc:docMk/>
            <pc:sldMk cId="463320349" sldId="272"/>
            <ac:picMk id="5" creationId="{B1FD0CF1-7456-475F-B294-B0294E319960}"/>
          </ac:picMkLst>
        </pc:picChg>
        <pc:picChg chg="add mod">
          <ac:chgData name="dataXbi dataXbi" userId="40ca6edd-13bc-4aa9-915f-b5699626d65b" providerId="ADAL" clId="{496BD0B1-077B-4F88-B50C-CF8A8E713654}" dt="2020-05-31T06:54:59.114" v="1211" actId="14826"/>
          <ac:picMkLst>
            <pc:docMk/>
            <pc:sldMk cId="463320349" sldId="272"/>
            <ac:picMk id="6" creationId="{BB370140-ED71-4E53-BCCB-7EBE089D65D8}"/>
          </ac:picMkLst>
        </pc:picChg>
      </pc:sldChg>
      <pc:sldChg chg="modSp add">
        <pc:chgData name="dataXbi dataXbi" userId="40ca6edd-13bc-4aa9-915f-b5699626d65b" providerId="ADAL" clId="{496BD0B1-077B-4F88-B50C-CF8A8E713654}" dt="2020-05-30T14:36:37.228" v="272" actId="15"/>
        <pc:sldMkLst>
          <pc:docMk/>
          <pc:sldMk cId="2861343880" sldId="273"/>
        </pc:sldMkLst>
        <pc:spChg chg="mod">
          <ac:chgData name="dataXbi dataXbi" userId="40ca6edd-13bc-4aa9-915f-b5699626d65b" providerId="ADAL" clId="{496BD0B1-077B-4F88-B50C-CF8A8E713654}" dt="2020-05-30T14:28:27.226" v="34"/>
          <ac:spMkLst>
            <pc:docMk/>
            <pc:sldMk cId="2861343880" sldId="273"/>
            <ac:spMk id="2" creationId="{60D72AE5-7665-474A-8A2E-B2A19DC59E5D}"/>
          </ac:spMkLst>
        </pc:spChg>
        <pc:spChg chg="mod">
          <ac:chgData name="dataXbi dataXbi" userId="40ca6edd-13bc-4aa9-915f-b5699626d65b" providerId="ADAL" clId="{496BD0B1-077B-4F88-B50C-CF8A8E713654}" dt="2020-05-30T14:36:37.228" v="272" actId="15"/>
          <ac:spMkLst>
            <pc:docMk/>
            <pc:sldMk cId="2861343880" sldId="273"/>
            <ac:spMk id="3" creationId="{77F43B41-D330-4601-B256-CCF0C1B7856E}"/>
          </ac:spMkLst>
        </pc:spChg>
      </pc:sldChg>
      <pc:sldChg chg="addSp delSp modSp add">
        <pc:chgData name="dataXbi dataXbi" userId="40ca6edd-13bc-4aa9-915f-b5699626d65b" providerId="ADAL" clId="{496BD0B1-077B-4F88-B50C-CF8A8E713654}" dt="2020-06-01T12:23:40.590" v="2193" actId="1076"/>
        <pc:sldMkLst>
          <pc:docMk/>
          <pc:sldMk cId="3348610676" sldId="274"/>
        </pc:sldMkLst>
        <pc:spChg chg="mod">
          <ac:chgData name="dataXbi dataXbi" userId="40ca6edd-13bc-4aa9-915f-b5699626d65b" providerId="ADAL" clId="{496BD0B1-077B-4F88-B50C-CF8A8E713654}" dt="2020-06-01T12:19:24.389" v="2177" actId="6549"/>
          <ac:spMkLst>
            <pc:docMk/>
            <pc:sldMk cId="3348610676" sldId="274"/>
            <ac:spMk id="2" creationId="{6DB54C85-E621-48EF-B19C-41CF8AF9D77D}"/>
          </ac:spMkLst>
        </pc:spChg>
        <pc:spChg chg="del">
          <ac:chgData name="dataXbi dataXbi" userId="40ca6edd-13bc-4aa9-915f-b5699626d65b" providerId="ADAL" clId="{496BD0B1-077B-4F88-B50C-CF8A8E713654}" dt="2020-05-31T16:41:06.369" v="1585"/>
          <ac:spMkLst>
            <pc:docMk/>
            <pc:sldMk cId="3348610676" sldId="274"/>
            <ac:spMk id="3" creationId="{718564BB-CD00-483B-8CDB-DA1B8CCD30C7}"/>
          </ac:spMkLst>
        </pc:spChg>
        <pc:spChg chg="add del mod">
          <ac:chgData name="dataXbi dataXbi" userId="40ca6edd-13bc-4aa9-915f-b5699626d65b" providerId="ADAL" clId="{496BD0B1-077B-4F88-B50C-CF8A8E713654}" dt="2020-05-31T16:42:05.239" v="1586" actId="931"/>
          <ac:spMkLst>
            <pc:docMk/>
            <pc:sldMk cId="3348610676" sldId="274"/>
            <ac:spMk id="4" creationId="{551B5EE2-4108-4DEF-AA5B-CEA39AE63CB2}"/>
          </ac:spMkLst>
        </pc:spChg>
        <pc:spChg chg="add del mod">
          <ac:chgData name="dataXbi dataXbi" userId="40ca6edd-13bc-4aa9-915f-b5699626d65b" providerId="ADAL" clId="{496BD0B1-077B-4F88-B50C-CF8A8E713654}" dt="2020-06-01T12:19:36.745" v="2178" actId="931"/>
          <ac:spMkLst>
            <pc:docMk/>
            <pc:sldMk cId="3348610676" sldId="274"/>
            <ac:spMk id="5" creationId="{CD2E7EE5-1D00-4CE4-8146-E62D5EE033A1}"/>
          </ac:spMkLst>
        </pc:spChg>
        <pc:spChg chg="add mod">
          <ac:chgData name="dataXbi dataXbi" userId="40ca6edd-13bc-4aa9-915f-b5699626d65b" providerId="ADAL" clId="{496BD0B1-077B-4F88-B50C-CF8A8E713654}" dt="2020-06-01T12:23:40.590" v="2193" actId="1076"/>
          <ac:spMkLst>
            <pc:docMk/>
            <pc:sldMk cId="3348610676" sldId="274"/>
            <ac:spMk id="10" creationId="{857EE21F-5CDB-4979-B5F5-852038FCAB6C}"/>
          </ac:spMkLst>
        </pc:spChg>
        <pc:picChg chg="add mod">
          <ac:chgData name="dataXbi dataXbi" userId="40ca6edd-13bc-4aa9-915f-b5699626d65b" providerId="ADAL" clId="{496BD0B1-077B-4F88-B50C-CF8A8E713654}" dt="2020-06-01T12:23:30.896" v="2191" actId="1076"/>
          <ac:picMkLst>
            <pc:docMk/>
            <pc:sldMk cId="3348610676" sldId="274"/>
            <ac:picMk id="7" creationId="{B3F8D4C1-EE5A-4254-85D3-B4AEBC614F5D}"/>
          </ac:picMkLst>
        </pc:picChg>
        <pc:picChg chg="add mod">
          <ac:chgData name="dataXbi dataXbi" userId="40ca6edd-13bc-4aa9-915f-b5699626d65b" providerId="ADAL" clId="{496BD0B1-077B-4F88-B50C-CF8A8E713654}" dt="2020-06-01T12:23:33.202" v="2192" actId="1076"/>
          <ac:picMkLst>
            <pc:docMk/>
            <pc:sldMk cId="3348610676" sldId="274"/>
            <ac:picMk id="9" creationId="{6F157EC0-7E53-4EAC-84C9-219E2300A7FC}"/>
          </ac:picMkLst>
        </pc:picChg>
      </pc:sldChg>
      <pc:sldChg chg="modSp add del">
        <pc:chgData name="dataXbi dataXbi" userId="40ca6edd-13bc-4aa9-915f-b5699626d65b" providerId="ADAL" clId="{496BD0B1-077B-4F88-B50C-CF8A8E713654}" dt="2020-06-01T07:46:39.655" v="1699" actId="2696"/>
        <pc:sldMkLst>
          <pc:docMk/>
          <pc:sldMk cId="3253876816" sldId="275"/>
        </pc:sldMkLst>
        <pc:spChg chg="mod">
          <ac:chgData name="dataXbi dataXbi" userId="40ca6edd-13bc-4aa9-915f-b5699626d65b" providerId="ADAL" clId="{496BD0B1-077B-4F88-B50C-CF8A8E713654}" dt="2020-05-30T14:30:16.911" v="81" actId="20577"/>
          <ac:spMkLst>
            <pc:docMk/>
            <pc:sldMk cId="3253876816" sldId="275"/>
            <ac:spMk id="2" creationId="{5DFD8957-9798-438E-9B00-593A5C41D38F}"/>
          </ac:spMkLst>
        </pc:spChg>
      </pc:sldChg>
      <pc:sldChg chg="modSp add">
        <pc:chgData name="dataXbi dataXbi" userId="40ca6edd-13bc-4aa9-915f-b5699626d65b" providerId="ADAL" clId="{496BD0B1-077B-4F88-B50C-CF8A8E713654}" dt="2020-05-30T14:43:27.826" v="399" actId="20577"/>
        <pc:sldMkLst>
          <pc:docMk/>
          <pc:sldMk cId="193546516" sldId="276"/>
        </pc:sldMkLst>
        <pc:spChg chg="mod">
          <ac:chgData name="dataXbi dataXbi" userId="40ca6edd-13bc-4aa9-915f-b5699626d65b" providerId="ADAL" clId="{496BD0B1-077B-4F88-B50C-CF8A8E713654}" dt="2020-05-30T14:38:26.489" v="311" actId="20577"/>
          <ac:spMkLst>
            <pc:docMk/>
            <pc:sldMk cId="193546516" sldId="276"/>
            <ac:spMk id="2" creationId="{E7B445A8-BB14-47B4-BF8B-C1E522313896}"/>
          </ac:spMkLst>
        </pc:spChg>
        <pc:spChg chg="mod">
          <ac:chgData name="dataXbi dataXbi" userId="40ca6edd-13bc-4aa9-915f-b5699626d65b" providerId="ADAL" clId="{496BD0B1-077B-4F88-B50C-CF8A8E713654}" dt="2020-05-30T14:43:27.826" v="399" actId="20577"/>
          <ac:spMkLst>
            <pc:docMk/>
            <pc:sldMk cId="193546516" sldId="276"/>
            <ac:spMk id="3" creationId="{9D941F81-D8C7-4147-85F7-4BB62B81DCA1}"/>
          </ac:spMkLst>
        </pc:spChg>
      </pc:sldChg>
      <pc:sldChg chg="addSp modSp add">
        <pc:chgData name="dataXbi dataXbi" userId="40ca6edd-13bc-4aa9-915f-b5699626d65b" providerId="ADAL" clId="{496BD0B1-077B-4F88-B50C-CF8A8E713654}" dt="2020-06-01T08:55:52.743" v="1830" actId="14826"/>
        <pc:sldMkLst>
          <pc:docMk/>
          <pc:sldMk cId="2071226329" sldId="277"/>
        </pc:sldMkLst>
        <pc:spChg chg="mod">
          <ac:chgData name="dataXbi dataXbi" userId="40ca6edd-13bc-4aa9-915f-b5699626d65b" providerId="ADAL" clId="{496BD0B1-077B-4F88-B50C-CF8A8E713654}" dt="2020-05-30T14:43:41.088" v="407" actId="20577"/>
          <ac:spMkLst>
            <pc:docMk/>
            <pc:sldMk cId="2071226329" sldId="277"/>
            <ac:spMk id="2" creationId="{E7B445A8-BB14-47B4-BF8B-C1E522313896}"/>
          </ac:spMkLst>
        </pc:spChg>
        <pc:spChg chg="mod">
          <ac:chgData name="dataXbi dataXbi" userId="40ca6edd-13bc-4aa9-915f-b5699626d65b" providerId="ADAL" clId="{496BD0B1-077B-4F88-B50C-CF8A8E713654}" dt="2020-05-30T14:44:03.981" v="426" actId="20577"/>
          <ac:spMkLst>
            <pc:docMk/>
            <pc:sldMk cId="2071226329" sldId="277"/>
            <ac:spMk id="3" creationId="{9D941F81-D8C7-4147-85F7-4BB62B81DCA1}"/>
          </ac:spMkLst>
        </pc:spChg>
        <pc:picChg chg="add mod">
          <ac:chgData name="dataXbi dataXbi" userId="40ca6edd-13bc-4aa9-915f-b5699626d65b" providerId="ADAL" clId="{496BD0B1-077B-4F88-B50C-CF8A8E713654}" dt="2020-06-01T08:55:52.743" v="1830" actId="14826"/>
          <ac:picMkLst>
            <pc:docMk/>
            <pc:sldMk cId="2071226329" sldId="277"/>
            <ac:picMk id="5" creationId="{2CD29312-2D66-4C18-B9E9-C5931F95D260}"/>
          </ac:picMkLst>
        </pc:picChg>
      </pc:sldChg>
      <pc:sldChg chg="modSp add">
        <pc:chgData name="dataXbi dataXbi" userId="40ca6edd-13bc-4aa9-915f-b5699626d65b" providerId="ADAL" clId="{496BD0B1-077B-4F88-B50C-CF8A8E713654}" dt="2020-05-30T14:47:25.649" v="750" actId="20577"/>
        <pc:sldMkLst>
          <pc:docMk/>
          <pc:sldMk cId="1082749531" sldId="278"/>
        </pc:sldMkLst>
        <pc:spChg chg="mod">
          <ac:chgData name="dataXbi dataXbi" userId="40ca6edd-13bc-4aa9-915f-b5699626d65b" providerId="ADAL" clId="{496BD0B1-077B-4F88-B50C-CF8A8E713654}" dt="2020-05-30T14:46:31.595" v="609" actId="20577"/>
          <ac:spMkLst>
            <pc:docMk/>
            <pc:sldMk cId="1082749531" sldId="278"/>
            <ac:spMk id="2" creationId="{E7B445A8-BB14-47B4-BF8B-C1E522313896}"/>
          </ac:spMkLst>
        </pc:spChg>
        <pc:spChg chg="mod">
          <ac:chgData name="dataXbi dataXbi" userId="40ca6edd-13bc-4aa9-915f-b5699626d65b" providerId="ADAL" clId="{496BD0B1-077B-4F88-B50C-CF8A8E713654}" dt="2020-05-30T14:47:25.649" v="750" actId="20577"/>
          <ac:spMkLst>
            <pc:docMk/>
            <pc:sldMk cId="1082749531" sldId="278"/>
            <ac:spMk id="3" creationId="{9D941F81-D8C7-4147-85F7-4BB62B81DCA1}"/>
          </ac:spMkLst>
        </pc:spChg>
      </pc:sldChg>
      <pc:sldChg chg="modSp add">
        <pc:chgData name="dataXbi dataXbi" userId="40ca6edd-13bc-4aa9-915f-b5699626d65b" providerId="ADAL" clId="{496BD0B1-077B-4F88-B50C-CF8A8E713654}" dt="2020-06-01T08:30:47.556" v="1813" actId="20577"/>
        <pc:sldMkLst>
          <pc:docMk/>
          <pc:sldMk cId="3688473981" sldId="279"/>
        </pc:sldMkLst>
        <pc:spChg chg="mod">
          <ac:chgData name="dataXbi dataXbi" userId="40ca6edd-13bc-4aa9-915f-b5699626d65b" providerId="ADAL" clId="{496BD0B1-077B-4F88-B50C-CF8A8E713654}" dt="2020-05-30T14:47:39.200" v="756" actId="20577"/>
          <ac:spMkLst>
            <pc:docMk/>
            <pc:sldMk cId="3688473981" sldId="279"/>
            <ac:spMk id="2" creationId="{E7B445A8-BB14-47B4-BF8B-C1E522313896}"/>
          </ac:spMkLst>
        </pc:spChg>
        <pc:spChg chg="mod">
          <ac:chgData name="dataXbi dataXbi" userId="40ca6edd-13bc-4aa9-915f-b5699626d65b" providerId="ADAL" clId="{496BD0B1-077B-4F88-B50C-CF8A8E713654}" dt="2020-06-01T08:30:47.556" v="1813" actId="20577"/>
          <ac:spMkLst>
            <pc:docMk/>
            <pc:sldMk cId="3688473981" sldId="279"/>
            <ac:spMk id="3" creationId="{9D941F81-D8C7-4147-85F7-4BB62B81DCA1}"/>
          </ac:spMkLst>
        </pc:spChg>
      </pc:sldChg>
      <pc:sldChg chg="addSp delSp modSp add del">
        <pc:chgData name="dataXbi dataXbi" userId="40ca6edd-13bc-4aa9-915f-b5699626d65b" providerId="ADAL" clId="{496BD0B1-077B-4F88-B50C-CF8A8E713654}" dt="2020-05-30T20:29:49.595" v="990" actId="2696"/>
        <pc:sldMkLst>
          <pc:docMk/>
          <pc:sldMk cId="445847069" sldId="280"/>
        </pc:sldMkLst>
        <pc:picChg chg="add del mod">
          <ac:chgData name="dataXbi dataXbi" userId="40ca6edd-13bc-4aa9-915f-b5699626d65b" providerId="ADAL" clId="{496BD0B1-077B-4F88-B50C-CF8A8E713654}" dt="2020-05-30T20:29:42.167" v="989" actId="478"/>
          <ac:picMkLst>
            <pc:docMk/>
            <pc:sldMk cId="445847069" sldId="280"/>
            <ac:picMk id="3" creationId="{FBFA7B28-358C-40E9-8843-B670AD895BB3}"/>
          </ac:picMkLst>
        </pc:picChg>
        <pc:picChg chg="add del mod">
          <ac:chgData name="dataXbi dataXbi" userId="40ca6edd-13bc-4aa9-915f-b5699626d65b" providerId="ADAL" clId="{496BD0B1-077B-4F88-B50C-CF8A8E713654}" dt="2020-05-30T20:26:01.595" v="988" actId="478"/>
          <ac:picMkLst>
            <pc:docMk/>
            <pc:sldMk cId="445847069" sldId="280"/>
            <ac:picMk id="5" creationId="{F862F3DA-F638-4EB9-BB1A-1B3C2B71240A}"/>
          </ac:picMkLst>
        </pc:picChg>
      </pc:sldChg>
      <pc:sldChg chg="addSp delSp modSp add del">
        <pc:chgData name="dataXbi dataXbi" userId="40ca6edd-13bc-4aa9-915f-b5699626d65b" providerId="ADAL" clId="{496BD0B1-077B-4F88-B50C-CF8A8E713654}" dt="2020-06-01T11:10:53.432" v="2057" actId="2696"/>
        <pc:sldMkLst>
          <pc:docMk/>
          <pc:sldMk cId="3996749792" sldId="280"/>
        </pc:sldMkLst>
        <pc:picChg chg="add del mod">
          <ac:chgData name="dataXbi dataXbi" userId="40ca6edd-13bc-4aa9-915f-b5699626d65b" providerId="ADAL" clId="{496BD0B1-077B-4F88-B50C-CF8A8E713654}" dt="2020-05-31T05:38:43.088" v="997" actId="478"/>
          <ac:picMkLst>
            <pc:docMk/>
            <pc:sldMk cId="3996749792" sldId="280"/>
            <ac:picMk id="3" creationId="{0F7053F1-68BB-4A61-AB0E-6AE820E6286C}"/>
          </ac:picMkLst>
        </pc:picChg>
        <pc:picChg chg="add del mod">
          <ac:chgData name="dataXbi dataXbi" userId="40ca6edd-13bc-4aa9-915f-b5699626d65b" providerId="ADAL" clId="{496BD0B1-077B-4F88-B50C-CF8A8E713654}" dt="2020-05-31T05:40:46.356" v="1018" actId="478"/>
          <ac:picMkLst>
            <pc:docMk/>
            <pc:sldMk cId="3996749792" sldId="280"/>
            <ac:picMk id="5" creationId="{DB941CFA-73E7-40AB-8317-0F2D51E58C07}"/>
          </ac:picMkLst>
        </pc:picChg>
        <pc:picChg chg="add del mod ord">
          <ac:chgData name="dataXbi dataXbi" userId="40ca6edd-13bc-4aa9-915f-b5699626d65b" providerId="ADAL" clId="{496BD0B1-077B-4F88-B50C-CF8A8E713654}" dt="2020-05-31T05:40:48.708" v="1019" actId="478"/>
          <ac:picMkLst>
            <pc:docMk/>
            <pc:sldMk cId="3996749792" sldId="280"/>
            <ac:picMk id="7" creationId="{45CC543E-0359-4D35-B3F8-FB7859238001}"/>
          </ac:picMkLst>
        </pc:picChg>
        <pc:picChg chg="add del mod">
          <ac:chgData name="dataXbi dataXbi" userId="40ca6edd-13bc-4aa9-915f-b5699626d65b" providerId="ADAL" clId="{496BD0B1-077B-4F88-B50C-CF8A8E713654}" dt="2020-05-31T05:48:35.083" v="1033" actId="478"/>
          <ac:picMkLst>
            <pc:docMk/>
            <pc:sldMk cId="3996749792" sldId="280"/>
            <ac:picMk id="9" creationId="{F2382083-8425-448C-85DB-BD98ED57FA04}"/>
          </ac:picMkLst>
        </pc:picChg>
        <pc:picChg chg="add del mod">
          <ac:chgData name="dataXbi dataXbi" userId="40ca6edd-13bc-4aa9-915f-b5699626d65b" providerId="ADAL" clId="{496BD0B1-077B-4F88-B50C-CF8A8E713654}" dt="2020-05-31T05:48:32.857" v="1032" actId="478"/>
          <ac:picMkLst>
            <pc:docMk/>
            <pc:sldMk cId="3996749792" sldId="280"/>
            <ac:picMk id="11" creationId="{984BF135-4A3A-451A-90F0-09B9C936497D}"/>
          </ac:picMkLst>
        </pc:picChg>
      </pc:sldChg>
      <pc:sldChg chg="addSp delSp modSp add">
        <pc:chgData name="dataXbi dataXbi" userId="40ca6edd-13bc-4aa9-915f-b5699626d65b" providerId="ADAL" clId="{496BD0B1-077B-4F88-B50C-CF8A8E713654}" dt="2020-05-31T06:04:54.665" v="1067" actId="692"/>
        <pc:sldMkLst>
          <pc:docMk/>
          <pc:sldMk cId="1990344750" sldId="281"/>
        </pc:sldMkLst>
        <pc:spChg chg="del">
          <ac:chgData name="dataXbi dataXbi" userId="40ca6edd-13bc-4aa9-915f-b5699626d65b" providerId="ADAL" clId="{496BD0B1-077B-4F88-B50C-CF8A8E713654}" dt="2020-05-31T05:58:44.747" v="1035"/>
          <ac:spMkLst>
            <pc:docMk/>
            <pc:sldMk cId="1990344750" sldId="281"/>
            <ac:spMk id="2" creationId="{19DEFBD2-FFF2-4E79-89CE-FDF435E33A32}"/>
          </ac:spMkLst>
        </pc:spChg>
        <pc:spChg chg="del">
          <ac:chgData name="dataXbi dataXbi" userId="40ca6edd-13bc-4aa9-915f-b5699626d65b" providerId="ADAL" clId="{496BD0B1-077B-4F88-B50C-CF8A8E713654}" dt="2020-05-31T05:58:44.747" v="1035"/>
          <ac:spMkLst>
            <pc:docMk/>
            <pc:sldMk cId="1990344750" sldId="281"/>
            <ac:spMk id="3" creationId="{3CA37D84-5FE6-42F7-B40E-FE8D636B9A4D}"/>
          </ac:spMkLst>
        </pc:spChg>
        <pc:spChg chg="add mod">
          <ac:chgData name="dataXbi dataXbi" userId="40ca6edd-13bc-4aa9-915f-b5699626d65b" providerId="ADAL" clId="{496BD0B1-077B-4F88-B50C-CF8A8E713654}" dt="2020-05-31T06:04:00.263" v="1064" actId="20577"/>
          <ac:spMkLst>
            <pc:docMk/>
            <pc:sldMk cId="1990344750" sldId="281"/>
            <ac:spMk id="8" creationId="{EA0D71AB-6074-4D61-BE15-A86942136733}"/>
          </ac:spMkLst>
        </pc:spChg>
        <pc:picChg chg="add del mod">
          <ac:chgData name="dataXbi dataXbi" userId="40ca6edd-13bc-4aa9-915f-b5699626d65b" providerId="ADAL" clId="{496BD0B1-077B-4F88-B50C-CF8A8E713654}" dt="2020-05-31T05:59:15.406" v="1041" actId="478"/>
          <ac:picMkLst>
            <pc:docMk/>
            <pc:sldMk cId="1990344750" sldId="281"/>
            <ac:picMk id="5" creationId="{BC53DE3B-AE79-4BFB-BA88-EEDFB70BCAB3}"/>
          </ac:picMkLst>
        </pc:picChg>
        <pc:picChg chg="add mod">
          <ac:chgData name="dataXbi dataXbi" userId="40ca6edd-13bc-4aa9-915f-b5699626d65b" providerId="ADAL" clId="{496BD0B1-077B-4F88-B50C-CF8A8E713654}" dt="2020-05-31T06:04:54.665" v="1067" actId="692"/>
          <ac:picMkLst>
            <pc:docMk/>
            <pc:sldMk cId="1990344750" sldId="281"/>
            <ac:picMk id="7" creationId="{D28E2DEA-EA3A-4F9F-819D-B1FBAA35DC6B}"/>
          </ac:picMkLst>
        </pc:picChg>
      </pc:sldChg>
      <pc:sldChg chg="addSp delSp modSp add">
        <pc:chgData name="dataXbi dataXbi" userId="40ca6edd-13bc-4aa9-915f-b5699626d65b" providerId="ADAL" clId="{496BD0B1-077B-4F88-B50C-CF8A8E713654}" dt="2020-06-01T09:10:58.805" v="1951" actId="1076"/>
        <pc:sldMkLst>
          <pc:docMk/>
          <pc:sldMk cId="503959554" sldId="282"/>
        </pc:sldMkLst>
        <pc:spChg chg="mod">
          <ac:chgData name="dataXbi dataXbi" userId="40ca6edd-13bc-4aa9-915f-b5699626d65b" providerId="ADAL" clId="{496BD0B1-077B-4F88-B50C-CF8A8E713654}" dt="2020-05-31T06:05:26.064" v="1069"/>
          <ac:spMkLst>
            <pc:docMk/>
            <pc:sldMk cId="503959554" sldId="282"/>
            <ac:spMk id="2" creationId="{E1D0CC4D-D1BA-465D-BF08-1EA2658CF588}"/>
          </ac:spMkLst>
        </pc:spChg>
        <pc:picChg chg="add del mod">
          <ac:chgData name="dataXbi dataXbi" userId="40ca6edd-13bc-4aa9-915f-b5699626d65b" providerId="ADAL" clId="{496BD0B1-077B-4F88-B50C-CF8A8E713654}" dt="2020-06-01T09:09:29.684" v="1947" actId="478"/>
          <ac:picMkLst>
            <pc:docMk/>
            <pc:sldMk cId="503959554" sldId="282"/>
            <ac:picMk id="4" creationId="{FC82A5E5-FB9C-4F49-94AC-27C023A780D2}"/>
          </ac:picMkLst>
        </pc:picChg>
        <pc:picChg chg="add mod">
          <ac:chgData name="dataXbi dataXbi" userId="40ca6edd-13bc-4aa9-915f-b5699626d65b" providerId="ADAL" clId="{496BD0B1-077B-4F88-B50C-CF8A8E713654}" dt="2020-06-01T09:10:58.805" v="1951" actId="1076"/>
          <ac:picMkLst>
            <pc:docMk/>
            <pc:sldMk cId="503959554" sldId="282"/>
            <ac:picMk id="6" creationId="{016341CB-97AD-4B0C-970C-3C61C2356727}"/>
          </ac:picMkLst>
        </pc:picChg>
      </pc:sldChg>
      <pc:sldChg chg="addSp delSp modSp add">
        <pc:chgData name="dataXbi dataXbi" userId="40ca6edd-13bc-4aa9-915f-b5699626d65b" providerId="ADAL" clId="{496BD0B1-077B-4F88-B50C-CF8A8E713654}" dt="2020-06-01T09:15:19.778" v="1966" actId="1076"/>
        <pc:sldMkLst>
          <pc:docMk/>
          <pc:sldMk cId="189537314" sldId="283"/>
        </pc:sldMkLst>
        <pc:spChg chg="mod">
          <ac:chgData name="dataXbi dataXbi" userId="40ca6edd-13bc-4aa9-915f-b5699626d65b" providerId="ADAL" clId="{496BD0B1-077B-4F88-B50C-CF8A8E713654}" dt="2020-05-31T06:08:47.685" v="1085" actId="20577"/>
          <ac:spMkLst>
            <pc:docMk/>
            <pc:sldMk cId="189537314" sldId="283"/>
            <ac:spMk id="2" creationId="{38C24558-9787-4B2F-BA98-8791509DBC91}"/>
          </ac:spMkLst>
        </pc:spChg>
        <pc:spChg chg="add mod">
          <ac:chgData name="dataXbi dataXbi" userId="40ca6edd-13bc-4aa9-915f-b5699626d65b" providerId="ADAL" clId="{496BD0B1-077B-4F88-B50C-CF8A8E713654}" dt="2020-06-01T09:15:19.778" v="1966" actId="1076"/>
          <ac:spMkLst>
            <pc:docMk/>
            <pc:sldMk cId="189537314" sldId="283"/>
            <ac:spMk id="11" creationId="{988DA9EF-083B-4D7A-BB62-7D4FE0274F77}"/>
          </ac:spMkLst>
        </pc:spChg>
        <pc:picChg chg="add del mod">
          <ac:chgData name="dataXbi dataXbi" userId="40ca6edd-13bc-4aa9-915f-b5699626d65b" providerId="ADAL" clId="{496BD0B1-077B-4F88-B50C-CF8A8E713654}" dt="2020-05-31T06:21:59.600" v="1090" actId="478"/>
          <ac:picMkLst>
            <pc:docMk/>
            <pc:sldMk cId="189537314" sldId="283"/>
            <ac:picMk id="3" creationId="{E32A4AF7-389D-4B4E-8C95-75EDE2E8F9D6}"/>
          </ac:picMkLst>
        </pc:picChg>
        <pc:picChg chg="add del">
          <ac:chgData name="dataXbi dataXbi" userId="40ca6edd-13bc-4aa9-915f-b5699626d65b" providerId="ADAL" clId="{496BD0B1-077B-4F88-B50C-CF8A8E713654}" dt="2020-05-31T06:22:25.022" v="1092" actId="478"/>
          <ac:picMkLst>
            <pc:docMk/>
            <pc:sldMk cId="189537314" sldId="283"/>
            <ac:picMk id="4" creationId="{1157C8B3-174C-4FDC-80E7-3961A848A723}"/>
          </ac:picMkLst>
        </pc:picChg>
        <pc:picChg chg="add del mod">
          <ac:chgData name="dataXbi dataXbi" userId="40ca6edd-13bc-4aa9-915f-b5699626d65b" providerId="ADAL" clId="{496BD0B1-077B-4F88-B50C-CF8A8E713654}" dt="2020-06-01T09:09:27.246" v="1946" actId="478"/>
          <ac:picMkLst>
            <pc:docMk/>
            <pc:sldMk cId="189537314" sldId="283"/>
            <ac:picMk id="6" creationId="{855144C8-900C-48D8-B06F-1A8ACD718B5C}"/>
          </ac:picMkLst>
        </pc:picChg>
        <pc:picChg chg="add mod">
          <ac:chgData name="dataXbi dataXbi" userId="40ca6edd-13bc-4aa9-915f-b5699626d65b" providerId="ADAL" clId="{496BD0B1-077B-4F88-B50C-CF8A8E713654}" dt="2020-06-01T09:14:55.021" v="1963" actId="1076"/>
          <ac:picMkLst>
            <pc:docMk/>
            <pc:sldMk cId="189537314" sldId="283"/>
            <ac:picMk id="8" creationId="{22D30FE8-981C-4604-8C94-F12E8BF0841C}"/>
          </ac:picMkLst>
        </pc:picChg>
        <pc:picChg chg="add mod">
          <ac:chgData name="dataXbi dataXbi" userId="40ca6edd-13bc-4aa9-915f-b5699626d65b" providerId="ADAL" clId="{496BD0B1-077B-4F88-B50C-CF8A8E713654}" dt="2020-06-01T09:14:57.352" v="1964" actId="1076"/>
          <ac:picMkLst>
            <pc:docMk/>
            <pc:sldMk cId="189537314" sldId="283"/>
            <ac:picMk id="10" creationId="{46B1377C-79D8-4BB2-8845-246DF646CC19}"/>
          </ac:picMkLst>
        </pc:picChg>
      </pc:sldChg>
      <pc:sldChg chg="addSp modSp add">
        <pc:chgData name="dataXbi dataXbi" userId="40ca6edd-13bc-4aa9-915f-b5699626d65b" providerId="ADAL" clId="{496BD0B1-077B-4F88-B50C-CF8A8E713654}" dt="2020-06-01T09:15:44.759" v="1967" actId="1076"/>
        <pc:sldMkLst>
          <pc:docMk/>
          <pc:sldMk cId="138195937" sldId="284"/>
        </pc:sldMkLst>
        <pc:spChg chg="mod">
          <ac:chgData name="dataXbi dataXbi" userId="40ca6edd-13bc-4aa9-915f-b5699626d65b" providerId="ADAL" clId="{496BD0B1-077B-4F88-B50C-CF8A8E713654}" dt="2020-05-31T06:24:44.431" v="1100" actId="20577"/>
          <ac:spMkLst>
            <pc:docMk/>
            <pc:sldMk cId="138195937" sldId="284"/>
            <ac:spMk id="2" creationId="{02C742FB-836B-46CA-8F87-FB56DD8CA3BE}"/>
          </ac:spMkLst>
        </pc:spChg>
        <pc:spChg chg="add mod">
          <ac:chgData name="dataXbi dataXbi" userId="40ca6edd-13bc-4aa9-915f-b5699626d65b" providerId="ADAL" clId="{496BD0B1-077B-4F88-B50C-CF8A8E713654}" dt="2020-06-01T09:15:44.759" v="1967" actId="1076"/>
          <ac:spMkLst>
            <pc:docMk/>
            <pc:sldMk cId="138195937" sldId="284"/>
            <ac:spMk id="6" creationId="{F51EFAD5-135B-4F27-894F-B79EF0C85E68}"/>
          </ac:spMkLst>
        </pc:spChg>
        <pc:picChg chg="add mod">
          <ac:chgData name="dataXbi dataXbi" userId="40ca6edd-13bc-4aa9-915f-b5699626d65b" providerId="ADAL" clId="{496BD0B1-077B-4F88-B50C-CF8A8E713654}" dt="2020-05-31T06:29:55.608" v="1119" actId="1076"/>
          <ac:picMkLst>
            <pc:docMk/>
            <pc:sldMk cId="138195937" sldId="284"/>
            <ac:picMk id="4" creationId="{0E69948C-05CA-4EB0-ABF5-52DD0ABEA9ED}"/>
          </ac:picMkLst>
        </pc:picChg>
        <pc:picChg chg="add mod">
          <ac:chgData name="dataXbi dataXbi" userId="40ca6edd-13bc-4aa9-915f-b5699626d65b" providerId="ADAL" clId="{496BD0B1-077B-4F88-B50C-CF8A8E713654}" dt="2020-05-31T06:29:39.845" v="1117" actId="1076"/>
          <ac:picMkLst>
            <pc:docMk/>
            <pc:sldMk cId="138195937" sldId="284"/>
            <ac:picMk id="5" creationId="{D44FA4FA-57F0-48D9-BC7F-A0E0617A58B8}"/>
          </ac:picMkLst>
        </pc:picChg>
      </pc:sldChg>
      <pc:sldChg chg="addSp delSp modSp add">
        <pc:chgData name="dataXbi dataXbi" userId="40ca6edd-13bc-4aa9-915f-b5699626d65b" providerId="ADAL" clId="{496BD0B1-077B-4F88-B50C-CF8A8E713654}" dt="2020-06-01T09:16:06.520" v="1968" actId="1076"/>
        <pc:sldMkLst>
          <pc:docMk/>
          <pc:sldMk cId="1112460352" sldId="285"/>
        </pc:sldMkLst>
        <pc:spChg chg="mod">
          <ac:chgData name="dataXbi dataXbi" userId="40ca6edd-13bc-4aa9-915f-b5699626d65b" providerId="ADAL" clId="{496BD0B1-077B-4F88-B50C-CF8A8E713654}" dt="2020-05-31T06:26:44.528" v="1110" actId="20577"/>
          <ac:spMkLst>
            <pc:docMk/>
            <pc:sldMk cId="1112460352" sldId="285"/>
            <ac:spMk id="2" creationId="{F08AD6D8-3B3A-4149-A338-D68B11B30423}"/>
          </ac:spMkLst>
        </pc:spChg>
        <pc:spChg chg="add del">
          <ac:chgData name="dataXbi dataXbi" userId="40ca6edd-13bc-4aa9-915f-b5699626d65b" providerId="ADAL" clId="{496BD0B1-077B-4F88-B50C-CF8A8E713654}" dt="2020-05-31T06:26:41.517" v="1108"/>
          <ac:spMkLst>
            <pc:docMk/>
            <pc:sldMk cId="1112460352" sldId="285"/>
            <ac:spMk id="3" creationId="{7824F833-D29D-4D94-8C94-419BD04A72EE}"/>
          </ac:spMkLst>
        </pc:spChg>
        <pc:spChg chg="add mod">
          <ac:chgData name="dataXbi dataXbi" userId="40ca6edd-13bc-4aa9-915f-b5699626d65b" providerId="ADAL" clId="{496BD0B1-077B-4F88-B50C-CF8A8E713654}" dt="2020-06-01T09:16:06.520" v="1968" actId="1076"/>
          <ac:spMkLst>
            <pc:docMk/>
            <pc:sldMk cId="1112460352" sldId="285"/>
            <ac:spMk id="11" creationId="{C2FBF208-1A4B-469A-A2BF-E1BB61C6DC86}"/>
          </ac:spMkLst>
        </pc:spChg>
        <pc:picChg chg="add del">
          <ac:chgData name="dataXbi dataXbi" userId="40ca6edd-13bc-4aa9-915f-b5699626d65b" providerId="ADAL" clId="{496BD0B1-077B-4F88-B50C-CF8A8E713654}" dt="2020-05-31T06:32:25.196" v="1125" actId="478"/>
          <ac:picMkLst>
            <pc:docMk/>
            <pc:sldMk cId="1112460352" sldId="285"/>
            <ac:picMk id="4" creationId="{346A709D-527F-4E1B-BAF5-BB8281BE11B4}"/>
          </ac:picMkLst>
        </pc:picChg>
        <pc:picChg chg="add del mod">
          <ac:chgData name="dataXbi dataXbi" userId="40ca6edd-13bc-4aa9-915f-b5699626d65b" providerId="ADAL" clId="{496BD0B1-077B-4F88-B50C-CF8A8E713654}" dt="2020-05-31T06:35:40.926" v="1136" actId="478"/>
          <ac:picMkLst>
            <pc:docMk/>
            <pc:sldMk cId="1112460352" sldId="285"/>
            <ac:picMk id="6" creationId="{1E8363C2-EBDD-45ED-BAFC-AF964940AFA4}"/>
          </ac:picMkLst>
        </pc:picChg>
        <pc:picChg chg="add mod">
          <ac:chgData name="dataXbi dataXbi" userId="40ca6edd-13bc-4aa9-915f-b5699626d65b" providerId="ADAL" clId="{496BD0B1-077B-4F88-B50C-CF8A8E713654}" dt="2020-05-31T06:35:56.422" v="1141" actId="1076"/>
          <ac:picMkLst>
            <pc:docMk/>
            <pc:sldMk cId="1112460352" sldId="285"/>
            <ac:picMk id="8" creationId="{E2C260D8-7AD5-458D-B294-B180BE55C9E1}"/>
          </ac:picMkLst>
        </pc:picChg>
        <pc:picChg chg="add mod">
          <ac:chgData name="dataXbi dataXbi" userId="40ca6edd-13bc-4aa9-915f-b5699626d65b" providerId="ADAL" clId="{496BD0B1-077B-4F88-B50C-CF8A8E713654}" dt="2020-05-31T06:35:51.127" v="1140" actId="1076"/>
          <ac:picMkLst>
            <pc:docMk/>
            <pc:sldMk cId="1112460352" sldId="285"/>
            <ac:picMk id="10" creationId="{12F7A8F7-36F8-4117-A935-23F34BA394E2}"/>
          </ac:picMkLst>
        </pc:picChg>
      </pc:sldChg>
      <pc:sldChg chg="addSp delSp modSp add del">
        <pc:chgData name="dataXbi dataXbi" userId="40ca6edd-13bc-4aa9-915f-b5699626d65b" providerId="ADAL" clId="{496BD0B1-077B-4F88-B50C-CF8A8E713654}" dt="2020-06-01T15:37:45.661" v="2197" actId="2696"/>
        <pc:sldMkLst>
          <pc:docMk/>
          <pc:sldMk cId="312082727" sldId="286"/>
        </pc:sldMkLst>
        <pc:spChg chg="mod">
          <ac:chgData name="dataXbi dataXbi" userId="40ca6edd-13bc-4aa9-915f-b5699626d65b" providerId="ADAL" clId="{496BD0B1-077B-4F88-B50C-CF8A8E713654}" dt="2020-05-31T06:45:55.607" v="1193" actId="6549"/>
          <ac:spMkLst>
            <pc:docMk/>
            <pc:sldMk cId="312082727" sldId="286"/>
            <ac:spMk id="2" creationId="{26B028A2-DDA9-4231-932D-775D440992F1}"/>
          </ac:spMkLst>
        </pc:spChg>
        <pc:spChg chg="add del mod">
          <ac:chgData name="dataXbi dataXbi" userId="40ca6edd-13bc-4aa9-915f-b5699626d65b" providerId="ADAL" clId="{496BD0B1-077B-4F88-B50C-CF8A8E713654}" dt="2020-05-31T06:44:06.963" v="1175" actId="478"/>
          <ac:spMkLst>
            <pc:docMk/>
            <pc:sldMk cId="312082727" sldId="286"/>
            <ac:spMk id="4" creationId="{61DE1C65-64DA-49A8-9F10-31434BD35CFF}"/>
          </ac:spMkLst>
        </pc:spChg>
        <pc:spChg chg="del">
          <ac:chgData name="dataXbi dataXbi" userId="40ca6edd-13bc-4aa9-915f-b5699626d65b" providerId="ADAL" clId="{496BD0B1-077B-4F88-B50C-CF8A8E713654}" dt="2020-05-31T06:44:12.529" v="1177" actId="478"/>
          <ac:spMkLst>
            <pc:docMk/>
            <pc:sldMk cId="312082727" sldId="286"/>
            <ac:spMk id="9" creationId="{B2D8DFE5-AC27-463F-BCC0-436C0A11FB47}"/>
          </ac:spMkLst>
        </pc:spChg>
        <pc:picChg chg="del">
          <ac:chgData name="dataXbi dataXbi" userId="40ca6edd-13bc-4aa9-915f-b5699626d65b" providerId="ADAL" clId="{496BD0B1-077B-4F88-B50C-CF8A8E713654}" dt="2020-05-31T06:43:05.218" v="1172" actId="478"/>
          <ac:picMkLst>
            <pc:docMk/>
            <pc:sldMk cId="312082727" sldId="286"/>
            <ac:picMk id="5" creationId="{E1C89B9C-D57D-40BA-8A71-B42B3969A7EA}"/>
          </ac:picMkLst>
        </pc:picChg>
        <pc:picChg chg="add mod">
          <ac:chgData name="dataXbi dataXbi" userId="40ca6edd-13bc-4aa9-915f-b5699626d65b" providerId="ADAL" clId="{496BD0B1-077B-4F88-B50C-CF8A8E713654}" dt="2020-05-31T06:45:20.399" v="1183" actId="1035"/>
          <ac:picMkLst>
            <pc:docMk/>
            <pc:sldMk cId="312082727" sldId="286"/>
            <ac:picMk id="6" creationId="{6317BA71-E5E5-4506-874C-F790F95F5478}"/>
          </ac:picMkLst>
        </pc:picChg>
        <pc:picChg chg="del">
          <ac:chgData name="dataXbi dataXbi" userId="40ca6edd-13bc-4aa9-915f-b5699626d65b" providerId="ADAL" clId="{496BD0B1-077B-4F88-B50C-CF8A8E713654}" dt="2020-05-31T06:43:08.297" v="1173" actId="478"/>
          <ac:picMkLst>
            <pc:docMk/>
            <pc:sldMk cId="312082727" sldId="286"/>
            <ac:picMk id="8" creationId="{EE7D1C5C-B93D-4FD6-A676-86EABAFC8DB6}"/>
          </ac:picMkLst>
        </pc:picChg>
      </pc:sldChg>
      <pc:sldChg chg="addSp modSp add">
        <pc:chgData name="dataXbi dataXbi" userId="40ca6edd-13bc-4aa9-915f-b5699626d65b" providerId="ADAL" clId="{496BD0B1-077B-4F88-B50C-CF8A8E713654}" dt="2020-05-31T06:52:35.733" v="1203" actId="208"/>
        <pc:sldMkLst>
          <pc:docMk/>
          <pc:sldMk cId="4084330511" sldId="287"/>
        </pc:sldMkLst>
        <pc:spChg chg="add mod">
          <ac:chgData name="dataXbi dataXbi" userId="40ca6edd-13bc-4aa9-915f-b5699626d65b" providerId="ADAL" clId="{496BD0B1-077B-4F88-B50C-CF8A8E713654}" dt="2020-05-31T06:52:35.733" v="1203" actId="208"/>
          <ac:spMkLst>
            <pc:docMk/>
            <pc:sldMk cId="4084330511" sldId="287"/>
            <ac:spMk id="5" creationId="{C7B7E618-73A7-4561-ACEE-D80014F25C8B}"/>
          </ac:spMkLst>
        </pc:spChg>
        <pc:picChg chg="add mod">
          <ac:chgData name="dataXbi dataXbi" userId="40ca6edd-13bc-4aa9-915f-b5699626d65b" providerId="ADAL" clId="{496BD0B1-077B-4F88-B50C-CF8A8E713654}" dt="2020-05-31T06:52:14.509" v="1199" actId="1076"/>
          <ac:picMkLst>
            <pc:docMk/>
            <pc:sldMk cId="4084330511" sldId="287"/>
            <ac:picMk id="4" creationId="{1515E97E-6926-4404-823E-E2FF2232DED8}"/>
          </ac:picMkLst>
        </pc:picChg>
      </pc:sldChg>
      <pc:sldChg chg="addSp delSp modSp add del">
        <pc:chgData name="dataXbi dataXbi" userId="40ca6edd-13bc-4aa9-915f-b5699626d65b" providerId="ADAL" clId="{496BD0B1-077B-4F88-B50C-CF8A8E713654}" dt="2020-05-31T06:58:54.293" v="1240" actId="2696"/>
        <pc:sldMkLst>
          <pc:docMk/>
          <pc:sldMk cId="146254646" sldId="288"/>
        </pc:sldMkLst>
        <pc:spChg chg="mod">
          <ac:chgData name="dataXbi dataXbi" userId="40ca6edd-13bc-4aa9-915f-b5699626d65b" providerId="ADAL" clId="{496BD0B1-077B-4F88-B50C-CF8A8E713654}" dt="2020-05-31T06:55:43.240" v="1226" actId="20577"/>
          <ac:spMkLst>
            <pc:docMk/>
            <pc:sldMk cId="146254646" sldId="288"/>
            <ac:spMk id="2" creationId="{26B028A2-DDA9-4231-932D-775D440992F1}"/>
          </ac:spMkLst>
        </pc:spChg>
        <pc:spChg chg="mod">
          <ac:chgData name="dataXbi dataXbi" userId="40ca6edd-13bc-4aa9-915f-b5699626d65b" providerId="ADAL" clId="{496BD0B1-077B-4F88-B50C-CF8A8E713654}" dt="2020-05-31T06:57:52.669" v="1235" actId="1076"/>
          <ac:spMkLst>
            <pc:docMk/>
            <pc:sldMk cId="146254646" sldId="288"/>
            <ac:spMk id="7" creationId="{01BC377B-2ECB-4EA3-B89B-2FF9C66A478D}"/>
          </ac:spMkLst>
        </pc:spChg>
        <pc:picChg chg="add mod">
          <ac:chgData name="dataXbi dataXbi" userId="40ca6edd-13bc-4aa9-915f-b5699626d65b" providerId="ADAL" clId="{496BD0B1-077B-4F88-B50C-CF8A8E713654}" dt="2020-05-31T06:57:44.788" v="1234" actId="14100"/>
          <ac:picMkLst>
            <pc:docMk/>
            <pc:sldMk cId="146254646" sldId="288"/>
            <ac:picMk id="3" creationId="{18341434-2006-432D-8B41-5E5894FC4C43}"/>
          </ac:picMkLst>
        </pc:picChg>
        <pc:picChg chg="mod">
          <ac:chgData name="dataXbi dataXbi" userId="40ca6edd-13bc-4aa9-915f-b5699626d65b" providerId="ADAL" clId="{496BD0B1-077B-4F88-B50C-CF8A8E713654}" dt="2020-05-31T06:56:19.253" v="1227" actId="14826"/>
          <ac:picMkLst>
            <pc:docMk/>
            <pc:sldMk cId="146254646" sldId="288"/>
            <ac:picMk id="5" creationId="{B1FD0CF1-7456-475F-B294-B0294E319960}"/>
          </ac:picMkLst>
        </pc:picChg>
        <pc:picChg chg="del">
          <ac:chgData name="dataXbi dataXbi" userId="40ca6edd-13bc-4aa9-915f-b5699626d65b" providerId="ADAL" clId="{496BD0B1-077B-4F88-B50C-CF8A8E713654}" dt="2020-05-31T06:56:29.773" v="1228" actId="478"/>
          <ac:picMkLst>
            <pc:docMk/>
            <pc:sldMk cId="146254646" sldId="288"/>
            <ac:picMk id="6" creationId="{BB370140-ED71-4E53-BCCB-7EBE089D65D8}"/>
          </ac:picMkLst>
        </pc:picChg>
      </pc:sldChg>
      <pc:sldChg chg="modSp add">
        <pc:chgData name="dataXbi dataXbi" userId="40ca6edd-13bc-4aa9-915f-b5699626d65b" providerId="ADAL" clId="{496BD0B1-077B-4F88-B50C-CF8A8E713654}" dt="2020-05-31T06:58:47.124" v="1239" actId="14826"/>
        <pc:sldMkLst>
          <pc:docMk/>
          <pc:sldMk cId="3994288112" sldId="289"/>
        </pc:sldMkLst>
        <pc:spChg chg="mod">
          <ac:chgData name="dataXbi dataXbi" userId="40ca6edd-13bc-4aa9-915f-b5699626d65b" providerId="ADAL" clId="{496BD0B1-077B-4F88-B50C-CF8A8E713654}" dt="2020-05-31T06:58:25.655" v="1237"/>
          <ac:spMkLst>
            <pc:docMk/>
            <pc:sldMk cId="3994288112" sldId="289"/>
            <ac:spMk id="2" creationId="{26B028A2-DDA9-4231-932D-775D440992F1}"/>
          </ac:spMkLst>
        </pc:spChg>
        <pc:picChg chg="mod">
          <ac:chgData name="dataXbi dataXbi" userId="40ca6edd-13bc-4aa9-915f-b5699626d65b" providerId="ADAL" clId="{496BD0B1-077B-4F88-B50C-CF8A8E713654}" dt="2020-05-31T06:58:36.721" v="1238" actId="14826"/>
          <ac:picMkLst>
            <pc:docMk/>
            <pc:sldMk cId="3994288112" sldId="289"/>
            <ac:picMk id="5" creationId="{B1FD0CF1-7456-475F-B294-B0294E319960}"/>
          </ac:picMkLst>
        </pc:picChg>
        <pc:picChg chg="mod">
          <ac:chgData name="dataXbi dataXbi" userId="40ca6edd-13bc-4aa9-915f-b5699626d65b" providerId="ADAL" clId="{496BD0B1-077B-4F88-B50C-CF8A8E713654}" dt="2020-05-31T06:58:47.124" v="1239" actId="14826"/>
          <ac:picMkLst>
            <pc:docMk/>
            <pc:sldMk cId="3994288112" sldId="289"/>
            <ac:picMk id="6" creationId="{BB370140-ED71-4E53-BCCB-7EBE089D65D8}"/>
          </ac:picMkLst>
        </pc:picChg>
      </pc:sldChg>
      <pc:sldChg chg="add del">
        <pc:chgData name="dataXbi dataXbi" userId="40ca6edd-13bc-4aa9-915f-b5699626d65b" providerId="ADAL" clId="{496BD0B1-077B-4F88-B50C-CF8A8E713654}" dt="2020-06-01T15:38:27.531" v="2198" actId="2696"/>
        <pc:sldMkLst>
          <pc:docMk/>
          <pc:sldMk cId="3178738729" sldId="290"/>
        </pc:sldMkLst>
      </pc:sldChg>
      <pc:sldChg chg="addSp delSp modSp add">
        <pc:chgData name="dataXbi dataXbi" userId="40ca6edd-13bc-4aa9-915f-b5699626d65b" providerId="ADAL" clId="{496BD0B1-077B-4F88-B50C-CF8A8E713654}" dt="2020-05-31T07:06:58.123" v="1270" actId="14826"/>
        <pc:sldMkLst>
          <pc:docMk/>
          <pc:sldMk cId="2693673309" sldId="291"/>
        </pc:sldMkLst>
        <pc:spChg chg="mod">
          <ac:chgData name="dataXbi dataXbi" userId="40ca6edd-13bc-4aa9-915f-b5699626d65b" providerId="ADAL" clId="{496BD0B1-077B-4F88-B50C-CF8A8E713654}" dt="2020-05-31T06:59:45.457" v="1254" actId="20577"/>
          <ac:spMkLst>
            <pc:docMk/>
            <pc:sldMk cId="2693673309" sldId="291"/>
            <ac:spMk id="2" creationId="{26B028A2-DDA9-4231-932D-775D440992F1}"/>
          </ac:spMkLst>
        </pc:spChg>
        <pc:spChg chg="add del mod">
          <ac:chgData name="dataXbi dataXbi" userId="40ca6edd-13bc-4aa9-915f-b5699626d65b" providerId="ADAL" clId="{496BD0B1-077B-4F88-B50C-CF8A8E713654}" dt="2020-05-31T07:04:01.078" v="1260"/>
          <ac:spMkLst>
            <pc:docMk/>
            <pc:sldMk cId="2693673309" sldId="291"/>
            <ac:spMk id="4" creationId="{C56A2157-9EB4-4EE4-BF51-5A5C1EF3B34C}"/>
          </ac:spMkLst>
        </pc:spChg>
        <pc:spChg chg="mod">
          <ac:chgData name="dataXbi dataXbi" userId="40ca6edd-13bc-4aa9-915f-b5699626d65b" providerId="ADAL" clId="{496BD0B1-077B-4F88-B50C-CF8A8E713654}" dt="2020-05-31T07:04:05.828" v="1261" actId="1076"/>
          <ac:spMkLst>
            <pc:docMk/>
            <pc:sldMk cId="2693673309" sldId="291"/>
            <ac:spMk id="7" creationId="{01BC377B-2ECB-4EA3-B89B-2FF9C66A478D}"/>
          </ac:spMkLst>
        </pc:spChg>
        <pc:spChg chg="add del mod">
          <ac:chgData name="dataXbi dataXbi" userId="40ca6edd-13bc-4aa9-915f-b5699626d65b" providerId="ADAL" clId="{496BD0B1-077B-4F88-B50C-CF8A8E713654}" dt="2020-05-31T07:05:53.987" v="1262" actId="931"/>
          <ac:spMkLst>
            <pc:docMk/>
            <pc:sldMk cId="2693673309" sldId="291"/>
            <ac:spMk id="8" creationId="{63EF9F1C-3D50-4E26-807A-E0D1EACE4069}"/>
          </ac:spMkLst>
        </pc:spChg>
        <pc:spChg chg="add del mod">
          <ac:chgData name="dataXbi dataXbi" userId="40ca6edd-13bc-4aa9-915f-b5699626d65b" providerId="ADAL" clId="{496BD0B1-077B-4F88-B50C-CF8A8E713654}" dt="2020-05-31T07:06:03.289" v="1266" actId="931"/>
          <ac:spMkLst>
            <pc:docMk/>
            <pc:sldMk cId="2693673309" sldId="291"/>
            <ac:spMk id="9" creationId="{2EECE0F5-96A8-4E44-8F8B-5A7CDE97CEE3}"/>
          </ac:spMkLst>
        </pc:spChg>
        <pc:picChg chg="del mod">
          <ac:chgData name="dataXbi dataXbi" userId="40ca6edd-13bc-4aa9-915f-b5699626d65b" providerId="ADAL" clId="{496BD0B1-077B-4F88-B50C-CF8A8E713654}" dt="2020-05-31T07:03:54.758" v="1259" actId="478"/>
          <ac:picMkLst>
            <pc:docMk/>
            <pc:sldMk cId="2693673309" sldId="291"/>
            <ac:picMk id="5" creationId="{B1FD0CF1-7456-475F-B294-B0294E319960}"/>
          </ac:picMkLst>
        </pc:picChg>
        <pc:picChg chg="del">
          <ac:chgData name="dataXbi dataXbi" userId="40ca6edd-13bc-4aa9-915f-b5699626d65b" providerId="ADAL" clId="{496BD0B1-077B-4F88-B50C-CF8A8E713654}" dt="2020-05-31T07:03:34.084" v="1256" actId="478"/>
          <ac:picMkLst>
            <pc:docMk/>
            <pc:sldMk cId="2693673309" sldId="291"/>
            <ac:picMk id="6" creationId="{BB370140-ED71-4E53-BCCB-7EBE089D65D8}"/>
          </ac:picMkLst>
        </pc:picChg>
        <pc:picChg chg="add mod">
          <ac:chgData name="dataXbi dataXbi" userId="40ca6edd-13bc-4aa9-915f-b5699626d65b" providerId="ADAL" clId="{496BD0B1-077B-4F88-B50C-CF8A8E713654}" dt="2020-05-31T07:05:57.931" v="1265" actId="1076"/>
          <ac:picMkLst>
            <pc:docMk/>
            <pc:sldMk cId="2693673309" sldId="291"/>
            <ac:picMk id="11" creationId="{E24F85CB-873E-460F-8AB1-1FA9AF56E8A9}"/>
          </ac:picMkLst>
        </pc:picChg>
        <pc:picChg chg="add mod">
          <ac:chgData name="dataXbi dataXbi" userId="40ca6edd-13bc-4aa9-915f-b5699626d65b" providerId="ADAL" clId="{496BD0B1-077B-4F88-B50C-CF8A8E713654}" dt="2020-05-31T07:06:58.123" v="1270" actId="14826"/>
          <ac:picMkLst>
            <pc:docMk/>
            <pc:sldMk cId="2693673309" sldId="291"/>
            <ac:picMk id="13" creationId="{3FEF519D-92C4-486F-B68D-DE34774E033B}"/>
          </ac:picMkLst>
        </pc:picChg>
      </pc:sldChg>
      <pc:sldChg chg="addSp delSp modSp add">
        <pc:chgData name="dataXbi dataXbi" userId="40ca6edd-13bc-4aa9-915f-b5699626d65b" providerId="ADAL" clId="{496BD0B1-077B-4F88-B50C-CF8A8E713654}" dt="2020-05-31T07:30:41.889" v="1301" actId="962"/>
        <pc:sldMkLst>
          <pc:docMk/>
          <pc:sldMk cId="1033945337" sldId="292"/>
        </pc:sldMkLst>
        <pc:spChg chg="mod">
          <ac:chgData name="dataXbi dataXbi" userId="40ca6edd-13bc-4aa9-915f-b5699626d65b" providerId="ADAL" clId="{496BD0B1-077B-4F88-B50C-CF8A8E713654}" dt="2020-05-31T07:07:52.889" v="1298" actId="20577"/>
          <ac:spMkLst>
            <pc:docMk/>
            <pc:sldMk cId="1033945337" sldId="292"/>
            <ac:spMk id="2" creationId="{BBAA0E0E-F506-4EAB-823F-D94D61BB02F7}"/>
          </ac:spMkLst>
        </pc:spChg>
        <pc:spChg chg="del">
          <ac:chgData name="dataXbi dataXbi" userId="40ca6edd-13bc-4aa9-915f-b5699626d65b" providerId="ADAL" clId="{496BD0B1-077B-4F88-B50C-CF8A8E713654}" dt="2020-05-31T07:30:39.915" v="1299" actId="931"/>
          <ac:spMkLst>
            <pc:docMk/>
            <pc:sldMk cId="1033945337" sldId="292"/>
            <ac:spMk id="3" creationId="{16AF4BED-D518-4A1E-8830-58055DDDE1AA}"/>
          </ac:spMkLst>
        </pc:spChg>
        <pc:picChg chg="add mod">
          <ac:chgData name="dataXbi dataXbi" userId="40ca6edd-13bc-4aa9-915f-b5699626d65b" providerId="ADAL" clId="{496BD0B1-077B-4F88-B50C-CF8A8E713654}" dt="2020-05-31T07:30:41.889" v="1301" actId="962"/>
          <ac:picMkLst>
            <pc:docMk/>
            <pc:sldMk cId="1033945337" sldId="292"/>
            <ac:picMk id="5" creationId="{10326AEF-264D-498E-9F95-D5981D97E045}"/>
          </ac:picMkLst>
        </pc:picChg>
      </pc:sldChg>
      <pc:sldChg chg="modSp add ord">
        <pc:chgData name="dataXbi dataXbi" userId="40ca6edd-13bc-4aa9-915f-b5699626d65b" providerId="ADAL" clId="{496BD0B1-077B-4F88-B50C-CF8A8E713654}" dt="2020-05-31T07:42:54.868" v="1336" actId="14826"/>
        <pc:sldMkLst>
          <pc:docMk/>
          <pc:sldMk cId="3678092107" sldId="293"/>
        </pc:sldMkLst>
        <pc:spChg chg="mod">
          <ac:chgData name="dataXbi dataXbi" userId="40ca6edd-13bc-4aa9-915f-b5699626d65b" providerId="ADAL" clId="{496BD0B1-077B-4F88-B50C-CF8A8E713654}" dt="2020-05-31T07:33:01.515" v="1323" actId="20577"/>
          <ac:spMkLst>
            <pc:docMk/>
            <pc:sldMk cId="3678092107" sldId="293"/>
            <ac:spMk id="2" creationId="{26B028A2-DDA9-4231-932D-775D440992F1}"/>
          </ac:spMkLst>
        </pc:spChg>
        <pc:picChg chg="mod">
          <ac:chgData name="dataXbi dataXbi" userId="40ca6edd-13bc-4aa9-915f-b5699626d65b" providerId="ADAL" clId="{496BD0B1-077B-4F88-B50C-CF8A8E713654}" dt="2020-05-31T07:42:54.868" v="1336" actId="14826"/>
          <ac:picMkLst>
            <pc:docMk/>
            <pc:sldMk cId="3678092107" sldId="293"/>
            <ac:picMk id="6" creationId="{BB370140-ED71-4E53-BCCB-7EBE089D65D8}"/>
          </ac:picMkLst>
        </pc:picChg>
      </pc:sldChg>
      <pc:sldChg chg="modSp add">
        <pc:chgData name="dataXbi dataXbi" userId="40ca6edd-13bc-4aa9-915f-b5699626d65b" providerId="ADAL" clId="{496BD0B1-077B-4F88-B50C-CF8A8E713654}" dt="2020-05-31T07:47:24.717" v="1345"/>
        <pc:sldMkLst>
          <pc:docMk/>
          <pc:sldMk cId="475215506" sldId="294"/>
        </pc:sldMkLst>
        <pc:spChg chg="mod">
          <ac:chgData name="dataXbi dataXbi" userId="40ca6edd-13bc-4aa9-915f-b5699626d65b" providerId="ADAL" clId="{496BD0B1-077B-4F88-B50C-CF8A8E713654}" dt="2020-05-31T07:47:24.717" v="1345"/>
          <ac:spMkLst>
            <pc:docMk/>
            <pc:sldMk cId="475215506" sldId="294"/>
            <ac:spMk id="2" creationId="{26B028A2-DDA9-4231-932D-775D440992F1}"/>
          </ac:spMkLst>
        </pc:spChg>
        <pc:picChg chg="mod">
          <ac:chgData name="dataXbi dataXbi" userId="40ca6edd-13bc-4aa9-915f-b5699626d65b" providerId="ADAL" clId="{496BD0B1-077B-4F88-B50C-CF8A8E713654}" dt="2020-05-31T07:46:01.367" v="1342" actId="14826"/>
          <ac:picMkLst>
            <pc:docMk/>
            <pc:sldMk cId="475215506" sldId="294"/>
            <ac:picMk id="5" creationId="{B1FD0CF1-7456-475F-B294-B0294E319960}"/>
          </ac:picMkLst>
        </pc:picChg>
        <pc:picChg chg="mod">
          <ac:chgData name="dataXbi dataXbi" userId="40ca6edd-13bc-4aa9-915f-b5699626d65b" providerId="ADAL" clId="{496BD0B1-077B-4F88-B50C-CF8A8E713654}" dt="2020-05-31T07:46:55.855" v="1343" actId="14826"/>
          <ac:picMkLst>
            <pc:docMk/>
            <pc:sldMk cId="475215506" sldId="294"/>
            <ac:picMk id="6" creationId="{BB370140-ED71-4E53-BCCB-7EBE089D65D8}"/>
          </ac:picMkLst>
        </pc:picChg>
      </pc:sldChg>
      <pc:sldChg chg="addSp delSp modSp add">
        <pc:chgData name="dataXbi dataXbi" userId="40ca6edd-13bc-4aa9-915f-b5699626d65b" providerId="ADAL" clId="{496BD0B1-077B-4F88-B50C-CF8A8E713654}" dt="2020-05-31T07:45:42.506" v="1341" actId="14826"/>
        <pc:sldMkLst>
          <pc:docMk/>
          <pc:sldMk cId="387563202" sldId="295"/>
        </pc:sldMkLst>
        <pc:picChg chg="mod">
          <ac:chgData name="dataXbi dataXbi" userId="40ca6edd-13bc-4aa9-915f-b5699626d65b" providerId="ADAL" clId="{496BD0B1-077B-4F88-B50C-CF8A8E713654}" dt="2020-05-31T07:43:19.893" v="1337" actId="14826"/>
          <ac:picMkLst>
            <pc:docMk/>
            <pc:sldMk cId="387563202" sldId="295"/>
            <ac:picMk id="5" creationId="{B1FD0CF1-7456-475F-B294-B0294E319960}"/>
          </ac:picMkLst>
        </pc:picChg>
        <pc:picChg chg="add del mod">
          <ac:chgData name="dataXbi dataXbi" userId="40ca6edd-13bc-4aa9-915f-b5699626d65b" providerId="ADAL" clId="{496BD0B1-077B-4F88-B50C-CF8A8E713654}" dt="2020-05-31T07:45:42.506" v="1341" actId="14826"/>
          <ac:picMkLst>
            <pc:docMk/>
            <pc:sldMk cId="387563202" sldId="295"/>
            <ac:picMk id="6" creationId="{BB370140-ED71-4E53-BCCB-7EBE089D65D8}"/>
          </ac:picMkLst>
        </pc:picChg>
      </pc:sldChg>
      <pc:sldChg chg="add del">
        <pc:chgData name="dataXbi dataXbi" userId="40ca6edd-13bc-4aa9-915f-b5699626d65b" providerId="ADAL" clId="{496BD0B1-077B-4F88-B50C-CF8A8E713654}" dt="2020-06-01T15:39:15.325" v="2199" actId="2696"/>
        <pc:sldMkLst>
          <pc:docMk/>
          <pc:sldMk cId="2862637362" sldId="296"/>
        </pc:sldMkLst>
      </pc:sldChg>
      <pc:sldChg chg="addSp delSp modSp add">
        <pc:chgData name="dataXbi dataXbi" userId="40ca6edd-13bc-4aa9-915f-b5699626d65b" providerId="ADAL" clId="{496BD0B1-077B-4F88-B50C-CF8A8E713654}" dt="2020-05-31T08:15:13.526" v="1358" actId="14100"/>
        <pc:sldMkLst>
          <pc:docMk/>
          <pc:sldMk cId="1056596578" sldId="297"/>
        </pc:sldMkLst>
        <pc:picChg chg="mod">
          <ac:chgData name="dataXbi dataXbi" userId="40ca6edd-13bc-4aa9-915f-b5699626d65b" providerId="ADAL" clId="{496BD0B1-077B-4F88-B50C-CF8A8E713654}" dt="2020-05-31T08:13:59.542" v="1352" actId="14826"/>
          <ac:picMkLst>
            <pc:docMk/>
            <pc:sldMk cId="1056596578" sldId="297"/>
            <ac:picMk id="5" creationId="{B1FD0CF1-7456-475F-B294-B0294E319960}"/>
          </ac:picMkLst>
        </pc:picChg>
        <pc:picChg chg="mod">
          <ac:chgData name="dataXbi dataXbi" userId="40ca6edd-13bc-4aa9-915f-b5699626d65b" providerId="ADAL" clId="{496BD0B1-077B-4F88-B50C-CF8A8E713654}" dt="2020-05-31T08:15:13.526" v="1358" actId="14100"/>
          <ac:picMkLst>
            <pc:docMk/>
            <pc:sldMk cId="1056596578" sldId="297"/>
            <ac:picMk id="6" creationId="{BB370140-ED71-4E53-BCCB-7EBE089D65D8}"/>
          </ac:picMkLst>
        </pc:picChg>
        <pc:picChg chg="add del mod">
          <ac:chgData name="dataXbi dataXbi" userId="40ca6edd-13bc-4aa9-915f-b5699626d65b" providerId="ADAL" clId="{496BD0B1-077B-4F88-B50C-CF8A8E713654}" dt="2020-05-31T08:14:16.670" v="1353" actId="478"/>
          <ac:picMkLst>
            <pc:docMk/>
            <pc:sldMk cId="1056596578" sldId="297"/>
            <ac:picMk id="8" creationId="{AF3CB85F-BBE2-4661-9F09-BFA4BC41B952}"/>
          </ac:picMkLst>
        </pc:picChg>
      </pc:sldChg>
      <pc:sldChg chg="add del">
        <pc:chgData name="dataXbi dataXbi" userId="40ca6edd-13bc-4aa9-915f-b5699626d65b" providerId="ADAL" clId="{496BD0B1-077B-4F88-B50C-CF8A8E713654}" dt="2020-06-01T15:39:50.572" v="2200" actId="2696"/>
        <pc:sldMkLst>
          <pc:docMk/>
          <pc:sldMk cId="2297517454" sldId="298"/>
        </pc:sldMkLst>
      </pc:sldChg>
      <pc:sldChg chg="addSp delSp modSp add del">
        <pc:chgData name="dataXbi dataXbi" userId="40ca6edd-13bc-4aa9-915f-b5699626d65b" providerId="ADAL" clId="{496BD0B1-077B-4F88-B50C-CF8A8E713654}" dt="2020-05-31T08:47:43.068" v="1382" actId="2696"/>
        <pc:sldMkLst>
          <pc:docMk/>
          <pc:sldMk cId="1871837207" sldId="299"/>
        </pc:sldMkLst>
        <pc:spChg chg="del">
          <ac:chgData name="dataXbi dataXbi" userId="40ca6edd-13bc-4aa9-915f-b5699626d65b" providerId="ADAL" clId="{496BD0B1-077B-4F88-B50C-CF8A8E713654}" dt="2020-05-31T08:45:07.366" v="1361"/>
          <ac:spMkLst>
            <pc:docMk/>
            <pc:sldMk cId="1871837207" sldId="299"/>
            <ac:spMk id="2" creationId="{7CE08B94-0BBE-4931-A0DA-A71B7F9B54C9}"/>
          </ac:spMkLst>
        </pc:spChg>
        <pc:spChg chg="del">
          <ac:chgData name="dataXbi dataXbi" userId="40ca6edd-13bc-4aa9-915f-b5699626d65b" providerId="ADAL" clId="{496BD0B1-077B-4F88-B50C-CF8A8E713654}" dt="2020-05-31T08:45:07.366" v="1361"/>
          <ac:spMkLst>
            <pc:docMk/>
            <pc:sldMk cId="1871837207" sldId="299"/>
            <ac:spMk id="3" creationId="{3C690747-2EA5-4713-89CA-601B2C3CA5D7}"/>
          </ac:spMkLst>
        </pc:spChg>
        <pc:spChg chg="add mod">
          <ac:chgData name="dataXbi dataXbi" userId="40ca6edd-13bc-4aa9-915f-b5699626d65b" providerId="ADAL" clId="{496BD0B1-077B-4F88-B50C-CF8A8E713654}" dt="2020-05-31T08:45:07.366" v="1361"/>
          <ac:spMkLst>
            <pc:docMk/>
            <pc:sldMk cId="1871837207" sldId="299"/>
            <ac:spMk id="4" creationId="{B1659952-826A-442F-A525-EE5F300C6967}"/>
          </ac:spMkLst>
        </pc:spChg>
        <pc:spChg chg="add mod">
          <ac:chgData name="dataXbi dataXbi" userId="40ca6edd-13bc-4aa9-915f-b5699626d65b" providerId="ADAL" clId="{496BD0B1-077B-4F88-B50C-CF8A8E713654}" dt="2020-05-31T08:45:07.366" v="1361"/>
          <ac:spMkLst>
            <pc:docMk/>
            <pc:sldMk cId="1871837207" sldId="299"/>
            <ac:spMk id="5" creationId="{86D96393-BD24-41BB-8A03-579563AEC454}"/>
          </ac:spMkLst>
        </pc:spChg>
        <pc:spChg chg="add mod">
          <ac:chgData name="dataXbi dataXbi" userId="40ca6edd-13bc-4aa9-915f-b5699626d65b" providerId="ADAL" clId="{496BD0B1-077B-4F88-B50C-CF8A8E713654}" dt="2020-05-31T08:45:07.366" v="1361"/>
          <ac:spMkLst>
            <pc:docMk/>
            <pc:sldMk cId="1871837207" sldId="299"/>
            <ac:spMk id="6" creationId="{D0994AAC-019D-4329-9810-05EA7B62EF96}"/>
          </ac:spMkLst>
        </pc:spChg>
      </pc:sldChg>
      <pc:sldChg chg="addSp delSp modSp add ord">
        <pc:chgData name="dataXbi dataXbi" userId="40ca6edd-13bc-4aa9-915f-b5699626d65b" providerId="ADAL" clId="{496BD0B1-077B-4F88-B50C-CF8A8E713654}" dt="2020-05-31T08:47:25.424" v="1380" actId="14826"/>
        <pc:sldMkLst>
          <pc:docMk/>
          <pc:sldMk cId="2595834392" sldId="300"/>
        </pc:sldMkLst>
        <pc:spChg chg="mod">
          <ac:chgData name="dataXbi dataXbi" userId="40ca6edd-13bc-4aa9-915f-b5699626d65b" providerId="ADAL" clId="{496BD0B1-077B-4F88-B50C-CF8A8E713654}" dt="2020-05-31T08:45:50.303" v="1367" actId="6549"/>
          <ac:spMkLst>
            <pc:docMk/>
            <pc:sldMk cId="2595834392" sldId="300"/>
            <ac:spMk id="2" creationId="{26B028A2-DDA9-4231-932D-775D440992F1}"/>
          </ac:spMkLst>
        </pc:spChg>
        <pc:spChg chg="mod">
          <ac:chgData name="dataXbi dataXbi" userId="40ca6edd-13bc-4aa9-915f-b5699626d65b" providerId="ADAL" clId="{496BD0B1-077B-4F88-B50C-CF8A8E713654}" dt="2020-05-31T08:46:58.365" v="1378" actId="1076"/>
          <ac:spMkLst>
            <pc:docMk/>
            <pc:sldMk cId="2595834392" sldId="300"/>
            <ac:spMk id="7" creationId="{01BC377B-2ECB-4EA3-B89B-2FF9C66A478D}"/>
          </ac:spMkLst>
        </pc:spChg>
        <pc:spChg chg="add mod">
          <ac:chgData name="dataXbi dataXbi" userId="40ca6edd-13bc-4aa9-915f-b5699626d65b" providerId="ADAL" clId="{496BD0B1-077B-4F88-B50C-CF8A8E713654}" dt="2020-05-31T08:46:50.221" v="1377" actId="1076"/>
          <ac:spMkLst>
            <pc:docMk/>
            <pc:sldMk cId="2595834392" sldId="300"/>
            <ac:spMk id="10" creationId="{CDB94CB2-56D6-4871-BE54-B989C60C067A}"/>
          </ac:spMkLst>
        </pc:spChg>
        <pc:picChg chg="mod">
          <ac:chgData name="dataXbi dataXbi" userId="40ca6edd-13bc-4aa9-915f-b5699626d65b" providerId="ADAL" clId="{496BD0B1-077B-4F88-B50C-CF8A8E713654}" dt="2020-05-31T08:46:58.365" v="1378" actId="1076"/>
          <ac:picMkLst>
            <pc:docMk/>
            <pc:sldMk cId="2595834392" sldId="300"/>
            <ac:picMk id="5" creationId="{B1FD0CF1-7456-475F-B294-B0294E319960}"/>
          </ac:picMkLst>
        </pc:picChg>
        <pc:picChg chg="del">
          <ac:chgData name="dataXbi dataXbi" userId="40ca6edd-13bc-4aa9-915f-b5699626d65b" providerId="ADAL" clId="{496BD0B1-077B-4F88-B50C-CF8A8E713654}" dt="2020-05-31T08:46:11.016" v="1370" actId="478"/>
          <ac:picMkLst>
            <pc:docMk/>
            <pc:sldMk cId="2595834392" sldId="300"/>
            <ac:picMk id="6" creationId="{BB370140-ED71-4E53-BCCB-7EBE089D65D8}"/>
          </ac:picMkLst>
        </pc:picChg>
        <pc:picChg chg="add mod">
          <ac:chgData name="dataXbi dataXbi" userId="40ca6edd-13bc-4aa9-915f-b5699626d65b" providerId="ADAL" clId="{496BD0B1-077B-4F88-B50C-CF8A8E713654}" dt="2020-05-31T08:46:58.365" v="1378" actId="1076"/>
          <ac:picMkLst>
            <pc:docMk/>
            <pc:sldMk cId="2595834392" sldId="300"/>
            <ac:picMk id="8" creationId="{A82A27D0-32BA-4930-87FF-BAE12E1E3582}"/>
          </ac:picMkLst>
        </pc:picChg>
        <pc:picChg chg="add mod">
          <ac:chgData name="dataXbi dataXbi" userId="40ca6edd-13bc-4aa9-915f-b5699626d65b" providerId="ADAL" clId="{496BD0B1-077B-4F88-B50C-CF8A8E713654}" dt="2020-05-31T08:47:09.679" v="1379" actId="14826"/>
          <ac:picMkLst>
            <pc:docMk/>
            <pc:sldMk cId="2595834392" sldId="300"/>
            <ac:picMk id="9" creationId="{6B947E66-2395-44D2-AF49-07BC8DBA8489}"/>
          </ac:picMkLst>
        </pc:picChg>
        <pc:picChg chg="add mod">
          <ac:chgData name="dataXbi dataXbi" userId="40ca6edd-13bc-4aa9-915f-b5699626d65b" providerId="ADAL" clId="{496BD0B1-077B-4F88-B50C-CF8A8E713654}" dt="2020-05-31T08:47:25.424" v="1380" actId="14826"/>
          <ac:picMkLst>
            <pc:docMk/>
            <pc:sldMk cId="2595834392" sldId="300"/>
            <ac:picMk id="11" creationId="{8E5144F0-CE5F-448B-B10C-BDCA91A78C5B}"/>
          </ac:picMkLst>
        </pc:picChg>
      </pc:sldChg>
      <pc:sldChg chg="addSp delSp modSp add">
        <pc:chgData name="dataXbi dataXbi" userId="40ca6edd-13bc-4aa9-915f-b5699626d65b" providerId="ADAL" clId="{496BD0B1-077B-4F88-B50C-CF8A8E713654}" dt="2020-05-31T10:24:06.478" v="1474" actId="1076"/>
        <pc:sldMkLst>
          <pc:docMk/>
          <pc:sldMk cId="782477186" sldId="301"/>
        </pc:sldMkLst>
        <pc:spChg chg="add mod">
          <ac:chgData name="dataXbi dataXbi" userId="40ca6edd-13bc-4aa9-915f-b5699626d65b" providerId="ADAL" clId="{496BD0B1-077B-4F88-B50C-CF8A8E713654}" dt="2020-05-31T10:24:06.478" v="1474" actId="1076"/>
          <ac:spMkLst>
            <pc:docMk/>
            <pc:sldMk cId="782477186" sldId="301"/>
            <ac:spMk id="6" creationId="{FFFADE66-4802-4708-8D18-6331D6DAC3B1}"/>
          </ac:spMkLst>
        </pc:spChg>
        <pc:spChg chg="del mod">
          <ac:chgData name="dataXbi dataXbi" userId="40ca6edd-13bc-4aa9-915f-b5699626d65b" providerId="ADAL" clId="{496BD0B1-077B-4F88-B50C-CF8A8E713654}" dt="2020-05-31T08:48:56.564" v="1396" actId="478"/>
          <ac:spMkLst>
            <pc:docMk/>
            <pc:sldMk cId="782477186" sldId="301"/>
            <ac:spMk id="7" creationId="{01BC377B-2ECB-4EA3-B89B-2FF9C66A478D}"/>
          </ac:spMkLst>
        </pc:spChg>
        <pc:spChg chg="del">
          <ac:chgData name="dataXbi dataXbi" userId="40ca6edd-13bc-4aa9-915f-b5699626d65b" providerId="ADAL" clId="{496BD0B1-077B-4F88-B50C-CF8A8E713654}" dt="2020-05-31T08:48:01.495" v="1388" actId="478"/>
          <ac:spMkLst>
            <pc:docMk/>
            <pc:sldMk cId="782477186" sldId="301"/>
            <ac:spMk id="10" creationId="{CDB94CB2-56D6-4871-BE54-B989C60C067A}"/>
          </ac:spMkLst>
        </pc:spChg>
        <pc:spChg chg="add del mod">
          <ac:chgData name="dataXbi dataXbi" userId="40ca6edd-13bc-4aa9-915f-b5699626d65b" providerId="ADAL" clId="{496BD0B1-077B-4F88-B50C-CF8A8E713654}" dt="2020-05-31T08:49:33.421" v="1404" actId="478"/>
          <ac:spMkLst>
            <pc:docMk/>
            <pc:sldMk cId="782477186" sldId="301"/>
            <ac:spMk id="13" creationId="{B734E496-C072-4827-9FAF-63E6C07BFBCA}"/>
          </ac:spMkLst>
        </pc:spChg>
        <pc:picChg chg="add mod">
          <ac:chgData name="dataXbi dataXbi" userId="40ca6edd-13bc-4aa9-915f-b5699626d65b" providerId="ADAL" clId="{496BD0B1-077B-4F88-B50C-CF8A8E713654}" dt="2020-05-31T08:50:34.712" v="1409" actId="14826"/>
          <ac:picMkLst>
            <pc:docMk/>
            <pc:sldMk cId="782477186" sldId="301"/>
            <ac:picMk id="4" creationId="{9F215A68-B6D3-4010-ADB0-D1E5C2F25230}"/>
          </ac:picMkLst>
        </pc:picChg>
        <pc:picChg chg="del mod">
          <ac:chgData name="dataXbi dataXbi" userId="40ca6edd-13bc-4aa9-915f-b5699626d65b" providerId="ADAL" clId="{496BD0B1-077B-4F88-B50C-CF8A8E713654}" dt="2020-05-31T08:49:24.514" v="1402" actId="478"/>
          <ac:picMkLst>
            <pc:docMk/>
            <pc:sldMk cId="782477186" sldId="301"/>
            <ac:picMk id="5" creationId="{B1FD0CF1-7456-475F-B294-B0294E319960}"/>
          </ac:picMkLst>
        </pc:picChg>
        <pc:picChg chg="del">
          <ac:chgData name="dataXbi dataXbi" userId="40ca6edd-13bc-4aa9-915f-b5699626d65b" providerId="ADAL" clId="{496BD0B1-077B-4F88-B50C-CF8A8E713654}" dt="2020-05-31T08:47:58.210" v="1384" actId="478"/>
          <ac:picMkLst>
            <pc:docMk/>
            <pc:sldMk cId="782477186" sldId="301"/>
            <ac:picMk id="8" creationId="{A82A27D0-32BA-4930-87FF-BAE12E1E3582}"/>
          </ac:picMkLst>
        </pc:picChg>
        <pc:picChg chg="del">
          <ac:chgData name="dataXbi dataXbi" userId="40ca6edd-13bc-4aa9-915f-b5699626d65b" providerId="ADAL" clId="{496BD0B1-077B-4F88-B50C-CF8A8E713654}" dt="2020-05-31T08:48:00.696" v="1387" actId="478"/>
          <ac:picMkLst>
            <pc:docMk/>
            <pc:sldMk cId="782477186" sldId="301"/>
            <ac:picMk id="9" creationId="{6B947E66-2395-44D2-AF49-07BC8DBA8489}"/>
          </ac:picMkLst>
        </pc:picChg>
        <pc:picChg chg="del mod">
          <ac:chgData name="dataXbi dataXbi" userId="40ca6edd-13bc-4aa9-915f-b5699626d65b" providerId="ADAL" clId="{496BD0B1-077B-4F88-B50C-CF8A8E713654}" dt="2020-05-31T08:47:59.806" v="1386" actId="478"/>
          <ac:picMkLst>
            <pc:docMk/>
            <pc:sldMk cId="782477186" sldId="301"/>
            <ac:picMk id="11" creationId="{8E5144F0-CE5F-448B-B10C-BDCA91A78C5B}"/>
          </ac:picMkLst>
        </pc:picChg>
        <pc:picChg chg="add mod">
          <ac:chgData name="dataXbi dataXbi" userId="40ca6edd-13bc-4aa9-915f-b5699626d65b" providerId="ADAL" clId="{496BD0B1-077B-4F88-B50C-CF8A8E713654}" dt="2020-05-31T08:51:18.212" v="1410" actId="14826"/>
          <ac:picMkLst>
            <pc:docMk/>
            <pc:sldMk cId="782477186" sldId="301"/>
            <ac:picMk id="14" creationId="{2DF1CEC1-72AE-43BE-B698-2BAB3771539A}"/>
          </ac:picMkLst>
        </pc:picChg>
      </pc:sldChg>
      <pc:sldChg chg="addSp delSp modSp add">
        <pc:chgData name="dataXbi dataXbi" userId="40ca6edd-13bc-4aa9-915f-b5699626d65b" providerId="ADAL" clId="{496BD0B1-077B-4F88-B50C-CF8A8E713654}" dt="2020-06-01T08:13:23.745" v="1754" actId="1076"/>
        <pc:sldMkLst>
          <pc:docMk/>
          <pc:sldMk cId="1802699043" sldId="302"/>
        </pc:sldMkLst>
        <pc:spChg chg="mod">
          <ac:chgData name="dataXbi dataXbi" userId="40ca6edd-13bc-4aa9-915f-b5699626d65b" providerId="ADAL" clId="{496BD0B1-077B-4F88-B50C-CF8A8E713654}" dt="2020-05-31T10:17:08.609" v="1426" actId="20577"/>
          <ac:spMkLst>
            <pc:docMk/>
            <pc:sldMk cId="1802699043" sldId="302"/>
            <ac:spMk id="2" creationId="{D1C58C75-58E4-4771-AD6D-CF8A0FACE84F}"/>
          </ac:spMkLst>
        </pc:spChg>
        <pc:picChg chg="add mod">
          <ac:chgData name="dataXbi dataXbi" userId="40ca6edd-13bc-4aa9-915f-b5699626d65b" providerId="ADAL" clId="{496BD0B1-077B-4F88-B50C-CF8A8E713654}" dt="2020-06-01T08:13:23.745" v="1754" actId="1076"/>
          <ac:picMkLst>
            <pc:docMk/>
            <pc:sldMk cId="1802699043" sldId="302"/>
            <ac:picMk id="4" creationId="{097228C2-14EE-45EF-887F-1232DD4E9620}"/>
          </ac:picMkLst>
        </pc:picChg>
        <pc:picChg chg="add del mod">
          <ac:chgData name="dataXbi dataXbi" userId="40ca6edd-13bc-4aa9-915f-b5699626d65b" providerId="ADAL" clId="{496BD0B1-077B-4F88-B50C-CF8A8E713654}" dt="2020-05-31T10:17:56.567" v="1436" actId="478"/>
          <ac:picMkLst>
            <pc:docMk/>
            <pc:sldMk cId="1802699043" sldId="302"/>
            <ac:picMk id="6" creationId="{D3FBEBC3-2C77-4051-AFE2-016CC92C6306}"/>
          </ac:picMkLst>
        </pc:picChg>
      </pc:sldChg>
      <pc:sldChg chg="addSp delSp modSp add ord">
        <pc:chgData name="dataXbi dataXbi" userId="40ca6edd-13bc-4aa9-915f-b5699626d65b" providerId="ADAL" clId="{496BD0B1-077B-4F88-B50C-CF8A8E713654}" dt="2020-05-31T11:00:36.970" v="1552" actId="478"/>
        <pc:sldMkLst>
          <pc:docMk/>
          <pc:sldMk cId="1537585287" sldId="303"/>
        </pc:sldMkLst>
        <pc:spChg chg="mod">
          <ac:chgData name="dataXbi dataXbi" userId="40ca6edd-13bc-4aa9-915f-b5699626d65b" providerId="ADAL" clId="{496BD0B1-077B-4F88-B50C-CF8A8E713654}" dt="2020-05-31T10:18:23.832" v="1439"/>
          <ac:spMkLst>
            <pc:docMk/>
            <pc:sldMk cId="1537585287" sldId="303"/>
            <ac:spMk id="2" creationId="{26B028A2-DDA9-4231-932D-775D440992F1}"/>
          </ac:spMkLst>
        </pc:spChg>
        <pc:spChg chg="del mod">
          <ac:chgData name="dataXbi dataXbi" userId="40ca6edd-13bc-4aa9-915f-b5699626d65b" providerId="ADAL" clId="{496BD0B1-077B-4F88-B50C-CF8A8E713654}" dt="2020-05-31T11:00:36.970" v="1552" actId="478"/>
          <ac:spMkLst>
            <pc:docMk/>
            <pc:sldMk cId="1537585287" sldId="303"/>
            <ac:spMk id="10" creationId="{CDB94CB2-56D6-4871-BE54-B989C60C067A}"/>
          </ac:spMkLst>
        </pc:spChg>
        <pc:picChg chg="mod">
          <ac:chgData name="dataXbi dataXbi" userId="40ca6edd-13bc-4aa9-915f-b5699626d65b" providerId="ADAL" clId="{496BD0B1-077B-4F88-B50C-CF8A8E713654}" dt="2020-05-31T10:18:35.672" v="1440" actId="14826"/>
          <ac:picMkLst>
            <pc:docMk/>
            <pc:sldMk cId="1537585287" sldId="303"/>
            <ac:picMk id="5" creationId="{B1FD0CF1-7456-475F-B294-B0294E319960}"/>
          </ac:picMkLst>
        </pc:picChg>
        <pc:picChg chg="mod">
          <ac:chgData name="dataXbi dataXbi" userId="40ca6edd-13bc-4aa9-915f-b5699626d65b" providerId="ADAL" clId="{496BD0B1-077B-4F88-B50C-CF8A8E713654}" dt="2020-05-31T10:18:43.512" v="1441" actId="14826"/>
          <ac:picMkLst>
            <pc:docMk/>
            <pc:sldMk cId="1537585287" sldId="303"/>
            <ac:picMk id="8" creationId="{A82A27D0-32BA-4930-87FF-BAE12E1E3582}"/>
          </ac:picMkLst>
        </pc:picChg>
        <pc:picChg chg="mod">
          <ac:chgData name="dataXbi dataXbi" userId="40ca6edd-13bc-4aa9-915f-b5699626d65b" providerId="ADAL" clId="{496BD0B1-077B-4F88-B50C-CF8A8E713654}" dt="2020-05-31T10:23:05.327" v="1465" actId="1076"/>
          <ac:picMkLst>
            <pc:docMk/>
            <pc:sldMk cId="1537585287" sldId="303"/>
            <ac:picMk id="9" creationId="{6B947E66-2395-44D2-AF49-07BC8DBA8489}"/>
          </ac:picMkLst>
        </pc:picChg>
        <pc:picChg chg="del mod">
          <ac:chgData name="dataXbi dataXbi" userId="40ca6edd-13bc-4aa9-915f-b5699626d65b" providerId="ADAL" clId="{496BD0B1-077B-4F88-B50C-CF8A8E713654}" dt="2020-05-31T10:21:51.198" v="1456"/>
          <ac:picMkLst>
            <pc:docMk/>
            <pc:sldMk cId="1537585287" sldId="303"/>
            <ac:picMk id="11" creationId="{8E5144F0-CE5F-448B-B10C-BDCA91A78C5B}"/>
          </ac:picMkLst>
        </pc:picChg>
        <pc:picChg chg="add del mod">
          <ac:chgData name="dataXbi dataXbi" userId="40ca6edd-13bc-4aa9-915f-b5699626d65b" providerId="ADAL" clId="{496BD0B1-077B-4F88-B50C-CF8A8E713654}" dt="2020-05-31T10:23:47.901" v="1470"/>
          <ac:picMkLst>
            <pc:docMk/>
            <pc:sldMk cId="1537585287" sldId="303"/>
            <ac:picMk id="12" creationId="{959020E2-A948-4226-94D3-1BA942705F30}"/>
          </ac:picMkLst>
        </pc:picChg>
      </pc:sldChg>
      <pc:sldChg chg="addSp delSp modSp add ord">
        <pc:chgData name="dataXbi dataXbi" userId="40ca6edd-13bc-4aa9-915f-b5699626d65b" providerId="ADAL" clId="{496BD0B1-077B-4F88-B50C-CF8A8E713654}" dt="2020-05-31T10:24:12.150" v="1476" actId="1076"/>
        <pc:sldMkLst>
          <pc:docMk/>
          <pc:sldMk cId="2155503744" sldId="304"/>
        </pc:sldMkLst>
        <pc:spChg chg="add mod">
          <ac:chgData name="dataXbi dataXbi" userId="40ca6edd-13bc-4aa9-915f-b5699626d65b" providerId="ADAL" clId="{496BD0B1-077B-4F88-B50C-CF8A8E713654}" dt="2020-05-31T10:24:12.150" v="1476" actId="1076"/>
          <ac:spMkLst>
            <pc:docMk/>
            <pc:sldMk cId="2155503744" sldId="304"/>
            <ac:spMk id="8" creationId="{89CC6F15-7595-4015-85BF-421067513116}"/>
          </ac:spMkLst>
        </pc:spChg>
        <pc:picChg chg="del mod ord">
          <ac:chgData name="dataXbi dataXbi" userId="40ca6edd-13bc-4aa9-915f-b5699626d65b" providerId="ADAL" clId="{496BD0B1-077B-4F88-B50C-CF8A8E713654}" dt="2020-05-31T10:22:12.302" v="1460"/>
          <ac:picMkLst>
            <pc:docMk/>
            <pc:sldMk cId="2155503744" sldId="304"/>
            <ac:picMk id="4" creationId="{097228C2-14EE-45EF-887F-1232DD4E9620}"/>
          </ac:picMkLst>
        </pc:picChg>
        <pc:picChg chg="add del mod">
          <ac:chgData name="dataXbi dataXbi" userId="40ca6edd-13bc-4aa9-915f-b5699626d65b" providerId="ADAL" clId="{496BD0B1-077B-4F88-B50C-CF8A8E713654}" dt="2020-05-31T10:23:43.893" v="1469" actId="478"/>
          <ac:picMkLst>
            <pc:docMk/>
            <pc:sldMk cId="2155503744" sldId="304"/>
            <ac:picMk id="5" creationId="{4424426D-68BB-42E7-AB94-8B23CABD604F}"/>
          </ac:picMkLst>
        </pc:picChg>
        <pc:picChg chg="add mod ord">
          <ac:chgData name="dataXbi dataXbi" userId="40ca6edd-13bc-4aa9-915f-b5699626d65b" providerId="ADAL" clId="{496BD0B1-077B-4F88-B50C-CF8A8E713654}" dt="2020-05-31T10:23:25.969" v="1467" actId="167"/>
          <ac:picMkLst>
            <pc:docMk/>
            <pc:sldMk cId="2155503744" sldId="304"/>
            <ac:picMk id="6" creationId="{C72C47B9-C3D1-4522-B90A-8EAE71DC2D50}"/>
          </ac:picMkLst>
        </pc:picChg>
        <pc:picChg chg="add mod">
          <ac:chgData name="dataXbi dataXbi" userId="40ca6edd-13bc-4aa9-915f-b5699626d65b" providerId="ADAL" clId="{496BD0B1-077B-4F88-B50C-CF8A8E713654}" dt="2020-05-31T10:24:01.503" v="1473" actId="1076"/>
          <ac:picMkLst>
            <pc:docMk/>
            <pc:sldMk cId="2155503744" sldId="304"/>
            <ac:picMk id="7" creationId="{07987818-4BCB-4B70-988C-ACF3F9A73744}"/>
          </ac:picMkLst>
        </pc:picChg>
      </pc:sldChg>
      <pc:sldChg chg="delSp add">
        <pc:chgData name="dataXbi dataXbi" userId="40ca6edd-13bc-4aa9-915f-b5699626d65b" providerId="ADAL" clId="{496BD0B1-077B-4F88-B50C-CF8A8E713654}" dt="2020-05-31T10:21:38.290" v="1455" actId="478"/>
        <pc:sldMkLst>
          <pc:docMk/>
          <pc:sldMk cId="505119218" sldId="305"/>
        </pc:sldMkLst>
        <pc:picChg chg="del">
          <ac:chgData name="dataXbi dataXbi" userId="40ca6edd-13bc-4aa9-915f-b5699626d65b" providerId="ADAL" clId="{496BD0B1-077B-4F88-B50C-CF8A8E713654}" dt="2020-05-31T10:21:38.290" v="1455" actId="478"/>
          <ac:picMkLst>
            <pc:docMk/>
            <pc:sldMk cId="505119218" sldId="305"/>
            <ac:picMk id="4" creationId="{097228C2-14EE-45EF-887F-1232DD4E9620}"/>
          </ac:picMkLst>
        </pc:picChg>
      </pc:sldChg>
      <pc:sldChg chg="addSp delSp modSp add">
        <pc:chgData name="dataXbi dataXbi" userId="40ca6edd-13bc-4aa9-915f-b5699626d65b" providerId="ADAL" clId="{496BD0B1-077B-4F88-B50C-CF8A8E713654}" dt="2020-05-31T10:31:03.558" v="1503" actId="1076"/>
        <pc:sldMkLst>
          <pc:docMk/>
          <pc:sldMk cId="855527916" sldId="306"/>
        </pc:sldMkLst>
        <pc:spChg chg="add mod">
          <ac:chgData name="dataXbi dataXbi" userId="40ca6edd-13bc-4aa9-915f-b5699626d65b" providerId="ADAL" clId="{496BD0B1-077B-4F88-B50C-CF8A8E713654}" dt="2020-05-31T10:30:49.406" v="1501" actId="1076"/>
          <ac:spMkLst>
            <pc:docMk/>
            <pc:sldMk cId="855527916" sldId="306"/>
            <ac:spMk id="7" creationId="{E2FCCDA0-443F-4291-A84B-4ACE39775FAA}"/>
          </ac:spMkLst>
        </pc:spChg>
        <pc:picChg chg="add del mod">
          <ac:chgData name="dataXbi dataXbi" userId="40ca6edd-13bc-4aa9-915f-b5699626d65b" providerId="ADAL" clId="{496BD0B1-077B-4F88-B50C-CF8A8E713654}" dt="2020-05-31T10:26:35.068" v="1485" actId="478"/>
          <ac:picMkLst>
            <pc:docMk/>
            <pc:sldMk cId="855527916" sldId="306"/>
            <ac:picMk id="4" creationId="{4BF8BC81-4E64-4851-904E-295013DEFD6D}"/>
          </ac:picMkLst>
        </pc:picChg>
        <pc:picChg chg="del">
          <ac:chgData name="dataXbi dataXbi" userId="40ca6edd-13bc-4aa9-915f-b5699626d65b" providerId="ADAL" clId="{496BD0B1-077B-4F88-B50C-CF8A8E713654}" dt="2020-05-31T10:24:48.697" v="1478" actId="478"/>
          <ac:picMkLst>
            <pc:docMk/>
            <pc:sldMk cId="855527916" sldId="306"/>
            <ac:picMk id="5" creationId="{4424426D-68BB-42E7-AB94-8B23CABD604F}"/>
          </ac:picMkLst>
        </pc:picChg>
        <pc:picChg chg="add mod">
          <ac:chgData name="dataXbi dataXbi" userId="40ca6edd-13bc-4aa9-915f-b5699626d65b" providerId="ADAL" clId="{496BD0B1-077B-4F88-B50C-CF8A8E713654}" dt="2020-05-31T10:31:03.558" v="1503" actId="1076"/>
          <ac:picMkLst>
            <pc:docMk/>
            <pc:sldMk cId="855527916" sldId="306"/>
            <ac:picMk id="6" creationId="{496F1369-22DF-4212-ACC3-DE65A93F36E7}"/>
          </ac:picMkLst>
        </pc:picChg>
        <pc:picChg chg="add del mod">
          <ac:chgData name="dataXbi dataXbi" userId="40ca6edd-13bc-4aa9-915f-b5699626d65b" providerId="ADAL" clId="{496BD0B1-077B-4F88-B50C-CF8A8E713654}" dt="2020-05-31T10:30:02.002" v="1494" actId="478"/>
          <ac:picMkLst>
            <pc:docMk/>
            <pc:sldMk cId="855527916" sldId="306"/>
            <ac:picMk id="9" creationId="{712B059D-3454-44C9-B1AE-22C63B78C4FF}"/>
          </ac:picMkLst>
        </pc:picChg>
        <pc:picChg chg="add mod">
          <ac:chgData name="dataXbi dataXbi" userId="40ca6edd-13bc-4aa9-915f-b5699626d65b" providerId="ADAL" clId="{496BD0B1-077B-4F88-B50C-CF8A8E713654}" dt="2020-05-31T10:30:43.735" v="1499" actId="1076"/>
          <ac:picMkLst>
            <pc:docMk/>
            <pc:sldMk cId="855527916" sldId="306"/>
            <ac:picMk id="11" creationId="{4EFE6EDF-B0A0-4DE6-A4B9-B4F9DA3C7A22}"/>
          </ac:picMkLst>
        </pc:picChg>
      </pc:sldChg>
      <pc:sldChg chg="addSp delSp modSp add">
        <pc:chgData name="dataXbi dataXbi" userId="40ca6edd-13bc-4aa9-915f-b5699626d65b" providerId="ADAL" clId="{496BD0B1-077B-4F88-B50C-CF8A8E713654}" dt="2020-05-31T11:00:11.620" v="1551" actId="1076"/>
        <pc:sldMkLst>
          <pc:docMk/>
          <pc:sldMk cId="591032701" sldId="307"/>
        </pc:sldMkLst>
        <pc:spChg chg="mod">
          <ac:chgData name="dataXbi dataXbi" userId="40ca6edd-13bc-4aa9-915f-b5699626d65b" providerId="ADAL" clId="{496BD0B1-077B-4F88-B50C-CF8A8E713654}" dt="2020-05-31T10:53:44.024" v="1514" actId="20577"/>
          <ac:spMkLst>
            <pc:docMk/>
            <pc:sldMk cId="591032701" sldId="307"/>
            <ac:spMk id="2" creationId="{D1C58C75-58E4-4771-AD6D-CF8A0FACE84F}"/>
          </ac:spMkLst>
        </pc:spChg>
        <pc:spChg chg="del mod">
          <ac:chgData name="dataXbi dataXbi" userId="40ca6edd-13bc-4aa9-915f-b5699626d65b" providerId="ADAL" clId="{496BD0B1-077B-4F88-B50C-CF8A8E713654}" dt="2020-05-31T10:58:04.972" v="1538" actId="478"/>
          <ac:spMkLst>
            <pc:docMk/>
            <pc:sldMk cId="591032701" sldId="307"/>
            <ac:spMk id="7" creationId="{E2FCCDA0-443F-4291-A84B-4ACE39775FAA}"/>
          </ac:spMkLst>
        </pc:spChg>
        <pc:spChg chg="add mod">
          <ac:chgData name="dataXbi dataXbi" userId="40ca6edd-13bc-4aa9-915f-b5699626d65b" providerId="ADAL" clId="{496BD0B1-077B-4F88-B50C-CF8A8E713654}" dt="2020-05-31T11:00:11.620" v="1551" actId="1076"/>
          <ac:spMkLst>
            <pc:docMk/>
            <pc:sldMk cId="591032701" sldId="307"/>
            <ac:spMk id="8" creationId="{D28CB0F4-244F-4FD7-98AB-74DCC0914CC4}"/>
          </ac:spMkLst>
        </pc:spChg>
        <pc:picChg chg="add del mod">
          <ac:chgData name="dataXbi dataXbi" userId="40ca6edd-13bc-4aa9-915f-b5699626d65b" providerId="ADAL" clId="{496BD0B1-077B-4F88-B50C-CF8A8E713654}" dt="2020-05-31T10:59:34.222" v="1544" actId="14100"/>
          <ac:picMkLst>
            <pc:docMk/>
            <pc:sldMk cId="591032701" sldId="307"/>
            <ac:picMk id="6" creationId="{496F1369-22DF-4212-ACC3-DE65A93F36E7}"/>
          </ac:picMkLst>
        </pc:picChg>
        <pc:picChg chg="mod">
          <ac:chgData name="dataXbi dataXbi" userId="40ca6edd-13bc-4aa9-915f-b5699626d65b" providerId="ADAL" clId="{496BD0B1-077B-4F88-B50C-CF8A8E713654}" dt="2020-05-31T10:59:37.012" v="1545" actId="14100"/>
          <ac:picMkLst>
            <pc:docMk/>
            <pc:sldMk cId="591032701" sldId="307"/>
            <ac:picMk id="11" creationId="{4EFE6EDF-B0A0-4DE6-A4B9-B4F9DA3C7A22}"/>
          </ac:picMkLst>
        </pc:picChg>
      </pc:sldChg>
      <pc:sldChg chg="add">
        <pc:chgData name="dataXbi dataXbi" userId="40ca6edd-13bc-4aa9-915f-b5699626d65b" providerId="ADAL" clId="{496BD0B1-077B-4F88-B50C-CF8A8E713654}" dt="2020-05-31T10:55:42.514" v="1524"/>
        <pc:sldMkLst>
          <pc:docMk/>
          <pc:sldMk cId="3835139911" sldId="308"/>
        </pc:sldMkLst>
      </pc:sldChg>
      <pc:sldChg chg="modSp add">
        <pc:chgData name="dataXbi dataXbi" userId="40ca6edd-13bc-4aa9-915f-b5699626d65b" providerId="ADAL" clId="{496BD0B1-077B-4F88-B50C-CF8A8E713654}" dt="2020-05-31T11:03:53.996" v="1568" actId="14826"/>
        <pc:sldMkLst>
          <pc:docMk/>
          <pc:sldMk cId="2531624852" sldId="309"/>
        </pc:sldMkLst>
        <pc:picChg chg="mod">
          <ac:chgData name="dataXbi dataXbi" userId="40ca6edd-13bc-4aa9-915f-b5699626d65b" providerId="ADAL" clId="{496BD0B1-077B-4F88-B50C-CF8A8E713654}" dt="2020-05-31T11:03:53.996" v="1568" actId="14826"/>
          <ac:picMkLst>
            <pc:docMk/>
            <pc:sldMk cId="2531624852" sldId="309"/>
            <ac:picMk id="6" creationId="{496F1369-22DF-4212-ACC3-DE65A93F36E7}"/>
          </ac:picMkLst>
        </pc:picChg>
      </pc:sldChg>
      <pc:sldChg chg="addSp delSp modSp add ord">
        <pc:chgData name="dataXbi dataXbi" userId="40ca6edd-13bc-4aa9-915f-b5699626d65b" providerId="ADAL" clId="{496BD0B1-077B-4F88-B50C-CF8A8E713654}" dt="2020-05-31T11:02:28.581" v="1567" actId="14100"/>
        <pc:sldMkLst>
          <pc:docMk/>
          <pc:sldMk cId="1098991085" sldId="310"/>
        </pc:sldMkLst>
        <pc:spChg chg="del">
          <ac:chgData name="dataXbi dataXbi" userId="40ca6edd-13bc-4aa9-915f-b5699626d65b" providerId="ADAL" clId="{496BD0B1-077B-4F88-B50C-CF8A8E713654}" dt="2020-05-31T11:02:09.967" v="1564" actId="478"/>
          <ac:spMkLst>
            <pc:docMk/>
            <pc:sldMk cId="1098991085" sldId="310"/>
            <ac:spMk id="7" creationId="{01BC377B-2ECB-4EA3-B89B-2FF9C66A478D}"/>
          </ac:spMkLst>
        </pc:spChg>
        <pc:spChg chg="add mod">
          <ac:chgData name="dataXbi dataXbi" userId="40ca6edd-13bc-4aa9-915f-b5699626d65b" providerId="ADAL" clId="{496BD0B1-077B-4F88-B50C-CF8A8E713654}" dt="2020-05-31T11:02:28.581" v="1567" actId="14100"/>
          <ac:spMkLst>
            <pc:docMk/>
            <pc:sldMk cId="1098991085" sldId="310"/>
            <ac:spMk id="10" creationId="{3AC0F7AC-C44C-45DA-B84F-598D8991101A}"/>
          </ac:spMkLst>
        </pc:spChg>
        <pc:picChg chg="mod">
          <ac:chgData name="dataXbi dataXbi" userId="40ca6edd-13bc-4aa9-915f-b5699626d65b" providerId="ADAL" clId="{496BD0B1-077B-4F88-B50C-CF8A8E713654}" dt="2020-05-31T11:01:56.787" v="1562" actId="14100"/>
          <ac:picMkLst>
            <pc:docMk/>
            <pc:sldMk cId="1098991085" sldId="310"/>
            <ac:picMk id="5" creationId="{B1FD0CF1-7456-475F-B294-B0294E319960}"/>
          </ac:picMkLst>
        </pc:picChg>
        <pc:picChg chg="mod">
          <ac:chgData name="dataXbi dataXbi" userId="40ca6edd-13bc-4aa9-915f-b5699626d65b" providerId="ADAL" clId="{496BD0B1-077B-4F88-B50C-CF8A8E713654}" dt="2020-05-31T11:02:04.697" v="1563" actId="14100"/>
          <ac:picMkLst>
            <pc:docMk/>
            <pc:sldMk cId="1098991085" sldId="310"/>
            <ac:picMk id="8" creationId="{A82A27D0-32BA-4930-87FF-BAE12E1E3582}"/>
          </ac:picMkLst>
        </pc:picChg>
        <pc:picChg chg="del">
          <ac:chgData name="dataXbi dataXbi" userId="40ca6edd-13bc-4aa9-915f-b5699626d65b" providerId="ADAL" clId="{496BD0B1-077B-4F88-B50C-CF8A8E713654}" dt="2020-05-31T11:01:23.566" v="1557" actId="478"/>
          <ac:picMkLst>
            <pc:docMk/>
            <pc:sldMk cId="1098991085" sldId="310"/>
            <ac:picMk id="9" creationId="{6B947E66-2395-44D2-AF49-07BC8DBA8489}"/>
          </ac:picMkLst>
        </pc:picChg>
      </pc:sldChg>
      <pc:sldChg chg="addSp delSp modSp add">
        <pc:chgData name="dataXbi dataXbi" userId="40ca6edd-13bc-4aa9-915f-b5699626d65b" providerId="ADAL" clId="{496BD0B1-077B-4F88-B50C-CF8A8E713654}" dt="2020-06-01T08:12:41.661" v="1752" actId="1582"/>
        <pc:sldMkLst>
          <pc:docMk/>
          <pc:sldMk cId="4186466440" sldId="311"/>
        </pc:sldMkLst>
        <pc:spChg chg="mod">
          <ac:chgData name="dataXbi dataXbi" userId="40ca6edd-13bc-4aa9-915f-b5699626d65b" providerId="ADAL" clId="{496BD0B1-077B-4F88-B50C-CF8A8E713654}" dt="2020-06-01T07:51:31.772" v="1708"/>
          <ac:spMkLst>
            <pc:docMk/>
            <pc:sldMk cId="4186466440" sldId="311"/>
            <ac:spMk id="2" creationId="{26B028A2-DDA9-4231-932D-775D440992F1}"/>
          </ac:spMkLst>
        </pc:spChg>
        <pc:spChg chg="del">
          <ac:chgData name="dataXbi dataXbi" userId="40ca6edd-13bc-4aa9-915f-b5699626d65b" providerId="ADAL" clId="{496BD0B1-077B-4F88-B50C-CF8A8E713654}" dt="2020-06-01T07:49:56.837" v="1702" actId="478"/>
          <ac:spMkLst>
            <pc:docMk/>
            <pc:sldMk cId="4186466440" sldId="311"/>
            <ac:spMk id="6" creationId="{FFFADE66-4802-4708-8D18-6331D6DAC3B1}"/>
          </ac:spMkLst>
        </pc:spChg>
        <pc:picChg chg="mod">
          <ac:chgData name="dataXbi dataXbi" userId="40ca6edd-13bc-4aa9-915f-b5699626d65b" providerId="ADAL" clId="{496BD0B1-077B-4F88-B50C-CF8A8E713654}" dt="2020-06-01T08:12:41.661" v="1752" actId="1582"/>
          <ac:picMkLst>
            <pc:docMk/>
            <pc:sldMk cId="4186466440" sldId="311"/>
            <ac:picMk id="4" creationId="{9F215A68-B6D3-4010-ADB0-D1E5C2F25230}"/>
          </ac:picMkLst>
        </pc:picChg>
        <pc:picChg chg="add mod">
          <ac:chgData name="dataXbi dataXbi" userId="40ca6edd-13bc-4aa9-915f-b5699626d65b" providerId="ADAL" clId="{496BD0B1-077B-4F88-B50C-CF8A8E713654}" dt="2020-06-01T08:12:30.089" v="1751" actId="208"/>
          <ac:picMkLst>
            <pc:docMk/>
            <pc:sldMk cId="4186466440" sldId="311"/>
            <ac:picMk id="7" creationId="{FA0B99B8-38DE-4769-BA9E-E83C8B76AF5F}"/>
          </ac:picMkLst>
        </pc:picChg>
        <pc:picChg chg="del">
          <ac:chgData name="dataXbi dataXbi" userId="40ca6edd-13bc-4aa9-915f-b5699626d65b" providerId="ADAL" clId="{496BD0B1-077B-4F88-B50C-CF8A8E713654}" dt="2020-06-01T07:49:55.773" v="1701" actId="478"/>
          <ac:picMkLst>
            <pc:docMk/>
            <pc:sldMk cId="4186466440" sldId="311"/>
            <ac:picMk id="14" creationId="{2DF1CEC1-72AE-43BE-B698-2BAB3771539A}"/>
          </ac:picMkLst>
        </pc:picChg>
      </pc:sldChg>
      <pc:sldChg chg="addSp delSp modSp add">
        <pc:chgData name="dataXbi dataXbi" userId="40ca6edd-13bc-4aa9-915f-b5699626d65b" providerId="ADAL" clId="{496BD0B1-077B-4F88-B50C-CF8A8E713654}" dt="2020-05-31T19:39:04.485" v="1621" actId="962"/>
        <pc:sldMkLst>
          <pc:docMk/>
          <pc:sldMk cId="56072078" sldId="312"/>
        </pc:sldMkLst>
        <pc:spChg chg="mod">
          <ac:chgData name="dataXbi dataXbi" userId="40ca6edd-13bc-4aa9-915f-b5699626d65b" providerId="ADAL" clId="{496BD0B1-077B-4F88-B50C-CF8A8E713654}" dt="2020-05-31T16:42:52.937" v="1614" actId="20577"/>
          <ac:spMkLst>
            <pc:docMk/>
            <pc:sldMk cId="56072078" sldId="312"/>
            <ac:spMk id="2" creationId="{8614A413-D986-4A64-9218-6B75F74273AB}"/>
          </ac:spMkLst>
        </pc:spChg>
        <pc:spChg chg="del">
          <ac:chgData name="dataXbi dataXbi" userId="40ca6edd-13bc-4aa9-915f-b5699626d65b" providerId="ADAL" clId="{496BD0B1-077B-4F88-B50C-CF8A8E713654}" dt="2020-05-31T19:38:51.195" v="1616" actId="931"/>
          <ac:spMkLst>
            <pc:docMk/>
            <pc:sldMk cId="56072078" sldId="312"/>
            <ac:spMk id="3" creationId="{87A7F082-EA51-4E12-B16A-F42E4A8A6DEB}"/>
          </ac:spMkLst>
        </pc:spChg>
        <pc:spChg chg="del">
          <ac:chgData name="dataXbi dataXbi" userId="40ca6edd-13bc-4aa9-915f-b5699626d65b" providerId="ADAL" clId="{496BD0B1-077B-4F88-B50C-CF8A8E713654}" dt="2020-05-31T19:39:02.897" v="1619" actId="931"/>
          <ac:spMkLst>
            <pc:docMk/>
            <pc:sldMk cId="56072078" sldId="312"/>
            <ac:spMk id="4" creationId="{AEE49186-7A8E-4446-83D9-7DFA3E18E6DD}"/>
          </ac:spMkLst>
        </pc:spChg>
        <pc:picChg chg="add mod">
          <ac:chgData name="dataXbi dataXbi" userId="40ca6edd-13bc-4aa9-915f-b5699626d65b" providerId="ADAL" clId="{496BD0B1-077B-4F88-B50C-CF8A8E713654}" dt="2020-05-31T19:38:52.998" v="1618" actId="962"/>
          <ac:picMkLst>
            <pc:docMk/>
            <pc:sldMk cId="56072078" sldId="312"/>
            <ac:picMk id="6" creationId="{565FB05A-B6BA-4EC7-9D8C-EEE9F5242FE7}"/>
          </ac:picMkLst>
        </pc:picChg>
        <pc:picChg chg="add mod">
          <ac:chgData name="dataXbi dataXbi" userId="40ca6edd-13bc-4aa9-915f-b5699626d65b" providerId="ADAL" clId="{496BD0B1-077B-4F88-B50C-CF8A8E713654}" dt="2020-05-31T19:39:04.485" v="1621" actId="962"/>
          <ac:picMkLst>
            <pc:docMk/>
            <pc:sldMk cId="56072078" sldId="312"/>
            <ac:picMk id="8" creationId="{1EC54B18-52B8-44A9-8FAE-3B5E1863BFE2}"/>
          </ac:picMkLst>
        </pc:picChg>
      </pc:sldChg>
      <pc:sldChg chg="addSp delSp modSp add">
        <pc:chgData name="dataXbi dataXbi" userId="40ca6edd-13bc-4aa9-915f-b5699626d65b" providerId="ADAL" clId="{496BD0B1-077B-4F88-B50C-CF8A8E713654}" dt="2020-06-01T07:45:41.637" v="1686" actId="20577"/>
        <pc:sldMkLst>
          <pc:docMk/>
          <pc:sldMk cId="2934955746" sldId="313"/>
        </pc:sldMkLst>
        <pc:spChg chg="mod">
          <ac:chgData name="dataXbi dataXbi" userId="40ca6edd-13bc-4aa9-915f-b5699626d65b" providerId="ADAL" clId="{496BD0B1-077B-4F88-B50C-CF8A8E713654}" dt="2020-06-01T07:45:41.637" v="1686" actId="20577"/>
          <ac:spMkLst>
            <pc:docMk/>
            <pc:sldMk cId="2934955746" sldId="313"/>
            <ac:spMk id="2" creationId="{8614A413-D986-4A64-9218-6B75F74273AB}"/>
          </ac:spMkLst>
        </pc:spChg>
        <pc:spChg chg="del">
          <ac:chgData name="dataXbi dataXbi" userId="40ca6edd-13bc-4aa9-915f-b5699626d65b" providerId="ADAL" clId="{496BD0B1-077B-4F88-B50C-CF8A8E713654}" dt="2020-05-31T19:39:17.078" v="1622" actId="931"/>
          <ac:spMkLst>
            <pc:docMk/>
            <pc:sldMk cId="2934955746" sldId="313"/>
            <ac:spMk id="3" creationId="{87A7F082-EA51-4E12-B16A-F42E4A8A6DEB}"/>
          </ac:spMkLst>
        </pc:spChg>
        <pc:spChg chg="del">
          <ac:chgData name="dataXbi dataXbi" userId="40ca6edd-13bc-4aa9-915f-b5699626d65b" providerId="ADAL" clId="{496BD0B1-077B-4F88-B50C-CF8A8E713654}" dt="2020-05-31T19:39:45.608" v="1625" actId="931"/>
          <ac:spMkLst>
            <pc:docMk/>
            <pc:sldMk cId="2934955746" sldId="313"/>
            <ac:spMk id="4" creationId="{AEE49186-7A8E-4446-83D9-7DFA3E18E6DD}"/>
          </ac:spMkLst>
        </pc:spChg>
        <pc:picChg chg="add mod">
          <ac:chgData name="dataXbi dataXbi" userId="40ca6edd-13bc-4aa9-915f-b5699626d65b" providerId="ADAL" clId="{496BD0B1-077B-4F88-B50C-CF8A8E713654}" dt="2020-05-31T19:39:18.263" v="1624" actId="962"/>
          <ac:picMkLst>
            <pc:docMk/>
            <pc:sldMk cId="2934955746" sldId="313"/>
            <ac:picMk id="6" creationId="{B9DEB9A9-34B1-49F7-A19B-1550A78DD902}"/>
          </ac:picMkLst>
        </pc:picChg>
        <pc:picChg chg="add mod">
          <ac:chgData name="dataXbi dataXbi" userId="40ca6edd-13bc-4aa9-915f-b5699626d65b" providerId="ADAL" clId="{496BD0B1-077B-4F88-B50C-CF8A8E713654}" dt="2020-05-31T19:39:46.510" v="1627" actId="962"/>
          <ac:picMkLst>
            <pc:docMk/>
            <pc:sldMk cId="2934955746" sldId="313"/>
            <ac:picMk id="8" creationId="{8FDECE70-490A-4EC3-8F70-9E487992A060}"/>
          </ac:picMkLst>
        </pc:picChg>
      </pc:sldChg>
      <pc:sldChg chg="modSp add">
        <pc:chgData name="dataXbi dataXbi" userId="40ca6edd-13bc-4aa9-915f-b5699626d65b" providerId="ADAL" clId="{496BD0B1-077B-4F88-B50C-CF8A8E713654}" dt="2020-06-01T07:45:57.717" v="1687"/>
        <pc:sldMkLst>
          <pc:docMk/>
          <pc:sldMk cId="1387394785" sldId="314"/>
        </pc:sldMkLst>
        <pc:spChg chg="mod">
          <ac:chgData name="dataXbi dataXbi" userId="40ca6edd-13bc-4aa9-915f-b5699626d65b" providerId="ADAL" clId="{496BD0B1-077B-4F88-B50C-CF8A8E713654}" dt="2020-06-01T07:45:57.717" v="1687"/>
          <ac:spMkLst>
            <pc:docMk/>
            <pc:sldMk cId="1387394785" sldId="314"/>
            <ac:spMk id="2" creationId="{8614A413-D986-4A64-9218-6B75F74273AB}"/>
          </ac:spMkLst>
        </pc:spChg>
        <pc:picChg chg="mod">
          <ac:chgData name="dataXbi dataXbi" userId="40ca6edd-13bc-4aa9-915f-b5699626d65b" providerId="ADAL" clId="{496BD0B1-077B-4F88-B50C-CF8A8E713654}" dt="2020-05-31T19:46:07.455" v="1641" actId="1076"/>
          <ac:picMkLst>
            <pc:docMk/>
            <pc:sldMk cId="1387394785" sldId="314"/>
            <ac:picMk id="6" creationId="{B9DEB9A9-34B1-49F7-A19B-1550A78DD902}"/>
          </ac:picMkLst>
        </pc:picChg>
        <pc:picChg chg="mod">
          <ac:chgData name="dataXbi dataXbi" userId="40ca6edd-13bc-4aa9-915f-b5699626d65b" providerId="ADAL" clId="{496BD0B1-077B-4F88-B50C-CF8A8E713654}" dt="2020-05-31T19:46:04.181" v="1640" actId="1076"/>
          <ac:picMkLst>
            <pc:docMk/>
            <pc:sldMk cId="1387394785" sldId="314"/>
            <ac:picMk id="8" creationId="{8FDECE70-490A-4EC3-8F70-9E487992A060}"/>
          </ac:picMkLst>
        </pc:picChg>
      </pc:sldChg>
      <pc:sldChg chg="modSp add del">
        <pc:chgData name="dataXbi dataXbi" userId="40ca6edd-13bc-4aa9-915f-b5699626d65b" providerId="ADAL" clId="{496BD0B1-077B-4F88-B50C-CF8A8E713654}" dt="2020-06-01T08:10:20.374" v="1738" actId="2696"/>
        <pc:sldMkLst>
          <pc:docMk/>
          <pc:sldMk cId="677114011" sldId="315"/>
        </pc:sldMkLst>
        <pc:spChg chg="mod">
          <ac:chgData name="dataXbi dataXbi" userId="40ca6edd-13bc-4aa9-915f-b5699626d65b" providerId="ADAL" clId="{496BD0B1-077B-4F88-B50C-CF8A8E713654}" dt="2020-06-01T07:52:59.392" v="1711"/>
          <ac:spMkLst>
            <pc:docMk/>
            <pc:sldMk cId="677114011" sldId="315"/>
            <ac:spMk id="2" creationId="{26B028A2-DDA9-4231-932D-775D440992F1}"/>
          </ac:spMkLst>
        </pc:spChg>
        <pc:picChg chg="mod">
          <ac:chgData name="dataXbi dataXbi" userId="40ca6edd-13bc-4aa9-915f-b5699626d65b" providerId="ADAL" clId="{496BD0B1-077B-4F88-B50C-CF8A8E713654}" dt="2020-06-01T07:54:07.552" v="1715" actId="14826"/>
          <ac:picMkLst>
            <pc:docMk/>
            <pc:sldMk cId="677114011" sldId="315"/>
            <ac:picMk id="4" creationId="{9F215A68-B6D3-4010-ADB0-D1E5C2F25230}"/>
          </ac:picMkLst>
        </pc:picChg>
      </pc:sldChg>
      <pc:sldChg chg="modSp add ord">
        <pc:chgData name="dataXbi dataXbi" userId="40ca6edd-13bc-4aa9-915f-b5699626d65b" providerId="ADAL" clId="{496BD0B1-077B-4F88-B50C-CF8A8E713654}" dt="2020-06-01T07:53:52.151" v="1714" actId="14826"/>
        <pc:sldMkLst>
          <pc:docMk/>
          <pc:sldMk cId="1464116945" sldId="316"/>
        </pc:sldMkLst>
        <pc:picChg chg="mod">
          <ac:chgData name="dataXbi dataXbi" userId="40ca6edd-13bc-4aa9-915f-b5699626d65b" providerId="ADAL" clId="{496BD0B1-077B-4F88-B50C-CF8A8E713654}" dt="2020-06-01T07:53:52.151" v="1714" actId="14826"/>
          <ac:picMkLst>
            <pc:docMk/>
            <pc:sldMk cId="1464116945" sldId="316"/>
            <ac:picMk id="4" creationId="{9F215A68-B6D3-4010-ADB0-D1E5C2F25230}"/>
          </ac:picMkLst>
        </pc:picChg>
      </pc:sldChg>
      <pc:sldChg chg="delSp modSp add del">
        <pc:chgData name="dataXbi dataXbi" userId="40ca6edd-13bc-4aa9-915f-b5699626d65b" providerId="ADAL" clId="{496BD0B1-077B-4F88-B50C-CF8A8E713654}" dt="2020-06-01T08:12:57.575" v="1753" actId="2696"/>
        <pc:sldMkLst>
          <pc:docMk/>
          <pc:sldMk cId="3281728698" sldId="317"/>
        </pc:sldMkLst>
        <pc:spChg chg="mod">
          <ac:chgData name="dataXbi dataXbi" userId="40ca6edd-13bc-4aa9-915f-b5699626d65b" providerId="ADAL" clId="{496BD0B1-077B-4F88-B50C-CF8A8E713654}" dt="2020-06-01T07:55:02.533" v="1719" actId="20577"/>
          <ac:spMkLst>
            <pc:docMk/>
            <pc:sldMk cId="3281728698" sldId="317"/>
            <ac:spMk id="2" creationId="{26B028A2-DDA9-4231-932D-775D440992F1}"/>
          </ac:spMkLst>
        </pc:spChg>
        <pc:picChg chg="del">
          <ac:chgData name="dataXbi dataXbi" userId="40ca6edd-13bc-4aa9-915f-b5699626d65b" providerId="ADAL" clId="{496BD0B1-077B-4F88-B50C-CF8A8E713654}" dt="2020-06-01T07:55:15.390" v="1720" actId="478"/>
          <ac:picMkLst>
            <pc:docMk/>
            <pc:sldMk cId="3281728698" sldId="317"/>
            <ac:picMk id="4" creationId="{9F215A68-B6D3-4010-ADB0-D1E5C2F25230}"/>
          </ac:picMkLst>
        </pc:picChg>
      </pc:sldChg>
      <pc:sldChg chg="modSp add ord">
        <pc:chgData name="dataXbi dataXbi" userId="40ca6edd-13bc-4aa9-915f-b5699626d65b" providerId="ADAL" clId="{496BD0B1-077B-4F88-B50C-CF8A8E713654}" dt="2020-06-01T08:10:07.307" v="1737" actId="14826"/>
        <pc:sldMkLst>
          <pc:docMk/>
          <pc:sldMk cId="3830038718" sldId="318"/>
        </pc:sldMkLst>
        <pc:spChg chg="mod">
          <ac:chgData name="dataXbi dataXbi" userId="40ca6edd-13bc-4aa9-915f-b5699626d65b" providerId="ADAL" clId="{496BD0B1-077B-4F88-B50C-CF8A8E713654}" dt="2020-06-01T08:04:16.142" v="1731"/>
          <ac:spMkLst>
            <pc:docMk/>
            <pc:sldMk cId="3830038718" sldId="318"/>
            <ac:spMk id="2" creationId="{26B028A2-DDA9-4231-932D-775D440992F1}"/>
          </ac:spMkLst>
        </pc:spChg>
        <pc:picChg chg="mod">
          <ac:chgData name="dataXbi dataXbi" userId="40ca6edd-13bc-4aa9-915f-b5699626d65b" providerId="ADAL" clId="{496BD0B1-077B-4F88-B50C-CF8A8E713654}" dt="2020-06-01T08:07:14.594" v="1734" actId="14826"/>
          <ac:picMkLst>
            <pc:docMk/>
            <pc:sldMk cId="3830038718" sldId="318"/>
            <ac:picMk id="5" creationId="{B1FD0CF1-7456-475F-B294-B0294E319960}"/>
          </ac:picMkLst>
        </pc:picChg>
        <pc:picChg chg="mod">
          <ac:chgData name="dataXbi dataXbi" userId="40ca6edd-13bc-4aa9-915f-b5699626d65b" providerId="ADAL" clId="{496BD0B1-077B-4F88-B50C-CF8A8E713654}" dt="2020-06-01T08:07:26.853" v="1735" actId="14826"/>
          <ac:picMkLst>
            <pc:docMk/>
            <pc:sldMk cId="3830038718" sldId="318"/>
            <ac:picMk id="8" creationId="{A82A27D0-32BA-4930-87FF-BAE12E1E3582}"/>
          </ac:picMkLst>
        </pc:picChg>
        <pc:picChg chg="mod">
          <ac:chgData name="dataXbi dataXbi" userId="40ca6edd-13bc-4aa9-915f-b5699626d65b" providerId="ADAL" clId="{496BD0B1-077B-4F88-B50C-CF8A8E713654}" dt="2020-06-01T08:09:55.774" v="1736" actId="14826"/>
          <ac:picMkLst>
            <pc:docMk/>
            <pc:sldMk cId="3830038718" sldId="318"/>
            <ac:picMk id="9" creationId="{6B947E66-2395-44D2-AF49-07BC8DBA8489}"/>
          </ac:picMkLst>
        </pc:picChg>
        <pc:picChg chg="mod">
          <ac:chgData name="dataXbi dataXbi" userId="40ca6edd-13bc-4aa9-915f-b5699626d65b" providerId="ADAL" clId="{496BD0B1-077B-4F88-B50C-CF8A8E713654}" dt="2020-06-01T08:10:07.307" v="1737" actId="14826"/>
          <ac:picMkLst>
            <pc:docMk/>
            <pc:sldMk cId="3830038718" sldId="318"/>
            <ac:picMk id="11" creationId="{8E5144F0-CE5F-448B-B10C-BDCA91A78C5B}"/>
          </ac:picMkLst>
        </pc:picChg>
      </pc:sldChg>
      <pc:sldChg chg="add">
        <pc:chgData name="dataXbi dataXbi" userId="40ca6edd-13bc-4aa9-915f-b5699626d65b" providerId="ADAL" clId="{496BD0B1-077B-4F88-B50C-CF8A8E713654}" dt="2020-06-01T08:04:07.813" v="1730"/>
        <pc:sldMkLst>
          <pc:docMk/>
          <pc:sldMk cId="3422801612" sldId="319"/>
        </pc:sldMkLst>
      </pc:sldChg>
      <pc:sldChg chg="addSp delSp modSp add">
        <pc:chgData name="dataXbi dataXbi" userId="40ca6edd-13bc-4aa9-915f-b5699626d65b" providerId="ADAL" clId="{496BD0B1-077B-4F88-B50C-CF8A8E713654}" dt="2020-06-01T08:57:50.577" v="1831" actId="14826"/>
        <pc:sldMkLst>
          <pc:docMk/>
          <pc:sldMk cId="371399487" sldId="320"/>
        </pc:sldMkLst>
        <pc:spChg chg="mod">
          <ac:chgData name="dataXbi dataXbi" userId="40ca6edd-13bc-4aa9-915f-b5699626d65b" providerId="ADAL" clId="{496BD0B1-077B-4F88-B50C-CF8A8E713654}" dt="2020-06-01T08:25:34.289" v="1787"/>
          <ac:spMkLst>
            <pc:docMk/>
            <pc:sldMk cId="371399487" sldId="320"/>
            <ac:spMk id="2" creationId="{B82E06D2-CD1E-492F-8D7B-4A5B542A7768}"/>
          </ac:spMkLst>
        </pc:spChg>
        <pc:spChg chg="del">
          <ac:chgData name="dataXbi dataXbi" userId="40ca6edd-13bc-4aa9-915f-b5699626d65b" providerId="ADAL" clId="{496BD0B1-077B-4F88-B50C-CF8A8E713654}" dt="2020-06-01T08:27:47.269" v="1788" actId="931"/>
          <ac:spMkLst>
            <pc:docMk/>
            <pc:sldMk cId="371399487" sldId="320"/>
            <ac:spMk id="3" creationId="{7CA2DEB0-4E1A-4CFA-9F7C-118CEA9B2564}"/>
          </ac:spMkLst>
        </pc:spChg>
        <pc:picChg chg="add mod">
          <ac:chgData name="dataXbi dataXbi" userId="40ca6edd-13bc-4aa9-915f-b5699626d65b" providerId="ADAL" clId="{496BD0B1-077B-4F88-B50C-CF8A8E713654}" dt="2020-06-01T08:57:50.577" v="1831" actId="14826"/>
          <ac:picMkLst>
            <pc:docMk/>
            <pc:sldMk cId="371399487" sldId="320"/>
            <ac:picMk id="5" creationId="{3583736C-BC17-4443-BF99-D261A58F0698}"/>
          </ac:picMkLst>
        </pc:picChg>
      </pc:sldChg>
      <pc:sldChg chg="addSp delSp modSp add ord">
        <pc:chgData name="dataXbi dataXbi" userId="40ca6edd-13bc-4aa9-915f-b5699626d65b" providerId="ADAL" clId="{496BD0B1-077B-4F88-B50C-CF8A8E713654}" dt="2020-06-01T08:25:17.888" v="1786" actId="1076"/>
        <pc:sldMkLst>
          <pc:docMk/>
          <pc:sldMk cId="1932619952" sldId="321"/>
        </pc:sldMkLst>
        <pc:spChg chg="mod">
          <ac:chgData name="dataXbi dataXbi" userId="40ca6edd-13bc-4aa9-915f-b5699626d65b" providerId="ADAL" clId="{496BD0B1-077B-4F88-B50C-CF8A8E713654}" dt="2020-06-01T08:23:38.693" v="1760"/>
          <ac:spMkLst>
            <pc:docMk/>
            <pc:sldMk cId="1932619952" sldId="321"/>
            <ac:spMk id="2" creationId="{26B028A2-DDA9-4231-932D-775D440992F1}"/>
          </ac:spMkLst>
        </pc:spChg>
        <pc:spChg chg="mod">
          <ac:chgData name="dataXbi dataXbi" userId="40ca6edd-13bc-4aa9-915f-b5699626d65b" providerId="ADAL" clId="{496BD0B1-077B-4F88-B50C-CF8A8E713654}" dt="2020-06-01T08:25:05.797" v="1784" actId="1076"/>
          <ac:spMkLst>
            <pc:docMk/>
            <pc:sldMk cId="1932619952" sldId="321"/>
            <ac:spMk id="7" creationId="{01BC377B-2ECB-4EA3-B89B-2FF9C66A478D}"/>
          </ac:spMkLst>
        </pc:spChg>
        <pc:spChg chg="del">
          <ac:chgData name="dataXbi dataXbi" userId="40ca6edd-13bc-4aa9-915f-b5699626d65b" providerId="ADAL" clId="{496BD0B1-077B-4F88-B50C-CF8A8E713654}" dt="2020-06-01T08:24:27.572" v="1771" actId="478"/>
          <ac:spMkLst>
            <pc:docMk/>
            <pc:sldMk cId="1932619952" sldId="321"/>
            <ac:spMk id="10" creationId="{CDB94CB2-56D6-4871-BE54-B989C60C067A}"/>
          </ac:spMkLst>
        </pc:spChg>
        <pc:picChg chg="add mod">
          <ac:chgData name="dataXbi dataXbi" userId="40ca6edd-13bc-4aa9-915f-b5699626d65b" providerId="ADAL" clId="{496BD0B1-077B-4F88-B50C-CF8A8E713654}" dt="2020-06-01T08:25:11.426" v="1785" actId="1076"/>
          <ac:picMkLst>
            <pc:docMk/>
            <pc:sldMk cId="1932619952" sldId="321"/>
            <ac:picMk id="4" creationId="{332A905A-D8D3-443E-90F2-8C08F0E99DA9}"/>
          </ac:picMkLst>
        </pc:picChg>
        <pc:picChg chg="mod">
          <ac:chgData name="dataXbi dataXbi" userId="40ca6edd-13bc-4aa9-915f-b5699626d65b" providerId="ADAL" clId="{496BD0B1-077B-4F88-B50C-CF8A8E713654}" dt="2020-06-01T08:25:17.888" v="1786" actId="1076"/>
          <ac:picMkLst>
            <pc:docMk/>
            <pc:sldMk cId="1932619952" sldId="321"/>
            <ac:picMk id="5" creationId="{B1FD0CF1-7456-475F-B294-B0294E319960}"/>
          </ac:picMkLst>
        </pc:picChg>
        <pc:picChg chg="del mod">
          <ac:chgData name="dataXbi dataXbi" userId="40ca6edd-13bc-4aa9-915f-b5699626d65b" providerId="ADAL" clId="{496BD0B1-077B-4F88-B50C-CF8A8E713654}" dt="2020-06-01T08:24:25.462" v="1769" actId="478"/>
          <ac:picMkLst>
            <pc:docMk/>
            <pc:sldMk cId="1932619952" sldId="321"/>
            <ac:picMk id="8" creationId="{A82A27D0-32BA-4930-87FF-BAE12E1E3582}"/>
          </ac:picMkLst>
        </pc:picChg>
        <pc:picChg chg="del">
          <ac:chgData name="dataXbi dataXbi" userId="40ca6edd-13bc-4aa9-915f-b5699626d65b" providerId="ADAL" clId="{496BD0B1-077B-4F88-B50C-CF8A8E713654}" dt="2020-06-01T08:24:28.289" v="1772" actId="478"/>
          <ac:picMkLst>
            <pc:docMk/>
            <pc:sldMk cId="1932619952" sldId="321"/>
            <ac:picMk id="9" creationId="{6B947E66-2395-44D2-AF49-07BC8DBA8489}"/>
          </ac:picMkLst>
        </pc:picChg>
        <pc:picChg chg="del">
          <ac:chgData name="dataXbi dataXbi" userId="40ca6edd-13bc-4aa9-915f-b5699626d65b" providerId="ADAL" clId="{496BD0B1-077B-4F88-B50C-CF8A8E713654}" dt="2020-06-01T08:24:26.601" v="1770" actId="478"/>
          <ac:picMkLst>
            <pc:docMk/>
            <pc:sldMk cId="1932619952" sldId="321"/>
            <ac:picMk id="11" creationId="{8E5144F0-CE5F-448B-B10C-BDCA91A78C5B}"/>
          </ac:picMkLst>
        </pc:picChg>
      </pc:sldChg>
      <pc:sldChg chg="addSp delSp modSp add">
        <pc:chgData name="dataXbi dataXbi" userId="40ca6edd-13bc-4aa9-915f-b5699626d65b" providerId="ADAL" clId="{496BD0B1-077B-4F88-B50C-CF8A8E713654}" dt="2020-06-01T09:08:40.027" v="1945" actId="1076"/>
        <pc:sldMkLst>
          <pc:docMk/>
          <pc:sldMk cId="1472757250" sldId="322"/>
        </pc:sldMkLst>
        <pc:spChg chg="mod">
          <ac:chgData name="dataXbi dataXbi" userId="40ca6edd-13bc-4aa9-915f-b5699626d65b" providerId="ADAL" clId="{496BD0B1-077B-4F88-B50C-CF8A8E713654}" dt="2020-06-01T08:32:36.042" v="1827" actId="1076"/>
          <ac:spMkLst>
            <pc:docMk/>
            <pc:sldMk cId="1472757250" sldId="322"/>
            <ac:spMk id="2" creationId="{E7B445A8-BB14-47B4-BF8B-C1E522313896}"/>
          </ac:spMkLst>
        </pc:spChg>
        <pc:spChg chg="del mod">
          <ac:chgData name="dataXbi dataXbi" userId="40ca6edd-13bc-4aa9-915f-b5699626d65b" providerId="ADAL" clId="{496BD0B1-077B-4F88-B50C-CF8A8E713654}" dt="2020-06-01T08:58:32.842" v="1832" actId="931"/>
          <ac:spMkLst>
            <pc:docMk/>
            <pc:sldMk cId="1472757250" sldId="322"/>
            <ac:spMk id="3" creationId="{9D941F81-D8C7-4147-85F7-4BB62B81DCA1}"/>
          </ac:spMkLst>
        </pc:spChg>
        <pc:spChg chg="add del mod">
          <ac:chgData name="dataXbi dataXbi" userId="40ca6edd-13bc-4aa9-915f-b5699626d65b" providerId="ADAL" clId="{496BD0B1-077B-4F88-B50C-CF8A8E713654}" dt="2020-06-01T09:06:33.457" v="1888" actId="931"/>
          <ac:spMkLst>
            <pc:docMk/>
            <pc:sldMk cId="1472757250" sldId="322"/>
            <ac:spMk id="6" creationId="{3B3D9BAE-A0FF-427A-8ADC-9496DDD281A7}"/>
          </ac:spMkLst>
        </pc:spChg>
        <pc:spChg chg="add mod">
          <ac:chgData name="dataXbi dataXbi" userId="40ca6edd-13bc-4aa9-915f-b5699626d65b" providerId="ADAL" clId="{496BD0B1-077B-4F88-B50C-CF8A8E713654}" dt="2020-06-01T09:08:36.197" v="1944" actId="1076"/>
          <ac:spMkLst>
            <pc:docMk/>
            <pc:sldMk cId="1472757250" sldId="322"/>
            <ac:spMk id="11" creationId="{89A7B093-797B-4A93-9D88-2F44E3F4AD49}"/>
          </ac:spMkLst>
        </pc:spChg>
        <pc:spChg chg="add mod">
          <ac:chgData name="dataXbi dataXbi" userId="40ca6edd-13bc-4aa9-915f-b5699626d65b" providerId="ADAL" clId="{496BD0B1-077B-4F88-B50C-CF8A8E713654}" dt="2020-06-01T09:08:40.027" v="1945" actId="1076"/>
          <ac:spMkLst>
            <pc:docMk/>
            <pc:sldMk cId="1472757250" sldId="322"/>
            <ac:spMk id="12" creationId="{4ACE0288-6BB3-43FB-8586-5F7F28466ECB}"/>
          </ac:spMkLst>
        </pc:spChg>
        <pc:picChg chg="add del mod">
          <ac:chgData name="dataXbi dataXbi" userId="40ca6edd-13bc-4aa9-915f-b5699626d65b" providerId="ADAL" clId="{496BD0B1-077B-4F88-B50C-CF8A8E713654}" dt="2020-06-01T08:58:39.581" v="1835"/>
          <ac:picMkLst>
            <pc:docMk/>
            <pc:sldMk cId="1472757250" sldId="322"/>
            <ac:picMk id="5" creationId="{241DB1BC-41D1-40CE-B01E-28D0075FC0C9}"/>
          </ac:picMkLst>
        </pc:picChg>
        <pc:picChg chg="add mod ord">
          <ac:chgData name="dataXbi dataXbi" userId="40ca6edd-13bc-4aa9-915f-b5699626d65b" providerId="ADAL" clId="{496BD0B1-077B-4F88-B50C-CF8A8E713654}" dt="2020-06-01T09:07:37.985" v="1900" actId="166"/>
          <ac:picMkLst>
            <pc:docMk/>
            <pc:sldMk cId="1472757250" sldId="322"/>
            <ac:picMk id="8" creationId="{34585655-67E5-440E-8838-01D6B72B565B}"/>
          </ac:picMkLst>
        </pc:picChg>
        <pc:picChg chg="add mod">
          <ac:chgData name="dataXbi dataXbi" userId="40ca6edd-13bc-4aa9-915f-b5699626d65b" providerId="ADAL" clId="{496BD0B1-077B-4F88-B50C-CF8A8E713654}" dt="2020-06-01T09:07:30.269" v="1899" actId="1076"/>
          <ac:picMkLst>
            <pc:docMk/>
            <pc:sldMk cId="1472757250" sldId="322"/>
            <ac:picMk id="10" creationId="{F945B630-E1C2-42AA-9844-31A3910F04F4}"/>
          </ac:picMkLst>
        </pc:picChg>
      </pc:sldChg>
      <pc:sldChg chg="addSp delSp modSp add">
        <pc:chgData name="dataXbi dataXbi" userId="40ca6edd-13bc-4aa9-915f-b5699626d65b" providerId="ADAL" clId="{496BD0B1-077B-4F88-B50C-CF8A8E713654}" dt="2020-06-01T09:03:29.878" v="1887" actId="20577"/>
        <pc:sldMkLst>
          <pc:docMk/>
          <pc:sldMk cId="2428597755" sldId="323"/>
        </pc:sldMkLst>
        <pc:spChg chg="mod">
          <ac:chgData name="dataXbi dataXbi" userId="40ca6edd-13bc-4aa9-915f-b5699626d65b" providerId="ADAL" clId="{496BD0B1-077B-4F88-B50C-CF8A8E713654}" dt="2020-06-01T08:32:23.747" v="1824" actId="1076"/>
          <ac:spMkLst>
            <pc:docMk/>
            <pc:sldMk cId="2428597755" sldId="323"/>
            <ac:spMk id="2" creationId="{E7B445A8-BB14-47B4-BF8B-C1E522313896}"/>
          </ac:spMkLst>
        </pc:spChg>
        <pc:spChg chg="del mod">
          <ac:chgData name="dataXbi dataXbi" userId="40ca6edd-13bc-4aa9-915f-b5699626d65b" providerId="ADAL" clId="{496BD0B1-077B-4F88-B50C-CF8A8E713654}" dt="2020-06-01T08:58:44.446" v="1836"/>
          <ac:spMkLst>
            <pc:docMk/>
            <pc:sldMk cId="2428597755" sldId="323"/>
            <ac:spMk id="3" creationId="{9D941F81-D8C7-4147-85F7-4BB62B81DCA1}"/>
          </ac:spMkLst>
        </pc:spChg>
        <pc:spChg chg="add del mod">
          <ac:chgData name="dataXbi dataXbi" userId="40ca6edd-13bc-4aa9-915f-b5699626d65b" providerId="ADAL" clId="{496BD0B1-077B-4F88-B50C-CF8A8E713654}" dt="2020-06-01T09:00:11.920" v="1845" actId="478"/>
          <ac:spMkLst>
            <pc:docMk/>
            <pc:sldMk cId="2428597755" sldId="323"/>
            <ac:spMk id="8" creationId="{7D7858D8-CDF7-4DAE-89D3-123861CB4C8D}"/>
          </ac:spMkLst>
        </pc:spChg>
        <pc:spChg chg="add mod">
          <ac:chgData name="dataXbi dataXbi" userId="40ca6edd-13bc-4aa9-915f-b5699626d65b" providerId="ADAL" clId="{496BD0B1-077B-4F88-B50C-CF8A8E713654}" dt="2020-06-01T09:03:04.460" v="1877" actId="207"/>
          <ac:spMkLst>
            <pc:docMk/>
            <pc:sldMk cId="2428597755" sldId="323"/>
            <ac:spMk id="12" creationId="{2D37F565-76C1-4430-B5FF-068CFED7C1F8}"/>
          </ac:spMkLst>
        </pc:spChg>
        <pc:spChg chg="add mod">
          <ac:chgData name="dataXbi dataXbi" userId="40ca6edd-13bc-4aa9-915f-b5699626d65b" providerId="ADAL" clId="{496BD0B1-077B-4F88-B50C-CF8A8E713654}" dt="2020-06-01T09:03:21.466" v="1883" actId="20577"/>
          <ac:spMkLst>
            <pc:docMk/>
            <pc:sldMk cId="2428597755" sldId="323"/>
            <ac:spMk id="14" creationId="{06A01FA8-CBF5-4635-B6E8-547B15F3AD94}"/>
          </ac:spMkLst>
        </pc:spChg>
        <pc:spChg chg="add mod">
          <ac:chgData name="dataXbi dataXbi" userId="40ca6edd-13bc-4aa9-915f-b5699626d65b" providerId="ADAL" clId="{496BD0B1-077B-4F88-B50C-CF8A8E713654}" dt="2020-06-01T09:03:29.878" v="1887" actId="20577"/>
          <ac:spMkLst>
            <pc:docMk/>
            <pc:sldMk cId="2428597755" sldId="323"/>
            <ac:spMk id="15" creationId="{94B58B80-5FB0-4656-9FF7-FB133F42E1F5}"/>
          </ac:spMkLst>
        </pc:spChg>
        <pc:picChg chg="add del mod">
          <ac:chgData name="dataXbi dataXbi" userId="40ca6edd-13bc-4aa9-915f-b5699626d65b" providerId="ADAL" clId="{496BD0B1-077B-4F88-B50C-CF8A8E713654}" dt="2020-06-01T08:59:24.490" v="1844" actId="478"/>
          <ac:picMkLst>
            <pc:docMk/>
            <pc:sldMk cId="2428597755" sldId="323"/>
            <ac:picMk id="4" creationId="{2452D8A1-6E4D-43B3-A5BF-A8E05E446ACB}"/>
          </ac:picMkLst>
        </pc:picChg>
        <pc:picChg chg="add mod ord">
          <ac:chgData name="dataXbi dataXbi" userId="40ca6edd-13bc-4aa9-915f-b5699626d65b" providerId="ADAL" clId="{496BD0B1-077B-4F88-B50C-CF8A8E713654}" dt="2020-06-01T09:00:54.145" v="1855" actId="1076"/>
          <ac:picMkLst>
            <pc:docMk/>
            <pc:sldMk cId="2428597755" sldId="323"/>
            <ac:picMk id="6" creationId="{9FC3CA82-6723-4031-864D-BF13B9401E16}"/>
          </ac:picMkLst>
        </pc:picChg>
        <pc:picChg chg="add mod">
          <ac:chgData name="dataXbi dataXbi" userId="40ca6edd-13bc-4aa9-915f-b5699626d65b" providerId="ADAL" clId="{496BD0B1-077B-4F88-B50C-CF8A8E713654}" dt="2020-06-01T09:00:38.171" v="1850" actId="14100"/>
          <ac:picMkLst>
            <pc:docMk/>
            <pc:sldMk cId="2428597755" sldId="323"/>
            <ac:picMk id="10" creationId="{9CC8E60D-1DC6-4139-A5B3-E3D6D320F56F}"/>
          </ac:picMkLst>
        </pc:picChg>
        <pc:picChg chg="add mod">
          <ac:chgData name="dataXbi dataXbi" userId="40ca6edd-13bc-4aa9-915f-b5699626d65b" providerId="ADAL" clId="{496BD0B1-077B-4F88-B50C-CF8A8E713654}" dt="2020-06-01T09:02:16.701" v="1874" actId="1076"/>
          <ac:picMkLst>
            <pc:docMk/>
            <pc:sldMk cId="2428597755" sldId="323"/>
            <ac:picMk id="11" creationId="{32442096-F71A-4124-9B8A-BE3F5A5FD551}"/>
          </ac:picMkLst>
        </pc:picChg>
        <pc:picChg chg="add del">
          <ac:chgData name="dataXbi dataXbi" userId="40ca6edd-13bc-4aa9-915f-b5699626d65b" providerId="ADAL" clId="{496BD0B1-077B-4F88-B50C-CF8A8E713654}" dt="2020-06-01T09:03:10.436" v="1879" actId="478"/>
          <ac:picMkLst>
            <pc:docMk/>
            <pc:sldMk cId="2428597755" sldId="323"/>
            <ac:picMk id="13" creationId="{72C39CEA-49FA-4446-A160-A742DD161AB6}"/>
          </ac:picMkLst>
        </pc:picChg>
      </pc:sldChg>
      <pc:sldChg chg="addSp delSp modSp add">
        <pc:chgData name="dataXbi dataXbi" userId="40ca6edd-13bc-4aa9-915f-b5699626d65b" providerId="ADAL" clId="{496BD0B1-077B-4F88-B50C-CF8A8E713654}" dt="2020-06-01T09:02:10.484" v="1872" actId="1076"/>
        <pc:sldMkLst>
          <pc:docMk/>
          <pc:sldMk cId="884574452" sldId="324"/>
        </pc:sldMkLst>
        <pc:picChg chg="add mod">
          <ac:chgData name="dataXbi dataXbi" userId="40ca6edd-13bc-4aa9-915f-b5699626d65b" providerId="ADAL" clId="{496BD0B1-077B-4F88-B50C-CF8A8E713654}" dt="2020-06-01T09:02:10.484" v="1872" actId="1076"/>
          <ac:picMkLst>
            <pc:docMk/>
            <pc:sldMk cId="884574452" sldId="324"/>
            <ac:picMk id="4" creationId="{ED2D9A54-EB27-409F-BD8C-A6574D891E19}"/>
          </ac:picMkLst>
        </pc:picChg>
        <pc:picChg chg="del mod">
          <ac:chgData name="dataXbi dataXbi" userId="40ca6edd-13bc-4aa9-915f-b5699626d65b" providerId="ADAL" clId="{496BD0B1-077B-4F88-B50C-CF8A8E713654}" dt="2020-06-01T09:01:58.221" v="1868"/>
          <ac:picMkLst>
            <pc:docMk/>
            <pc:sldMk cId="884574452" sldId="324"/>
            <ac:picMk id="6" creationId="{9FC3CA82-6723-4031-864D-BF13B9401E16}"/>
          </ac:picMkLst>
        </pc:picChg>
        <pc:picChg chg="del">
          <ac:chgData name="dataXbi dataXbi" userId="40ca6edd-13bc-4aa9-915f-b5699626d65b" providerId="ADAL" clId="{496BD0B1-077B-4F88-B50C-CF8A8E713654}" dt="2020-06-01T09:01:08.087" v="1857" actId="478"/>
          <ac:picMkLst>
            <pc:docMk/>
            <pc:sldMk cId="884574452" sldId="324"/>
            <ac:picMk id="10" creationId="{9CC8E60D-1DC6-4139-A5B3-E3D6D320F56F}"/>
          </ac:picMkLst>
        </pc:picChg>
      </pc:sldChg>
      <pc:sldChg chg="addSp delSp modSp add">
        <pc:chgData name="dataXbi dataXbi" userId="40ca6edd-13bc-4aa9-915f-b5699626d65b" providerId="ADAL" clId="{496BD0B1-077B-4F88-B50C-CF8A8E713654}" dt="2020-06-01T10:55:00.390" v="1999" actId="1076"/>
        <pc:sldMkLst>
          <pc:docMk/>
          <pc:sldMk cId="2186332727" sldId="325"/>
        </pc:sldMkLst>
        <pc:spChg chg="mod">
          <ac:chgData name="dataXbi dataXbi" userId="40ca6edd-13bc-4aa9-915f-b5699626d65b" providerId="ADAL" clId="{496BD0B1-077B-4F88-B50C-CF8A8E713654}" dt="2020-06-01T10:53:05.857" v="1973"/>
          <ac:spMkLst>
            <pc:docMk/>
            <pc:sldMk cId="2186332727" sldId="325"/>
            <ac:spMk id="2" creationId="{8287AC59-11EE-4A62-8A51-527F71D87BF7}"/>
          </ac:spMkLst>
        </pc:spChg>
        <pc:spChg chg="del mod">
          <ac:chgData name="dataXbi dataXbi" userId="40ca6edd-13bc-4aa9-915f-b5699626d65b" providerId="ADAL" clId="{496BD0B1-077B-4F88-B50C-CF8A8E713654}" dt="2020-06-01T10:54:22.918" v="1986" actId="931"/>
          <ac:spMkLst>
            <pc:docMk/>
            <pc:sldMk cId="2186332727" sldId="325"/>
            <ac:spMk id="3" creationId="{4CCAEF3B-29C9-48C9-BB1F-FAFA5071BAAC}"/>
          </ac:spMkLst>
        </pc:spChg>
        <pc:picChg chg="add mod">
          <ac:chgData name="dataXbi dataXbi" userId="40ca6edd-13bc-4aa9-915f-b5699626d65b" providerId="ADAL" clId="{496BD0B1-077B-4F88-B50C-CF8A8E713654}" dt="2020-06-01T10:54:51.443" v="1996" actId="14100"/>
          <ac:picMkLst>
            <pc:docMk/>
            <pc:sldMk cId="2186332727" sldId="325"/>
            <ac:picMk id="5" creationId="{1080E9EB-B523-4D1D-B70C-2C98D7DF59F8}"/>
          </ac:picMkLst>
        </pc:picChg>
        <pc:picChg chg="add mod">
          <ac:chgData name="dataXbi dataXbi" userId="40ca6edd-13bc-4aa9-915f-b5699626d65b" providerId="ADAL" clId="{496BD0B1-077B-4F88-B50C-CF8A8E713654}" dt="2020-06-01T10:55:00.390" v="1999" actId="1076"/>
          <ac:picMkLst>
            <pc:docMk/>
            <pc:sldMk cId="2186332727" sldId="325"/>
            <ac:picMk id="7" creationId="{F0645D60-2ACF-4973-8604-ED8DFA76D0D9}"/>
          </ac:picMkLst>
        </pc:picChg>
      </pc:sldChg>
      <pc:sldChg chg="addSp delSp modSp add">
        <pc:chgData name="dataXbi dataXbi" userId="40ca6edd-13bc-4aa9-915f-b5699626d65b" providerId="ADAL" clId="{496BD0B1-077B-4F88-B50C-CF8A8E713654}" dt="2020-06-01T16:07:07.580" v="2290" actId="1036"/>
        <pc:sldMkLst>
          <pc:docMk/>
          <pc:sldMk cId="4261854790" sldId="326"/>
        </pc:sldMkLst>
        <pc:spChg chg="mod">
          <ac:chgData name="dataXbi dataXbi" userId="40ca6edd-13bc-4aa9-915f-b5699626d65b" providerId="ADAL" clId="{496BD0B1-077B-4F88-B50C-CF8A8E713654}" dt="2020-06-01T10:53:36.369" v="1980" actId="27636"/>
          <ac:spMkLst>
            <pc:docMk/>
            <pc:sldMk cId="4261854790" sldId="326"/>
            <ac:spMk id="2" creationId="{8287AC59-11EE-4A62-8A51-527F71D87BF7}"/>
          </ac:spMkLst>
        </pc:spChg>
        <pc:spChg chg="del mod">
          <ac:chgData name="dataXbi dataXbi" userId="40ca6edd-13bc-4aa9-915f-b5699626d65b" providerId="ADAL" clId="{496BD0B1-077B-4F88-B50C-CF8A8E713654}" dt="2020-06-01T10:55:25.276" v="2000" actId="931"/>
          <ac:spMkLst>
            <pc:docMk/>
            <pc:sldMk cId="4261854790" sldId="326"/>
            <ac:spMk id="3" creationId="{4CCAEF3B-29C9-48C9-BB1F-FAFA5071BAAC}"/>
          </ac:spMkLst>
        </pc:spChg>
        <pc:spChg chg="add mod">
          <ac:chgData name="dataXbi dataXbi" userId="40ca6edd-13bc-4aa9-915f-b5699626d65b" providerId="ADAL" clId="{496BD0B1-077B-4F88-B50C-CF8A8E713654}" dt="2020-06-01T10:56:37.567" v="2018" actId="1076"/>
          <ac:spMkLst>
            <pc:docMk/>
            <pc:sldMk cId="4261854790" sldId="326"/>
            <ac:spMk id="10" creationId="{6AA15868-72B6-421E-A5EA-FE8E91265CCA}"/>
          </ac:spMkLst>
        </pc:spChg>
        <pc:spChg chg="add mod">
          <ac:chgData name="dataXbi dataXbi" userId="40ca6edd-13bc-4aa9-915f-b5699626d65b" providerId="ADAL" clId="{496BD0B1-077B-4F88-B50C-CF8A8E713654}" dt="2020-06-01T10:56:44.223" v="2020" actId="1076"/>
          <ac:spMkLst>
            <pc:docMk/>
            <pc:sldMk cId="4261854790" sldId="326"/>
            <ac:spMk id="11" creationId="{20BF7F9E-C965-4BAD-B9F7-6732CE7AAC5C}"/>
          </ac:spMkLst>
        </pc:spChg>
        <pc:picChg chg="add mod">
          <ac:chgData name="dataXbi dataXbi" userId="40ca6edd-13bc-4aa9-915f-b5699626d65b" providerId="ADAL" clId="{496BD0B1-077B-4F88-B50C-CF8A8E713654}" dt="2020-06-01T10:55:28.682" v="2003" actId="1076"/>
          <ac:picMkLst>
            <pc:docMk/>
            <pc:sldMk cId="4261854790" sldId="326"/>
            <ac:picMk id="5" creationId="{C0E60F95-D910-41CA-9133-76DD60565C54}"/>
          </ac:picMkLst>
        </pc:picChg>
        <pc:picChg chg="add mod">
          <ac:chgData name="dataXbi dataXbi" userId="40ca6edd-13bc-4aa9-915f-b5699626d65b" providerId="ADAL" clId="{496BD0B1-077B-4F88-B50C-CF8A8E713654}" dt="2020-06-01T10:55:50.609" v="2008" actId="1076"/>
          <ac:picMkLst>
            <pc:docMk/>
            <pc:sldMk cId="4261854790" sldId="326"/>
            <ac:picMk id="7" creationId="{A03515F6-5644-43B1-9B10-422E96F96AE2}"/>
          </ac:picMkLst>
        </pc:picChg>
        <pc:picChg chg="add mod">
          <ac:chgData name="dataXbi dataXbi" userId="40ca6edd-13bc-4aa9-915f-b5699626d65b" providerId="ADAL" clId="{496BD0B1-077B-4F88-B50C-CF8A8E713654}" dt="2020-06-01T16:07:07.580" v="2290" actId="1036"/>
          <ac:picMkLst>
            <pc:docMk/>
            <pc:sldMk cId="4261854790" sldId="326"/>
            <ac:picMk id="9" creationId="{6E915F2D-2BD2-4FE4-8E57-038F243B7AA8}"/>
          </ac:picMkLst>
        </pc:picChg>
      </pc:sldChg>
      <pc:sldChg chg="addSp delSp modSp add">
        <pc:chgData name="dataXbi dataXbi" userId="40ca6edd-13bc-4aa9-915f-b5699626d65b" providerId="ADAL" clId="{496BD0B1-077B-4F88-B50C-CF8A8E713654}" dt="2020-06-01T15:56:27.835" v="2284" actId="1076"/>
        <pc:sldMkLst>
          <pc:docMk/>
          <pc:sldMk cId="393915367" sldId="327"/>
        </pc:sldMkLst>
        <pc:spChg chg="mod">
          <ac:chgData name="dataXbi dataXbi" userId="40ca6edd-13bc-4aa9-915f-b5699626d65b" providerId="ADAL" clId="{496BD0B1-077B-4F88-B50C-CF8A8E713654}" dt="2020-06-01T10:53:53.723" v="1983"/>
          <ac:spMkLst>
            <pc:docMk/>
            <pc:sldMk cId="393915367" sldId="327"/>
            <ac:spMk id="2" creationId="{8287AC59-11EE-4A62-8A51-527F71D87BF7}"/>
          </ac:spMkLst>
        </pc:spChg>
        <pc:spChg chg="del mod">
          <ac:chgData name="dataXbi dataXbi" userId="40ca6edd-13bc-4aa9-915f-b5699626d65b" providerId="ADAL" clId="{496BD0B1-077B-4F88-B50C-CF8A8E713654}" dt="2020-06-01T11:09:34.109" v="2040" actId="931"/>
          <ac:spMkLst>
            <pc:docMk/>
            <pc:sldMk cId="393915367" sldId="327"/>
            <ac:spMk id="3" creationId="{4CCAEF3B-29C9-48C9-BB1F-FAFA5071BAAC}"/>
          </ac:spMkLst>
        </pc:spChg>
        <pc:spChg chg="add mod">
          <ac:chgData name="dataXbi dataXbi" userId="40ca6edd-13bc-4aa9-915f-b5699626d65b" providerId="ADAL" clId="{496BD0B1-077B-4F88-B50C-CF8A8E713654}" dt="2020-06-01T15:56:22.100" v="2282" actId="1076"/>
          <ac:spMkLst>
            <pc:docMk/>
            <pc:sldMk cId="393915367" sldId="327"/>
            <ac:spMk id="10" creationId="{DA6F993B-BB0F-4194-B29F-3AFC1F384C3D}"/>
          </ac:spMkLst>
        </pc:spChg>
        <pc:picChg chg="add mod">
          <ac:chgData name="dataXbi dataXbi" userId="40ca6edd-13bc-4aa9-915f-b5699626d65b" providerId="ADAL" clId="{496BD0B1-077B-4F88-B50C-CF8A8E713654}" dt="2020-06-01T15:55:39.231" v="2271" actId="14100"/>
          <ac:picMkLst>
            <pc:docMk/>
            <pc:sldMk cId="393915367" sldId="327"/>
            <ac:picMk id="5" creationId="{60301E91-C0E8-45F9-ABFC-A9168CCB9BE4}"/>
          </ac:picMkLst>
        </pc:picChg>
        <pc:picChg chg="add mod">
          <ac:chgData name="dataXbi dataXbi" userId="40ca6edd-13bc-4aa9-915f-b5699626d65b" providerId="ADAL" clId="{496BD0B1-077B-4F88-B50C-CF8A8E713654}" dt="2020-06-01T15:56:27.835" v="2284" actId="1076"/>
          <ac:picMkLst>
            <pc:docMk/>
            <pc:sldMk cId="393915367" sldId="327"/>
            <ac:picMk id="7" creationId="{60F87A4C-EC3D-4652-8A8F-6393313458B3}"/>
          </ac:picMkLst>
        </pc:picChg>
        <pc:picChg chg="add mod">
          <ac:chgData name="dataXbi dataXbi" userId="40ca6edd-13bc-4aa9-915f-b5699626d65b" providerId="ADAL" clId="{496BD0B1-077B-4F88-B50C-CF8A8E713654}" dt="2020-06-01T15:56:06.986" v="2280" actId="1076"/>
          <ac:picMkLst>
            <pc:docMk/>
            <pc:sldMk cId="393915367" sldId="327"/>
            <ac:picMk id="9" creationId="{32E83916-61AF-427C-8F6B-3F5DD6171A67}"/>
          </ac:picMkLst>
        </pc:picChg>
      </pc:sldChg>
      <pc:sldChg chg="addSp delSp modSp add">
        <pc:chgData name="dataXbi dataXbi" userId="40ca6edd-13bc-4aa9-915f-b5699626d65b" providerId="ADAL" clId="{496BD0B1-077B-4F88-B50C-CF8A8E713654}" dt="2020-06-01T16:10:30.760" v="2291" actId="1076"/>
        <pc:sldMkLst>
          <pc:docMk/>
          <pc:sldMk cId="3261754353" sldId="328"/>
        </pc:sldMkLst>
        <pc:spChg chg="mod">
          <ac:chgData name="dataXbi dataXbi" userId="40ca6edd-13bc-4aa9-915f-b5699626d65b" providerId="ADAL" clId="{496BD0B1-077B-4F88-B50C-CF8A8E713654}" dt="2020-06-01T15:45:17.360" v="2203"/>
          <ac:spMkLst>
            <pc:docMk/>
            <pc:sldMk cId="3261754353" sldId="328"/>
            <ac:spMk id="2" creationId="{8287AC59-11EE-4A62-8A51-527F71D87BF7}"/>
          </ac:spMkLst>
        </pc:spChg>
        <pc:spChg chg="add mod">
          <ac:chgData name="dataXbi dataXbi" userId="40ca6edd-13bc-4aa9-915f-b5699626d65b" providerId="ADAL" clId="{496BD0B1-077B-4F88-B50C-CF8A8E713654}" dt="2020-06-01T16:10:30.760" v="2291" actId="1076"/>
          <ac:spMkLst>
            <pc:docMk/>
            <pc:sldMk cId="3261754353" sldId="328"/>
            <ac:spMk id="6" creationId="{FB71F75B-4A08-404A-9EEA-72B18207BA98}"/>
          </ac:spMkLst>
        </pc:spChg>
        <pc:spChg chg="add mod">
          <ac:chgData name="dataXbi dataXbi" userId="40ca6edd-13bc-4aa9-915f-b5699626d65b" providerId="ADAL" clId="{496BD0B1-077B-4F88-B50C-CF8A8E713654}" dt="2020-06-01T15:53:25.385" v="2268" actId="1076"/>
          <ac:spMkLst>
            <pc:docMk/>
            <pc:sldMk cId="3261754353" sldId="328"/>
            <ac:spMk id="8" creationId="{54471FFE-E566-4B5D-9E1D-9FBB6FED8FFB}"/>
          </ac:spMkLst>
        </pc:spChg>
        <pc:spChg chg="del mod">
          <ac:chgData name="dataXbi dataXbi" userId="40ca6edd-13bc-4aa9-915f-b5699626d65b" providerId="ADAL" clId="{496BD0B1-077B-4F88-B50C-CF8A8E713654}" dt="2020-06-01T15:48:25.239" v="2208" actId="478"/>
          <ac:spMkLst>
            <pc:docMk/>
            <pc:sldMk cId="3261754353" sldId="328"/>
            <ac:spMk id="10" creationId="{6AA15868-72B6-421E-A5EA-FE8E91265CCA}"/>
          </ac:spMkLst>
        </pc:spChg>
        <pc:spChg chg="del mod">
          <ac:chgData name="dataXbi dataXbi" userId="40ca6edd-13bc-4aa9-915f-b5699626d65b" providerId="ADAL" clId="{496BD0B1-077B-4F88-B50C-CF8A8E713654}" dt="2020-06-01T15:48:26.294" v="2209" actId="478"/>
          <ac:spMkLst>
            <pc:docMk/>
            <pc:sldMk cId="3261754353" sldId="328"/>
            <ac:spMk id="11" creationId="{20BF7F9E-C965-4BAD-B9F7-6732CE7AAC5C}"/>
          </ac:spMkLst>
        </pc:spChg>
        <pc:spChg chg="add del mod">
          <ac:chgData name="dataXbi dataXbi" userId="40ca6edd-13bc-4aa9-915f-b5699626d65b" providerId="ADAL" clId="{496BD0B1-077B-4F88-B50C-CF8A8E713654}" dt="2020-06-01T15:52:31.259" v="2258" actId="478"/>
          <ac:spMkLst>
            <pc:docMk/>
            <pc:sldMk cId="3261754353" sldId="328"/>
            <ac:spMk id="12" creationId="{0CF27994-F87B-4E6C-BC2D-C6B0C6A05D48}"/>
          </ac:spMkLst>
        </pc:spChg>
        <pc:picChg chg="add mod">
          <ac:chgData name="dataXbi dataXbi" userId="40ca6edd-13bc-4aa9-915f-b5699626d65b" providerId="ADAL" clId="{496BD0B1-077B-4F88-B50C-CF8A8E713654}" dt="2020-06-01T15:53:02.798" v="2264" actId="1076"/>
          <ac:picMkLst>
            <pc:docMk/>
            <pc:sldMk cId="3261754353" sldId="328"/>
            <ac:picMk id="4" creationId="{47C4057C-063F-44CE-9777-DA48CA819833}"/>
          </ac:picMkLst>
        </pc:picChg>
        <pc:picChg chg="mod">
          <ac:chgData name="dataXbi dataXbi" userId="40ca6edd-13bc-4aa9-915f-b5699626d65b" providerId="ADAL" clId="{496BD0B1-077B-4F88-B50C-CF8A8E713654}" dt="2020-06-01T15:52:39.779" v="2259" actId="14826"/>
          <ac:picMkLst>
            <pc:docMk/>
            <pc:sldMk cId="3261754353" sldId="328"/>
            <ac:picMk id="5" creationId="{C0E60F95-D910-41CA-9133-76DD60565C54}"/>
          </ac:picMkLst>
        </pc:picChg>
        <pc:picChg chg="del mod">
          <ac:chgData name="dataXbi dataXbi" userId="40ca6edd-13bc-4aa9-915f-b5699626d65b" providerId="ADAL" clId="{496BD0B1-077B-4F88-B50C-CF8A8E713654}" dt="2020-06-01T15:49:25.895" v="2220" actId="478"/>
          <ac:picMkLst>
            <pc:docMk/>
            <pc:sldMk cId="3261754353" sldId="328"/>
            <ac:picMk id="7" creationId="{A03515F6-5644-43B1-9B10-422E96F96AE2}"/>
          </ac:picMkLst>
        </pc:picChg>
        <pc:picChg chg="add del mod">
          <ac:chgData name="dataXbi dataXbi" userId="40ca6edd-13bc-4aa9-915f-b5699626d65b" providerId="ADAL" clId="{496BD0B1-077B-4F88-B50C-CF8A8E713654}" dt="2020-06-01T15:53:43.403" v="2269" actId="1076"/>
          <ac:picMkLst>
            <pc:docMk/>
            <pc:sldMk cId="3261754353" sldId="328"/>
            <ac:picMk id="9" creationId="{6E915F2D-2BD2-4FE4-8E57-038F243B7AA8}"/>
          </ac:picMkLst>
        </pc:picChg>
      </pc:sldChg>
      <pc:sldChg chg="addSp delSp modSp add del">
        <pc:chgData name="dataXbi dataXbi" userId="40ca6edd-13bc-4aa9-915f-b5699626d65b" providerId="ADAL" clId="{496BD0B1-077B-4F88-B50C-CF8A8E713654}" dt="2020-06-01T15:44:08.901" v="2201" actId="2696"/>
        <pc:sldMkLst>
          <pc:docMk/>
          <pc:sldMk cId="827735557" sldId="329"/>
        </pc:sldMkLst>
        <pc:spChg chg="add mod">
          <ac:chgData name="dataXbi dataXbi" userId="40ca6edd-13bc-4aa9-915f-b5699626d65b" providerId="ADAL" clId="{496BD0B1-077B-4F88-B50C-CF8A8E713654}" dt="2020-06-01T11:00:18.344" v="2034" actId="478"/>
          <ac:spMkLst>
            <pc:docMk/>
            <pc:sldMk cId="827735557" sldId="329"/>
            <ac:spMk id="4" creationId="{55052668-007F-48B2-B6F5-5BFD66596C62}"/>
          </ac:spMkLst>
        </pc:spChg>
        <pc:picChg chg="del">
          <ac:chgData name="dataXbi dataXbi" userId="40ca6edd-13bc-4aa9-915f-b5699626d65b" providerId="ADAL" clId="{496BD0B1-077B-4F88-B50C-CF8A8E713654}" dt="2020-06-01T11:00:18.344" v="2034" actId="478"/>
          <ac:picMkLst>
            <pc:docMk/>
            <pc:sldMk cId="827735557" sldId="329"/>
            <ac:picMk id="5" creationId="{C0E60F95-D910-41CA-9133-76DD60565C54}"/>
          </ac:picMkLst>
        </pc:picChg>
      </pc:sldChg>
      <pc:sldChg chg="modSp add ord">
        <pc:chgData name="dataXbi dataXbi" userId="40ca6edd-13bc-4aa9-915f-b5699626d65b" providerId="ADAL" clId="{496BD0B1-077B-4F88-B50C-CF8A8E713654}" dt="2020-06-01T16:56:13.384" v="2340" actId="20577"/>
        <pc:sldMkLst>
          <pc:docMk/>
          <pc:sldMk cId="95363493" sldId="330"/>
        </pc:sldMkLst>
        <pc:spChg chg="mod">
          <ac:chgData name="dataXbi dataXbi" userId="40ca6edd-13bc-4aa9-915f-b5699626d65b" providerId="ADAL" clId="{496BD0B1-077B-4F88-B50C-CF8A8E713654}" dt="2020-06-01T12:09:17.326" v="2084" actId="20577"/>
          <ac:spMkLst>
            <pc:docMk/>
            <pc:sldMk cId="95363493" sldId="330"/>
            <ac:spMk id="2" creationId="{8BFFE829-9E6F-4274-9111-8804CB002191}"/>
          </ac:spMkLst>
        </pc:spChg>
        <pc:spChg chg="mod">
          <ac:chgData name="dataXbi dataXbi" userId="40ca6edd-13bc-4aa9-915f-b5699626d65b" providerId="ADAL" clId="{496BD0B1-077B-4F88-B50C-CF8A8E713654}" dt="2020-06-01T16:56:13.384" v="2340" actId="20577"/>
          <ac:spMkLst>
            <pc:docMk/>
            <pc:sldMk cId="95363493" sldId="330"/>
            <ac:spMk id="3" creationId="{E2E6C51C-059A-4C6E-B21E-1B51A21CAE1E}"/>
          </ac:spMkLst>
        </pc:spChg>
      </pc:sldChg>
      <pc:sldChg chg="addSp delSp modSp add">
        <pc:chgData name="dataXbi dataXbi" userId="40ca6edd-13bc-4aa9-915f-b5699626d65b" providerId="ADAL" clId="{496BD0B1-077B-4F88-B50C-CF8A8E713654}" dt="2020-06-01T12:23:08.635" v="2189" actId="1076"/>
        <pc:sldMkLst>
          <pc:docMk/>
          <pc:sldMk cId="3607426807" sldId="331"/>
        </pc:sldMkLst>
        <pc:spChg chg="mod">
          <ac:chgData name="dataXbi dataXbi" userId="40ca6edd-13bc-4aa9-915f-b5699626d65b" providerId="ADAL" clId="{496BD0B1-077B-4F88-B50C-CF8A8E713654}" dt="2020-06-01T12:22:34.590" v="2186" actId="6549"/>
          <ac:spMkLst>
            <pc:docMk/>
            <pc:sldMk cId="3607426807" sldId="331"/>
            <ac:spMk id="2" creationId="{6DB54C85-E621-48EF-B19C-41CF8AF9D77D}"/>
          </ac:spMkLst>
        </pc:spChg>
        <pc:spChg chg="del">
          <ac:chgData name="dataXbi dataXbi" userId="40ca6edd-13bc-4aa9-915f-b5699626d65b" providerId="ADAL" clId="{496BD0B1-077B-4F88-B50C-CF8A8E713654}" dt="2020-06-01T12:20:26.946" v="2183" actId="931"/>
          <ac:spMkLst>
            <pc:docMk/>
            <pc:sldMk cId="3607426807" sldId="331"/>
            <ac:spMk id="5" creationId="{CD2E7EE5-1D00-4CE4-8146-E62D5EE033A1}"/>
          </ac:spMkLst>
        </pc:spChg>
        <pc:spChg chg="add mod">
          <ac:chgData name="dataXbi dataXbi" userId="40ca6edd-13bc-4aa9-915f-b5699626d65b" providerId="ADAL" clId="{496BD0B1-077B-4F88-B50C-CF8A8E713654}" dt="2020-06-01T12:23:08.635" v="2189" actId="1076"/>
          <ac:spMkLst>
            <pc:docMk/>
            <pc:sldMk cId="3607426807" sldId="331"/>
            <ac:spMk id="8" creationId="{8A20D136-C2CD-4280-AFD8-5CAC545D656B}"/>
          </ac:spMkLst>
        </pc:spChg>
        <pc:picChg chg="add mod">
          <ac:chgData name="dataXbi dataXbi" userId="40ca6edd-13bc-4aa9-915f-b5699626d65b" providerId="ADAL" clId="{496BD0B1-077B-4F88-B50C-CF8A8E713654}" dt="2020-06-01T12:22:50.397" v="2187" actId="1076"/>
          <ac:picMkLst>
            <pc:docMk/>
            <pc:sldMk cId="3607426807" sldId="331"/>
            <ac:picMk id="4" creationId="{6B321386-3F9B-4E9D-9C7B-BDBFEF0BB9E3}"/>
          </ac:picMkLst>
        </pc:picChg>
        <pc:picChg chg="mod">
          <ac:chgData name="dataXbi dataXbi" userId="40ca6edd-13bc-4aa9-915f-b5699626d65b" providerId="ADAL" clId="{496BD0B1-077B-4F88-B50C-CF8A8E713654}" dt="2020-06-01T12:20:04.253" v="2182" actId="14826"/>
          <ac:picMkLst>
            <pc:docMk/>
            <pc:sldMk cId="3607426807" sldId="331"/>
            <ac:picMk id="7" creationId="{B3F8D4C1-EE5A-4254-85D3-B4AEBC614F5D}"/>
          </ac:picMkLst>
        </pc:picChg>
      </pc:sldChg>
      <pc:sldChg chg="modSp add del">
        <pc:chgData name="dataXbi dataXbi" userId="40ca6edd-13bc-4aa9-915f-b5699626d65b" providerId="ADAL" clId="{496BD0B1-077B-4F88-B50C-CF8A8E713654}" dt="2020-06-01T15:57:33.993" v="2285" actId="2696"/>
        <pc:sldMkLst>
          <pc:docMk/>
          <pc:sldMk cId="3830550637" sldId="332"/>
        </pc:sldMkLst>
        <pc:picChg chg="mod">
          <ac:chgData name="dataXbi dataXbi" userId="40ca6edd-13bc-4aa9-915f-b5699626d65b" providerId="ADAL" clId="{496BD0B1-077B-4F88-B50C-CF8A8E713654}" dt="2020-06-01T15:47:34.916" v="2205" actId="14826"/>
          <ac:picMkLst>
            <pc:docMk/>
            <pc:sldMk cId="3830550637" sldId="332"/>
            <ac:picMk id="7" creationId="{A03515F6-5644-43B1-9B10-422E96F96A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7DFDCEF6-02C2-4BEC-B6EA-D3F5C71E9F03}"/>
              </a:ext>
            </a:extLst>
          </p:cNvPr>
          <p:cNvSpPr/>
          <p:nvPr userDrawn="1"/>
        </p:nvSpPr>
        <p:spPr>
          <a:xfrm>
            <a:off x="1" y="6064902"/>
            <a:ext cx="11155679" cy="793098"/>
          </a:xfrm>
          <a:prstGeom prst="rect">
            <a:avLst/>
          </a:prstGeom>
          <a:solidFill>
            <a:srgbClr val="395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77F0E9B6-087D-458C-9062-F02AA8570F69}"/>
              </a:ext>
            </a:extLst>
          </p:cNvPr>
          <p:cNvSpPr txBox="1"/>
          <p:nvPr userDrawn="1"/>
        </p:nvSpPr>
        <p:spPr>
          <a:xfrm>
            <a:off x="7203857" y="6276785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PowerPlatformEspaña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F503BCB-D97D-47BC-ADF8-41C83BCCBB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8" y="6110577"/>
            <a:ext cx="676382" cy="7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4A6F066-6F0B-472B-ABEA-33F0FAE1F7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07" y="6064902"/>
            <a:ext cx="871291" cy="7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3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FF1CB3-2D92-4111-ABBA-A34805AD76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07" y="6064902"/>
            <a:ext cx="871291" cy="7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6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564" y="412301"/>
            <a:ext cx="2628900" cy="554350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251441" cy="5543503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0303A-C683-4645-9761-F6024697C23E}"/>
              </a:ext>
            </a:extLst>
          </p:cNvPr>
          <p:cNvSpPr/>
          <p:nvPr userDrawn="1"/>
        </p:nvSpPr>
        <p:spPr>
          <a:xfrm>
            <a:off x="15" y="6064903"/>
            <a:ext cx="11155665" cy="793098"/>
          </a:xfrm>
          <a:prstGeom prst="rect">
            <a:avLst/>
          </a:prstGeom>
          <a:solidFill>
            <a:srgbClr val="395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61E873F-91D5-4BAB-A539-49514E0CC3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8" y="6110577"/>
            <a:ext cx="676382" cy="7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4991E65B-49B6-4B69-8BA9-AB49D9E53DC4}"/>
              </a:ext>
            </a:extLst>
          </p:cNvPr>
          <p:cNvSpPr txBox="1"/>
          <p:nvPr userDrawn="1"/>
        </p:nvSpPr>
        <p:spPr>
          <a:xfrm>
            <a:off x="7203857" y="6276786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PowerPlatformEspaña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35FA42B-F65A-4651-B1D4-21F7F3A21B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64" y="6024746"/>
            <a:ext cx="871291" cy="7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0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4710D1-8F0D-43D2-90C0-10DFC770D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07" y="6064902"/>
            <a:ext cx="871291" cy="7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2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707BB0D5-D06C-4AA1-861B-5E6546AF3FD7}"/>
              </a:ext>
            </a:extLst>
          </p:cNvPr>
          <p:cNvSpPr/>
          <p:nvPr userDrawn="1"/>
        </p:nvSpPr>
        <p:spPr>
          <a:xfrm>
            <a:off x="15" y="6064903"/>
            <a:ext cx="11155665" cy="793098"/>
          </a:xfrm>
          <a:prstGeom prst="rect">
            <a:avLst/>
          </a:prstGeom>
          <a:solidFill>
            <a:srgbClr val="395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68A1886-FE7B-4AEE-AADA-70977B8996DC}"/>
              </a:ext>
            </a:extLst>
          </p:cNvPr>
          <p:cNvSpPr txBox="1"/>
          <p:nvPr userDrawn="1"/>
        </p:nvSpPr>
        <p:spPr>
          <a:xfrm>
            <a:off x="7203857" y="6276786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PowerPlatformEspaña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C26C9F-8E17-41F5-9186-F3FFAF4C4E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8" y="6110577"/>
            <a:ext cx="676382" cy="7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02E2100-7CF3-40C7-94D1-6DFF2AA8A7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07" y="6064902"/>
            <a:ext cx="871291" cy="7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1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1E9FA30-763C-4C0C-9DFD-58DCDB5329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07" y="6064902"/>
            <a:ext cx="871291" cy="7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3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FF1C358-A2CA-4034-B05B-980BFD764E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07" y="6064902"/>
            <a:ext cx="871291" cy="7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0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029492-0BB6-471F-94C6-32E690F717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07" y="6064902"/>
            <a:ext cx="871291" cy="7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79854139-C35F-4F5D-AEA6-79E3D3FD625A}"/>
              </a:ext>
            </a:extLst>
          </p:cNvPr>
          <p:cNvSpPr/>
          <p:nvPr userDrawn="1"/>
        </p:nvSpPr>
        <p:spPr>
          <a:xfrm>
            <a:off x="16" y="6064903"/>
            <a:ext cx="11156400" cy="793098"/>
          </a:xfrm>
          <a:prstGeom prst="rect">
            <a:avLst/>
          </a:prstGeom>
          <a:solidFill>
            <a:srgbClr val="395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8B1B36-7B19-447C-93B5-964F98087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8" y="6110577"/>
            <a:ext cx="676382" cy="7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8">
            <a:extLst>
              <a:ext uri="{FF2B5EF4-FFF2-40B4-BE49-F238E27FC236}">
                <a16:creationId xmlns:a16="http://schemas.microsoft.com/office/drawing/2014/main" id="{F7EC865E-2E75-4090-A9B5-5E2C58479676}"/>
              </a:ext>
            </a:extLst>
          </p:cNvPr>
          <p:cNvSpPr txBox="1"/>
          <p:nvPr userDrawn="1"/>
        </p:nvSpPr>
        <p:spPr>
          <a:xfrm>
            <a:off x="7203857" y="6276786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PowerPlatformEspaña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42F1050-F448-45CE-AE52-A0CC574CA4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07" y="6064902"/>
            <a:ext cx="871291" cy="7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9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853527" cy="5654351"/>
          </a:xfrm>
          <a:prstGeom prst="rect">
            <a:avLst/>
          </a:prstGeom>
          <a:solidFill>
            <a:srgbClr val="395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492283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256032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216AEC2-F452-4FD5-9CA6-0308B8E4B525}"/>
              </a:ext>
            </a:extLst>
          </p:cNvPr>
          <p:cNvSpPr/>
          <p:nvPr userDrawn="1"/>
        </p:nvSpPr>
        <p:spPr>
          <a:xfrm>
            <a:off x="16" y="6064903"/>
            <a:ext cx="11156400" cy="793098"/>
          </a:xfrm>
          <a:prstGeom prst="rect">
            <a:avLst/>
          </a:prstGeom>
          <a:solidFill>
            <a:srgbClr val="395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A22D9D7-1D18-484F-8D3A-66416E4AB9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8" y="6110577"/>
            <a:ext cx="676382" cy="7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8">
            <a:extLst>
              <a:ext uri="{FF2B5EF4-FFF2-40B4-BE49-F238E27FC236}">
                <a16:creationId xmlns:a16="http://schemas.microsoft.com/office/drawing/2014/main" id="{FC15829A-29E6-49E4-8708-8735602B2183}"/>
              </a:ext>
            </a:extLst>
          </p:cNvPr>
          <p:cNvSpPr txBox="1"/>
          <p:nvPr userDrawn="1"/>
        </p:nvSpPr>
        <p:spPr>
          <a:xfrm>
            <a:off x="7203857" y="6276786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PowerPlatformEspaña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8AEBBA5-F486-43E8-9438-E2756FF86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07" y="6064902"/>
            <a:ext cx="871291" cy="7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6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rgbClr val="C9D7F1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rgbClr val="3D4B6A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7AD6513-CDD7-4466-A197-DF4129B285D2}"/>
              </a:ext>
            </a:extLst>
          </p:cNvPr>
          <p:cNvSpPr/>
          <p:nvPr userDrawn="1"/>
        </p:nvSpPr>
        <p:spPr>
          <a:xfrm>
            <a:off x="15" y="6064903"/>
            <a:ext cx="11156400" cy="793098"/>
          </a:xfrm>
          <a:prstGeom prst="rect">
            <a:avLst/>
          </a:prstGeom>
          <a:solidFill>
            <a:srgbClr val="395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C28C786-397A-4267-A1DE-8B13BB3E1A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8" y="6110577"/>
            <a:ext cx="676382" cy="7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8">
            <a:extLst>
              <a:ext uri="{FF2B5EF4-FFF2-40B4-BE49-F238E27FC236}">
                <a16:creationId xmlns:a16="http://schemas.microsoft.com/office/drawing/2014/main" id="{2E494934-F4C5-40C4-9927-A8ADE1D6EA5D}"/>
              </a:ext>
            </a:extLst>
          </p:cNvPr>
          <p:cNvSpPr txBox="1"/>
          <p:nvPr userDrawn="1"/>
        </p:nvSpPr>
        <p:spPr>
          <a:xfrm>
            <a:off x="7203857" y="6276786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PowerPlatformEspaña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41DB2B3-6CBB-4368-956F-3EFB8E558B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07" y="6064902"/>
            <a:ext cx="871291" cy="7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1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5452061-DD1F-4D25-92DE-CFB6A0C052E9}"/>
              </a:ext>
            </a:extLst>
          </p:cNvPr>
          <p:cNvSpPr/>
          <p:nvPr userDrawn="1"/>
        </p:nvSpPr>
        <p:spPr>
          <a:xfrm>
            <a:off x="16" y="6064903"/>
            <a:ext cx="11155664" cy="793098"/>
          </a:xfrm>
          <a:prstGeom prst="rect">
            <a:avLst/>
          </a:prstGeom>
          <a:solidFill>
            <a:srgbClr val="395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2A6AFA92-DDBB-4ECE-80B0-30CAB1C33B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8" y="6110577"/>
            <a:ext cx="676382" cy="7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8">
            <a:extLst>
              <a:ext uri="{FF2B5EF4-FFF2-40B4-BE49-F238E27FC236}">
                <a16:creationId xmlns:a16="http://schemas.microsoft.com/office/drawing/2014/main" id="{47DF3540-8A69-473D-90BE-22D194E3874B}"/>
              </a:ext>
            </a:extLst>
          </p:cNvPr>
          <p:cNvSpPr txBox="1"/>
          <p:nvPr userDrawn="1"/>
        </p:nvSpPr>
        <p:spPr>
          <a:xfrm>
            <a:off x="7203857" y="6276785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PowerPlatformEspaña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8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iana.aguilera@dataxbi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ataxbi.com/blog/author/diana-aguileradataxbi-com/" TargetMode="External"/><Relationship Id="rId4" Type="http://schemas.openxmlformats.org/officeDocument/2006/relationships/hyperlink" Target="https://www.linkedin.com/in/diana-aguilera-reyna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blog/power-bi-desktop-april-update-feature-summary/" TargetMode="External"/><Relationship Id="rId2" Type="http://schemas.openxmlformats.org/officeDocument/2006/relationships/hyperlink" Target="https://github.com/dataxbi/power-query/blob/master/analisis-ventas.pbi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taxbi/power-query/raw/objetivos.zip" TargetMode="External"/><Relationship Id="rId5" Type="http://schemas.openxmlformats.org/officeDocument/2006/relationships/hyperlink" Target="https://github.com/dataxbi/power-query/blob/master/workshop.bak" TargetMode="External"/><Relationship Id="rId4" Type="http://schemas.openxmlformats.org/officeDocument/2006/relationships/hyperlink" Target="https://github.com/dataxbi/power-query/blob/master/parametros-de-consulta.pbit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insight.com/power-bi-desktop-query-parameters-part-3-list-output/" TargetMode="External"/><Relationship Id="rId3" Type="http://schemas.openxmlformats.org/officeDocument/2006/relationships/hyperlink" Target="https://blog.crossjoin.co.uk/2016/05/08/the-m-code-behind-power-bi-parameters/" TargetMode="External"/><Relationship Id="rId7" Type="http://schemas.openxmlformats.org/officeDocument/2006/relationships/hyperlink" Target="https://www.biinsight.com/power-bi-desktop-query-parameters-part2-dynamic-data-masking-and-query-parameters/" TargetMode="External"/><Relationship Id="rId2" Type="http://schemas.openxmlformats.org/officeDocument/2006/relationships/hyperlink" Target="https://powerbi.microsoft.com/en-us/blog/power-bi-desktop-april-update-feature-summa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insight.com/power-bi-desktop-query-parameters-part-1/" TargetMode="External"/><Relationship Id="rId5" Type="http://schemas.openxmlformats.org/officeDocument/2006/relationships/hyperlink" Target="https://blog.crossjoin.co.uk/2020/05/24/limit-the-amount-of-data-you-work-with-in-power-bi-desktop-using-parameters-and-deployment-pipelines/" TargetMode="External"/><Relationship Id="rId4" Type="http://schemas.openxmlformats.org/officeDocument/2006/relationships/hyperlink" Target="https://blog.crossjoin.co.uk/?s=Parameters&amp;submit=Search" TargetMode="External"/><Relationship Id="rId9" Type="http://schemas.openxmlformats.org/officeDocument/2006/relationships/hyperlink" Target="https://www.dataxbi.com/blog/2019/07/11/parametros-de-consulta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mailto:diana.aguilera@dataxbi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ataxbi.com/blog/author/diana-aguileradataxbi-com/" TargetMode="External"/><Relationship Id="rId4" Type="http://schemas.openxmlformats.org/officeDocument/2006/relationships/hyperlink" Target="https://www.linkedin.com/in/diana-aguilera-reyn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D8F401-2EB1-4A74-AC2B-835898FCE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016" y="797918"/>
            <a:ext cx="4019048" cy="4304762"/>
          </a:xfrm>
          <a:prstGeom prst="rect">
            <a:avLst/>
          </a:prstGeom>
        </p:spPr>
      </p:pic>
      <p:cxnSp>
        <p:nvCxnSpPr>
          <p:cNvPr id="5" name="Straight Connector 23">
            <a:extLst>
              <a:ext uri="{FF2B5EF4-FFF2-40B4-BE49-F238E27FC236}">
                <a16:creationId xmlns:a16="http://schemas.microsoft.com/office/drawing/2014/main" id="{6A60E790-04DB-4A1F-9114-AEF8559D9243}"/>
              </a:ext>
            </a:extLst>
          </p:cNvPr>
          <p:cNvCxnSpPr>
            <a:cxnSpLocks/>
          </p:cNvCxnSpPr>
          <p:nvPr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395CA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AED35707-F3A8-43DC-9F56-7EDEDFC5629A}"/>
              </a:ext>
            </a:extLst>
          </p:cNvPr>
          <p:cNvSpPr txBox="1">
            <a:spLocks/>
          </p:cNvSpPr>
          <p:nvPr/>
        </p:nvSpPr>
        <p:spPr>
          <a:xfrm>
            <a:off x="1188323" y="4079278"/>
            <a:ext cx="5595031" cy="11551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indent="0" algn="l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¿</a:t>
            </a:r>
            <a:r>
              <a:rPr lang="en-US" sz="2400" dirty="0" err="1"/>
              <a:t>Conoces</a:t>
            </a:r>
            <a:r>
              <a:rPr lang="en-US" sz="2400" dirty="0"/>
              <a:t> los </a:t>
            </a:r>
            <a:r>
              <a:rPr lang="en-US" sz="2400" dirty="0" err="1"/>
              <a:t>parámetros</a:t>
            </a:r>
            <a:r>
              <a:rPr lang="en-US" sz="2400" dirty="0"/>
              <a:t> de consulta de Power BI y </a:t>
            </a:r>
            <a:r>
              <a:rPr lang="en-US" sz="2400" dirty="0" err="1"/>
              <a:t>cómo</a:t>
            </a:r>
            <a:r>
              <a:rPr lang="en-US" sz="2400" dirty="0"/>
              <a:t>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ayudarte</a:t>
            </a:r>
            <a:r>
              <a:rPr lang="en-US" sz="2400" dirty="0"/>
              <a:t> a </a:t>
            </a:r>
            <a:r>
              <a:rPr lang="en-US" sz="2400" dirty="0" err="1"/>
              <a:t>mejorar</a:t>
            </a:r>
            <a:r>
              <a:rPr lang="en-US" sz="2400" dirty="0"/>
              <a:t> </a:t>
            </a:r>
            <a:r>
              <a:rPr lang="en-US" sz="2400" dirty="0" err="1"/>
              <a:t>tu</a:t>
            </a:r>
            <a:r>
              <a:rPr lang="en-US" sz="2400" dirty="0"/>
              <a:t> </a:t>
            </a:r>
            <a:r>
              <a:rPr lang="en-US" sz="2400" dirty="0" err="1"/>
              <a:t>productividad</a:t>
            </a:r>
            <a:r>
              <a:rPr lang="en-US" sz="2400" dirty="0"/>
              <a:t>?</a:t>
            </a:r>
            <a:endParaRPr lang="es-ES" sz="2400" dirty="0"/>
          </a:p>
          <a:p>
            <a:pPr lvl="4"/>
            <a:endParaRPr lang="en-CA" dirty="0"/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4ED1F74F-81FC-465C-BD58-622604497731}"/>
              </a:ext>
            </a:extLst>
          </p:cNvPr>
          <p:cNvSpPr txBox="1">
            <a:spLocks/>
          </p:cNvSpPr>
          <p:nvPr/>
        </p:nvSpPr>
        <p:spPr>
          <a:xfrm>
            <a:off x="544837" y="5528268"/>
            <a:ext cx="4512773" cy="397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indent="0" algn="ct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Diana Aguilera Reyna</a:t>
            </a:r>
            <a:endParaRPr lang="es-E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3A0DD7-153C-4622-AD7E-8048FE061D63}"/>
              </a:ext>
            </a:extLst>
          </p:cNvPr>
          <p:cNvSpPr txBox="1">
            <a:spLocks/>
          </p:cNvSpPr>
          <p:nvPr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latin typeface="Gill Sans MT" panose="020B0502020104020203" pitchFamily="34" charset="0"/>
              </a:rPr>
              <a:t>POWER PLATFORM</a:t>
            </a:r>
          </a:p>
          <a:p>
            <a:r>
              <a:rPr lang="en-US" sz="4100" dirty="0">
                <a:latin typeface="Gill Sans MT" panose="020B0502020104020203" pitchFamily="34" charset="0"/>
              </a:rPr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43847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 actual</a:t>
            </a:r>
          </a:p>
        </p:txBody>
      </p:sp>
      <p:pic>
        <p:nvPicPr>
          <p:cNvPr id="11" name="Marcador de contenido 10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E24F85CB-873E-460F-8AB1-1FA9AF56E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75622"/>
            <a:ext cx="3773425" cy="3163579"/>
          </a:xfrm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3FEF519D-92C4-486F-B68D-DE34774E03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1920" y="1846048"/>
            <a:ext cx="3713759" cy="4022725"/>
          </a:xfr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1BC377B-2ECB-4EA3-B89B-2FF9C66A478D}"/>
              </a:ext>
            </a:extLst>
          </p:cNvPr>
          <p:cNvSpPr/>
          <p:nvPr/>
        </p:nvSpPr>
        <p:spPr>
          <a:xfrm>
            <a:off x="5542472" y="3610151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6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A0E0E-F506-4EAB-823F-D94D61BB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Metadatos de los parámetros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0326AEF-264D-498E-9F95-D5981D97E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98" y="1846263"/>
            <a:ext cx="7029329" cy="4022725"/>
          </a:xfrm>
        </p:spPr>
      </p:pic>
    </p:spTree>
    <p:extLst>
      <p:ext uri="{BB962C8B-B14F-4D97-AF65-F5344CB8AC3E}">
        <p14:creationId xmlns:p14="http://schemas.microsoft.com/office/powerpoint/2010/main" val="103394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 sugeridos – Lista de valores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FD0CF1-7456-475F-B294-B0294E319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1449" y="1834510"/>
            <a:ext cx="3708546" cy="4008907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BB370140-ED71-4E53-BCCB-7EBE089D6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7134" y="1830425"/>
            <a:ext cx="3708544" cy="4017076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1BC377B-2ECB-4EA3-B89B-2FF9C66A478D}"/>
              </a:ext>
            </a:extLst>
          </p:cNvPr>
          <p:cNvSpPr/>
          <p:nvPr/>
        </p:nvSpPr>
        <p:spPr>
          <a:xfrm>
            <a:off x="5542472" y="3536531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9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 sugeridos – Lista de valores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FD0CF1-7456-475F-B294-B0294E319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4984" y="1834510"/>
            <a:ext cx="3701475" cy="4008907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BB370140-ED71-4E53-BCCB-7EBE089D6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5889" y="1830425"/>
            <a:ext cx="3691034" cy="4017076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1BC377B-2ECB-4EA3-B89B-2FF9C66A478D}"/>
              </a:ext>
            </a:extLst>
          </p:cNvPr>
          <p:cNvSpPr/>
          <p:nvPr/>
        </p:nvSpPr>
        <p:spPr>
          <a:xfrm>
            <a:off x="5542472" y="3536531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6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 sugeridos – Lista de valores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FD0CF1-7456-475F-B294-B0294E319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888" y="1834510"/>
            <a:ext cx="3689667" cy="4008907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BB370140-ED71-4E53-BCCB-7EBE089D6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7134" y="2441833"/>
            <a:ext cx="3708545" cy="279426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1BC377B-2ECB-4EA3-B89B-2FF9C66A478D}"/>
              </a:ext>
            </a:extLst>
          </p:cNvPr>
          <p:cNvSpPr/>
          <p:nvPr/>
        </p:nvSpPr>
        <p:spPr>
          <a:xfrm>
            <a:off x="5542472" y="3536531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21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 sugeridos – Consulta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FD0CF1-7456-475F-B294-B0294E319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888" y="1841158"/>
            <a:ext cx="3689667" cy="3995609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BB370140-ED71-4E53-BCCB-7EBE089D6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6014" y="1841157"/>
            <a:ext cx="3689666" cy="3995609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1BC377B-2ECB-4EA3-B89B-2FF9C66A478D}"/>
              </a:ext>
            </a:extLst>
          </p:cNvPr>
          <p:cNvSpPr/>
          <p:nvPr/>
        </p:nvSpPr>
        <p:spPr>
          <a:xfrm>
            <a:off x="5542472" y="3536531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59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72AE5-7665-474A-8A2E-B2A19DC5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Editar los 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43B41-D330-4601-B256-CCF0C1B7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Desde Power </a:t>
            </a:r>
            <a:r>
              <a:rPr lang="es-ES" dirty="0" err="1"/>
              <a:t>Query</a:t>
            </a:r>
            <a:endParaRPr lang="es-ES" dirty="0"/>
          </a:p>
          <a:p>
            <a:pPr lvl="1"/>
            <a:r>
              <a:rPr lang="es-ES" dirty="0"/>
              <a:t>En el Administrador de parámetros</a:t>
            </a:r>
          </a:p>
          <a:p>
            <a:pPr lvl="1"/>
            <a:r>
              <a:rPr lang="es-ES" dirty="0"/>
              <a:t>En el objeto parámetro</a:t>
            </a:r>
          </a:p>
          <a:p>
            <a:r>
              <a:rPr lang="es-ES" dirty="0"/>
              <a:t>Desde pestaña de inicio de la ventana principal de Power BI Desktop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134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4A413-D986-4A64-9218-6B75F742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Editar los valores desde Power </a:t>
            </a:r>
            <a:r>
              <a:rPr lang="es-ES" dirty="0" err="1"/>
              <a:t>Query</a:t>
            </a:r>
            <a:endParaRPr lang="es-ES" dirty="0"/>
          </a:p>
        </p:txBody>
      </p:sp>
      <p:pic>
        <p:nvPicPr>
          <p:cNvPr id="6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65FB05A-B6BA-4EC7-9D8C-EEE9F5242F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39" y="1846263"/>
            <a:ext cx="3713759" cy="4022725"/>
          </a:xfrm>
        </p:spPr>
      </p:pic>
      <p:pic>
        <p:nvPicPr>
          <p:cNvPr id="8" name="Marcador de contenido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EC54B18-52B8-44A9-8FAE-3B5E1863BF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835432"/>
            <a:ext cx="4937125" cy="2044386"/>
          </a:xfrm>
        </p:spPr>
      </p:pic>
    </p:spTree>
    <p:extLst>
      <p:ext uri="{BB962C8B-B14F-4D97-AF65-F5344CB8AC3E}">
        <p14:creationId xmlns:p14="http://schemas.microsoft.com/office/powerpoint/2010/main" val="5607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4A413-D986-4A64-9218-6B75F742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Editar los valores desde la pestaña Inicio de Power BI Desktop</a:t>
            </a:r>
          </a:p>
        </p:txBody>
      </p:sp>
      <p:pic>
        <p:nvPicPr>
          <p:cNvPr id="6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9DEB9A9-34B1-49F7-A19B-1550A78DD9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06" y="2676360"/>
            <a:ext cx="3229426" cy="2362530"/>
          </a:xfrm>
        </p:spPr>
      </p:pic>
      <p:pic>
        <p:nvPicPr>
          <p:cNvPr id="8" name="Marcador de contenido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FDECE70-490A-4EC3-8F70-9E487992A0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45458"/>
            <a:ext cx="4937125" cy="3824335"/>
          </a:xfrm>
        </p:spPr>
      </p:pic>
    </p:spTree>
    <p:extLst>
      <p:ext uri="{BB962C8B-B14F-4D97-AF65-F5344CB8AC3E}">
        <p14:creationId xmlns:p14="http://schemas.microsoft.com/office/powerpoint/2010/main" val="293495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4A413-D986-4A64-9218-6B75F742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Editar los valores desde la pestaña Inicio de Power BI Desktop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9DEB9A9-34B1-49F7-A19B-1550A78DD9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594" y="1882878"/>
            <a:ext cx="4919004" cy="3824334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FDECE70-490A-4EC3-8F70-9E487992A0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9281" y="1886735"/>
            <a:ext cx="4937125" cy="3820477"/>
          </a:xfrm>
        </p:spPr>
      </p:pic>
    </p:spTree>
    <p:extLst>
      <p:ext uri="{BB962C8B-B14F-4D97-AF65-F5344CB8AC3E}">
        <p14:creationId xmlns:p14="http://schemas.microsoft.com/office/powerpoint/2010/main" val="138739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3">
            <a:extLst>
              <a:ext uri="{FF2B5EF4-FFF2-40B4-BE49-F238E27FC236}">
                <a16:creationId xmlns:a16="http://schemas.microsoft.com/office/drawing/2014/main" id="{D8B298D8-4DC5-470D-9A9D-23B9D86D1D86}"/>
              </a:ext>
            </a:extLst>
          </p:cNvPr>
          <p:cNvCxnSpPr>
            <a:cxnSpLocks/>
          </p:cNvCxnSpPr>
          <p:nvPr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395CA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53B24D33-7283-42D5-9C1D-3D277738446A}"/>
              </a:ext>
            </a:extLst>
          </p:cNvPr>
          <p:cNvSpPr txBox="1">
            <a:spLocks/>
          </p:cNvSpPr>
          <p:nvPr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latin typeface="Gill Sans MT" panose="020B0502020104020203" pitchFamily="34" charset="0"/>
              </a:rPr>
              <a:t>POWER PLATFORM</a:t>
            </a:r>
          </a:p>
          <a:p>
            <a:r>
              <a:rPr lang="en-US" sz="4100" dirty="0">
                <a:latin typeface="Gill Sans MT" panose="020B0502020104020203" pitchFamily="34" charset="0"/>
              </a:rPr>
              <a:t>ESPAÑA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B35C68-ED25-433D-B79D-A2C91574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04" y="1201510"/>
            <a:ext cx="4458322" cy="4058216"/>
          </a:xfrm>
          <a:prstGeom prst="rect">
            <a:avLst/>
          </a:prstGeom>
        </p:spPr>
      </p:pic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E1EC2F9D-1B81-4BB1-8E73-D7A67388A451}"/>
              </a:ext>
            </a:extLst>
          </p:cNvPr>
          <p:cNvSpPr txBox="1">
            <a:spLocks/>
          </p:cNvSpPr>
          <p:nvPr/>
        </p:nvSpPr>
        <p:spPr>
          <a:xfrm>
            <a:off x="1188323" y="4079278"/>
            <a:ext cx="5595031" cy="11551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indent="0" algn="l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¿</a:t>
            </a:r>
            <a:r>
              <a:rPr lang="en-US" sz="2400" dirty="0" err="1"/>
              <a:t>Conoces</a:t>
            </a:r>
            <a:r>
              <a:rPr lang="en-US" sz="2400" dirty="0"/>
              <a:t> los </a:t>
            </a:r>
            <a:r>
              <a:rPr lang="en-US" sz="2400" dirty="0" err="1"/>
              <a:t>parámetros</a:t>
            </a:r>
            <a:r>
              <a:rPr lang="en-US" sz="2400" dirty="0"/>
              <a:t> de consulta de Power BI y </a:t>
            </a:r>
            <a:r>
              <a:rPr lang="en-US" sz="2400" dirty="0" err="1"/>
              <a:t>cómo</a:t>
            </a:r>
            <a:r>
              <a:rPr lang="en-US" sz="2400" dirty="0"/>
              <a:t>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ayudarte</a:t>
            </a:r>
            <a:r>
              <a:rPr lang="en-US" sz="2400" dirty="0"/>
              <a:t> a </a:t>
            </a:r>
            <a:r>
              <a:rPr lang="en-US" sz="2400" dirty="0" err="1"/>
              <a:t>mejorar</a:t>
            </a:r>
            <a:r>
              <a:rPr lang="en-US" sz="2400" dirty="0"/>
              <a:t> </a:t>
            </a:r>
            <a:r>
              <a:rPr lang="en-US" sz="2400" dirty="0" err="1"/>
              <a:t>tu</a:t>
            </a:r>
            <a:r>
              <a:rPr lang="en-US" sz="2400" dirty="0"/>
              <a:t> </a:t>
            </a:r>
            <a:r>
              <a:rPr lang="en-US" sz="2400" dirty="0" err="1"/>
              <a:t>productividad</a:t>
            </a:r>
            <a:r>
              <a:rPr lang="en-US" sz="2400" dirty="0"/>
              <a:t>?</a:t>
            </a:r>
            <a:endParaRPr lang="es-ES" sz="2400" dirty="0"/>
          </a:p>
          <a:p>
            <a:pPr lvl="4"/>
            <a:endParaRPr lang="en-CA" dirty="0"/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23697862-B9D6-4C37-9100-AA7A83A8AFA3}"/>
              </a:ext>
            </a:extLst>
          </p:cNvPr>
          <p:cNvSpPr txBox="1">
            <a:spLocks/>
          </p:cNvSpPr>
          <p:nvPr/>
        </p:nvSpPr>
        <p:spPr>
          <a:xfrm>
            <a:off x="544837" y="5528268"/>
            <a:ext cx="4512773" cy="397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indent="0" algn="ct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Diana Aguilera Reyna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1879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54C85-E621-48EF-B19C-41CF8AF9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Eliminar parámetros</a:t>
            </a:r>
          </a:p>
        </p:txBody>
      </p:sp>
      <p:pic>
        <p:nvPicPr>
          <p:cNvPr id="7" name="Marcador de contenido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3F8D4C1-EE5A-4254-85D3-B4AEBC614F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99" y="1846262"/>
            <a:ext cx="3713759" cy="4022725"/>
          </a:xfrm>
        </p:spPr>
      </p:pic>
      <p:pic>
        <p:nvPicPr>
          <p:cNvPr id="9" name="Marcador de contenido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F157EC0-7E53-4EAC-84C9-219E2300A7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921" y="1846262"/>
            <a:ext cx="3713759" cy="4022725"/>
          </a:xfr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57EE21F-5CDB-4979-B5F5-852038FCAB6C}"/>
              </a:ext>
            </a:extLst>
          </p:cNvPr>
          <p:cNvSpPr/>
          <p:nvPr/>
        </p:nvSpPr>
        <p:spPr>
          <a:xfrm>
            <a:off x="5439106" y="2295338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61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54C85-E621-48EF-B19C-41CF8AF9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Modificar parámetros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3F8D4C1-EE5A-4254-85D3-B4AEBC614F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8045" y="1846370"/>
            <a:ext cx="3713759" cy="4022724"/>
          </a:xfrm>
        </p:spPr>
      </p:pic>
      <p:pic>
        <p:nvPicPr>
          <p:cNvPr id="4" name="Marcador de contenido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B321386-3F9B-4E9D-9C7B-BDBFEF0BB9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921" y="1846369"/>
            <a:ext cx="3713759" cy="4022725"/>
          </a:xfr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8A20D136-C2CD-4280-AFD8-5CAC545D656B}"/>
              </a:ext>
            </a:extLst>
          </p:cNvPr>
          <p:cNvSpPr/>
          <p:nvPr/>
        </p:nvSpPr>
        <p:spPr>
          <a:xfrm>
            <a:off x="5384696" y="3429000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426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445A8-BB14-47B4-BF8B-C1E5223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41F81-D8C7-4147-85F7-4BB62B81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rgbClr val="395CA3"/>
              </a:buClr>
              <a:buSzPct val="90000"/>
              <a:buFont typeface="Arial" panose="020B0604020202020204" pitchFamily="34" charset="0"/>
              <a:buChar char="•"/>
            </a:pPr>
            <a:r>
              <a:rPr lang="es-ES" sz="3000" dirty="0"/>
              <a:t>En Power </a:t>
            </a:r>
            <a:r>
              <a:rPr lang="es-ES" sz="3000" dirty="0" err="1"/>
              <a:t>Query</a:t>
            </a:r>
            <a:endParaRPr lang="es-ES" sz="3000" dirty="0"/>
          </a:p>
          <a:p>
            <a:pPr lvl="1">
              <a:buClr>
                <a:srgbClr val="395CA3"/>
              </a:buClr>
              <a:buSzPct val="90000"/>
              <a:buFont typeface="Arial" panose="020B0604020202020204" pitchFamily="34" charset="0"/>
              <a:buChar char="•"/>
            </a:pPr>
            <a:r>
              <a:rPr lang="es-ES" sz="3000" dirty="0"/>
              <a:t>En el modelo de datos</a:t>
            </a:r>
          </a:p>
          <a:p>
            <a:pPr lvl="1">
              <a:buClr>
                <a:srgbClr val="395CA3"/>
              </a:buClr>
              <a:buSzPct val="90000"/>
              <a:buFont typeface="Arial" panose="020B0604020202020204" pitchFamily="34" charset="0"/>
              <a:buChar char="•"/>
            </a:pPr>
            <a:r>
              <a:rPr lang="es-ES" sz="3000" dirty="0"/>
              <a:t>En Plantillas de Power BI</a:t>
            </a:r>
          </a:p>
          <a:p>
            <a:pPr lvl="1">
              <a:buClr>
                <a:srgbClr val="395CA3"/>
              </a:buClr>
              <a:buSzPct val="90000"/>
              <a:buFont typeface="Arial" panose="020B0604020202020204" pitchFamily="34" charset="0"/>
              <a:buChar char="•"/>
            </a:pPr>
            <a:r>
              <a:rPr lang="es-ES" sz="3000" dirty="0"/>
              <a:t>En el Servicio de Power BI</a:t>
            </a:r>
          </a:p>
        </p:txBody>
      </p:sp>
    </p:spTree>
    <p:extLst>
      <p:ext uri="{BB962C8B-B14F-4D97-AF65-F5344CB8AC3E}">
        <p14:creationId xmlns:p14="http://schemas.microsoft.com/office/powerpoint/2010/main" val="249355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445A8-BB14-47B4-BF8B-C1E5223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en Power </a:t>
            </a:r>
            <a:r>
              <a:rPr lang="es-ES" dirty="0" err="1"/>
              <a:t>Query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41F81-D8C7-4147-85F7-4BB62B81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Para crear consultas dinámicas.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Cuadros de diálogos: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ES" dirty="0"/>
              <a:t>orígenes de datos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ES" dirty="0"/>
              <a:t>reemplazar valores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ES" dirty="0"/>
              <a:t>insertar columna condicional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ES" dirty="0"/>
              <a:t>extraer texto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ES" dirty="0"/>
              <a:t>conservar y quitar filas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Filtrar filas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ES" dirty="0"/>
              <a:t>Filtros de valores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ES" dirty="0"/>
              <a:t>Filtros de fecha</a:t>
            </a:r>
            <a:endParaRPr lang="es-E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Cambiar la ubicación de un origen de datos</a:t>
            </a:r>
          </a:p>
        </p:txBody>
      </p:sp>
    </p:spTree>
    <p:extLst>
      <p:ext uri="{BB962C8B-B14F-4D97-AF65-F5344CB8AC3E}">
        <p14:creationId xmlns:p14="http://schemas.microsoft.com/office/powerpoint/2010/main" val="3073276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Cuadros de diálogos: orígenes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FD0CF1-7456-475F-B294-B0294E319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4314" y="1942393"/>
            <a:ext cx="3701475" cy="1787644"/>
          </a:xfr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1BC377B-2ECB-4EA3-B89B-2FF9C66A478D}"/>
              </a:ext>
            </a:extLst>
          </p:cNvPr>
          <p:cNvSpPr/>
          <p:nvPr/>
        </p:nvSpPr>
        <p:spPr>
          <a:xfrm>
            <a:off x="5448213" y="2588953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A82A27D0-32BA-4930-87FF-BAE12E1E3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205" y="1942483"/>
            <a:ext cx="3701475" cy="1787464"/>
          </a:xfrm>
          <a:prstGeom prst="rect">
            <a:avLst/>
          </a:prstGeom>
        </p:spPr>
      </p:pic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6B947E66-2395-44D2-AF49-07BC8DBA8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4314" y="4100918"/>
            <a:ext cx="3701475" cy="1768893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DB94CB2-56D6-4871-BE54-B989C60C067A}"/>
              </a:ext>
            </a:extLst>
          </p:cNvPr>
          <p:cNvSpPr/>
          <p:nvPr/>
        </p:nvSpPr>
        <p:spPr>
          <a:xfrm>
            <a:off x="5448213" y="4738103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8E5144F0-CE5F-448B-B10C-BDCA91A78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205" y="4095537"/>
            <a:ext cx="3701475" cy="17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3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Cuadros de diálogos: orígenes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215A68-B6D3-4010-ADB0-D1E5C2F25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0553" y="2799184"/>
            <a:ext cx="7646772" cy="3105586"/>
          </a:xfrm>
          <a:prstGeom prst="rect">
            <a:avLst/>
          </a:prstGeom>
        </p:spPr>
      </p:pic>
      <p:sp>
        <p:nvSpPr>
          <p:cNvPr id="6" name="Flecha: doblada 5">
            <a:extLst>
              <a:ext uri="{FF2B5EF4-FFF2-40B4-BE49-F238E27FC236}">
                <a16:creationId xmlns:a16="http://schemas.microsoft.com/office/drawing/2014/main" id="{FFFADE66-4802-4708-8D18-6331D6DAC3B1}"/>
              </a:ext>
            </a:extLst>
          </p:cNvPr>
          <p:cNvSpPr/>
          <p:nvPr/>
        </p:nvSpPr>
        <p:spPr>
          <a:xfrm flipV="1">
            <a:off x="2015412" y="3788229"/>
            <a:ext cx="1446245" cy="1268963"/>
          </a:xfrm>
          <a:prstGeom prst="ben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2DF1CEC1-72AE-43BE-B698-2BAB37715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674" y="1909356"/>
            <a:ext cx="3701475" cy="17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77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76" y="278185"/>
            <a:ext cx="10266447" cy="1450757"/>
          </a:xfrm>
        </p:spPr>
        <p:txBody>
          <a:bodyPr>
            <a:normAutofit/>
          </a:bodyPr>
          <a:lstStyle/>
          <a:p>
            <a:r>
              <a:rPr lang="es-ES" dirty="0"/>
              <a:t>Cuadros de diálogos: reemplazar valores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215A68-B6D3-4010-ADB0-D1E5C2F25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151" y="1811755"/>
            <a:ext cx="5472866" cy="2331036"/>
          </a:xfrm>
          <a:prstGeom prst="rect">
            <a:avLst/>
          </a:prstGeom>
          <a:ln w="19050">
            <a:solidFill>
              <a:srgbClr val="3D4B6A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0B99B8-38DE-4769-BA9E-E83C8B76A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4818" y="3786900"/>
            <a:ext cx="4916031" cy="2085851"/>
          </a:xfrm>
          <a:prstGeom prst="rect">
            <a:avLst/>
          </a:prstGeom>
          <a:ln>
            <a:solidFill>
              <a:srgbClr val="3D4B6A"/>
            </a:solidFill>
          </a:ln>
        </p:spPr>
      </p:pic>
    </p:spTree>
    <p:extLst>
      <p:ext uri="{BB962C8B-B14F-4D97-AF65-F5344CB8AC3E}">
        <p14:creationId xmlns:p14="http://schemas.microsoft.com/office/powerpoint/2010/main" val="4186466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76" y="278185"/>
            <a:ext cx="10266447" cy="1450757"/>
          </a:xfrm>
        </p:spPr>
        <p:txBody>
          <a:bodyPr>
            <a:normAutofit/>
          </a:bodyPr>
          <a:lstStyle/>
          <a:p>
            <a:r>
              <a:rPr lang="es-ES" dirty="0"/>
              <a:t>Cuadros de diálogos: columna condicional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215A68-B6D3-4010-ADB0-D1E5C2F25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9610" y="1828428"/>
            <a:ext cx="7712779" cy="40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6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500" dirty="0"/>
              <a:t>Cuadros de diálogos: </a:t>
            </a:r>
            <a:r>
              <a:rPr lang="es-ES" sz="4400" dirty="0"/>
              <a:t>extraer texto</a:t>
            </a:r>
            <a:endParaRPr lang="es-ES" sz="45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FD0CF1-7456-475F-B294-B0294E319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3107" y="1942393"/>
            <a:ext cx="3663888" cy="1787644"/>
          </a:xfr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1BC377B-2ECB-4EA3-B89B-2FF9C66A478D}"/>
              </a:ext>
            </a:extLst>
          </p:cNvPr>
          <p:cNvSpPr/>
          <p:nvPr/>
        </p:nvSpPr>
        <p:spPr>
          <a:xfrm>
            <a:off x="5448213" y="2588953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A82A27D0-32BA-4930-87FF-BAE12E1E3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8983" y="1942483"/>
            <a:ext cx="3631919" cy="1787464"/>
          </a:xfrm>
          <a:prstGeom prst="rect">
            <a:avLst/>
          </a:prstGeom>
        </p:spPr>
      </p:pic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6B947E66-2395-44D2-AF49-07BC8DBA8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4314" y="4190312"/>
            <a:ext cx="3701475" cy="1590106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DB94CB2-56D6-4871-BE54-B989C60C067A}"/>
              </a:ext>
            </a:extLst>
          </p:cNvPr>
          <p:cNvSpPr/>
          <p:nvPr/>
        </p:nvSpPr>
        <p:spPr>
          <a:xfrm>
            <a:off x="5448213" y="4738103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8E5144F0-CE5F-448B-B10C-BDCA91A78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205" y="4195964"/>
            <a:ext cx="3701475" cy="157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38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500" dirty="0"/>
              <a:t>Cuadros de diálogos: conservar y quitar filas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FD0CF1-7456-475F-B294-B0294E319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4314" y="2250939"/>
            <a:ext cx="3701475" cy="1170551"/>
          </a:xfr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1BC377B-2ECB-4EA3-B89B-2FF9C66A478D}"/>
              </a:ext>
            </a:extLst>
          </p:cNvPr>
          <p:cNvSpPr/>
          <p:nvPr/>
        </p:nvSpPr>
        <p:spPr>
          <a:xfrm>
            <a:off x="5448213" y="2588953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A82A27D0-32BA-4930-87FF-BAE12E1E3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205" y="2251075"/>
            <a:ext cx="3701475" cy="1170280"/>
          </a:xfrm>
          <a:prstGeom prst="rect">
            <a:avLst/>
          </a:prstGeom>
        </p:spPr>
      </p:pic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6B947E66-2395-44D2-AF49-07BC8DBA8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4314" y="4289361"/>
            <a:ext cx="3701475" cy="1392007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DB94CB2-56D6-4871-BE54-B989C60C067A}"/>
              </a:ext>
            </a:extLst>
          </p:cNvPr>
          <p:cNvSpPr/>
          <p:nvPr/>
        </p:nvSpPr>
        <p:spPr>
          <a:xfrm>
            <a:off x="5448213" y="4738103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8E5144F0-CE5F-448B-B10C-BDCA91A78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205" y="4293649"/>
            <a:ext cx="3701475" cy="13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0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ersona con lentes mirando de frente&#10;&#10;Descripción generada automáticamente">
            <a:extLst>
              <a:ext uri="{FF2B5EF4-FFF2-40B4-BE49-F238E27FC236}">
                <a16:creationId xmlns:a16="http://schemas.microsoft.com/office/drawing/2014/main" id="{291EC5BC-992D-4494-9C54-669878F9F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95" y="1791008"/>
            <a:ext cx="3961905" cy="4209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D23849F-844A-4E99-9ECB-849356E1A511}"/>
              </a:ext>
            </a:extLst>
          </p:cNvPr>
          <p:cNvSpPr/>
          <p:nvPr/>
        </p:nvSpPr>
        <p:spPr>
          <a:xfrm>
            <a:off x="248357" y="244430"/>
            <a:ext cx="10873734" cy="1546578"/>
          </a:xfrm>
          <a:prstGeom prst="rect">
            <a:avLst/>
          </a:prstGeom>
          <a:solidFill>
            <a:srgbClr val="395C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/>
              <a:t>Parámetros</a:t>
            </a:r>
            <a:r>
              <a:rPr lang="en-US" sz="4800" dirty="0"/>
              <a:t> de consulta de Power BI</a:t>
            </a:r>
            <a:endParaRPr lang="es-ES" sz="4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CEC5B9-BF55-4486-B04F-C3943CE38F77}"/>
              </a:ext>
            </a:extLst>
          </p:cNvPr>
          <p:cNvSpPr txBox="1"/>
          <p:nvPr/>
        </p:nvSpPr>
        <p:spPr>
          <a:xfrm>
            <a:off x="718456" y="2379306"/>
            <a:ext cx="6475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Diana Aguilera Reyna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CC0B11-F02D-4FBB-964B-16FB6395092E}"/>
              </a:ext>
            </a:extLst>
          </p:cNvPr>
          <p:cNvSpPr txBox="1"/>
          <p:nvPr/>
        </p:nvSpPr>
        <p:spPr>
          <a:xfrm>
            <a:off x="821094" y="3293706"/>
            <a:ext cx="649280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Analista de datos</a:t>
            </a:r>
          </a:p>
          <a:p>
            <a:r>
              <a:rPr lang="es-ES" dirty="0">
                <a:hlinkClick r:id="rId3"/>
              </a:rPr>
              <a:t>diana.aguilera@dataxbi.com</a:t>
            </a:r>
            <a:br>
              <a:rPr lang="es-ES" dirty="0"/>
            </a:br>
            <a:r>
              <a:rPr lang="es-ES" dirty="0">
                <a:hlinkClick r:id="rId4"/>
              </a:rPr>
              <a:t>https://www.linkedin.com/in/diana-aguilera-reyna/</a:t>
            </a:r>
            <a:endParaRPr lang="es-ES" dirty="0"/>
          </a:p>
          <a:p>
            <a:r>
              <a:rPr lang="es-ES" dirty="0">
                <a:hlinkClick r:id="rId5"/>
              </a:rPr>
              <a:t>https://www.dataxbi.com/blog/author/diana-aguileradataxbi-com/</a:t>
            </a:r>
            <a:endParaRPr lang="es-ES" dirty="0"/>
          </a:p>
          <a:p>
            <a:r>
              <a:rPr lang="es-ES" dirty="0"/>
              <a:t>@</a:t>
            </a:r>
            <a:r>
              <a:rPr lang="es-ES" dirty="0" err="1"/>
              <a:t>daguilerareyna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0189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58C75-58E4-4771-AD6D-CF8A0FAC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uso: Filtrar filas</a:t>
            </a:r>
          </a:p>
        </p:txBody>
      </p:sp>
      <p:pic>
        <p:nvPicPr>
          <p:cNvPr id="4" name="Imagen 3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097228C2-14EE-45EF-887F-1232DD4E9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79" y="2131990"/>
            <a:ext cx="5660037" cy="31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9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uso: Filtrar filas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FD0CF1-7456-475F-B294-B0294E319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4314" y="2020412"/>
            <a:ext cx="3701475" cy="1631605"/>
          </a:xfr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1BC377B-2ECB-4EA3-B89B-2FF9C66A478D}"/>
              </a:ext>
            </a:extLst>
          </p:cNvPr>
          <p:cNvSpPr/>
          <p:nvPr/>
        </p:nvSpPr>
        <p:spPr>
          <a:xfrm>
            <a:off x="5448213" y="2588953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A82A27D0-32BA-4930-87FF-BAE12E1E3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205" y="2024211"/>
            <a:ext cx="3701475" cy="1624008"/>
          </a:xfrm>
          <a:prstGeom prst="rect">
            <a:avLst/>
          </a:prstGeom>
        </p:spPr>
      </p:pic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6B947E66-2395-44D2-AF49-07BC8DBA8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4313" y="4095292"/>
            <a:ext cx="3701475" cy="16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5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C72C47B9-C3D1-4522-B90A-8EAE71DC2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214" y="1837284"/>
            <a:ext cx="3701475" cy="13377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C58C75-58E4-4771-AD6D-CF8A0FAC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uso: Filtrar filas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7987818-4BCB-4B70-988C-ACF3F9A73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8729" y="3479120"/>
            <a:ext cx="8344529" cy="2346649"/>
          </a:xfrm>
          <a:prstGeom prst="rect">
            <a:avLst/>
          </a:prstGeom>
        </p:spPr>
      </p:pic>
      <p:sp>
        <p:nvSpPr>
          <p:cNvPr id="8" name="Flecha: doblada 7">
            <a:extLst>
              <a:ext uri="{FF2B5EF4-FFF2-40B4-BE49-F238E27FC236}">
                <a16:creationId xmlns:a16="http://schemas.microsoft.com/office/drawing/2014/main" id="{89CC6F15-7595-4015-85BF-421067513116}"/>
              </a:ext>
            </a:extLst>
          </p:cNvPr>
          <p:cNvSpPr/>
          <p:nvPr/>
        </p:nvSpPr>
        <p:spPr>
          <a:xfrm flipV="1">
            <a:off x="1097280" y="3682972"/>
            <a:ext cx="1446245" cy="1268963"/>
          </a:xfrm>
          <a:prstGeom prst="ben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03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58C75-58E4-4771-AD6D-CF8A0FAC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uso: Filtrar filas</a:t>
            </a:r>
          </a:p>
        </p:txBody>
      </p:sp>
      <p:pic>
        <p:nvPicPr>
          <p:cNvPr id="5" name="Imagen 4" descr="Imagen que contiene captura de pantalla, computadora&#10;&#10;Descripción generada automáticamente">
            <a:extLst>
              <a:ext uri="{FF2B5EF4-FFF2-40B4-BE49-F238E27FC236}">
                <a16:creationId xmlns:a16="http://schemas.microsoft.com/office/drawing/2014/main" id="{4424426D-68BB-42E7-AB94-8B23CABD6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23" y="2255815"/>
            <a:ext cx="10069855" cy="346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19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58C75-58E4-4771-AD6D-CF8A0FAC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uso: Filtrar filas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496F1369-22DF-4212-ACC3-DE65A93F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555" y="1892235"/>
            <a:ext cx="4689330" cy="1268963"/>
          </a:xfrm>
          <a:prstGeom prst="rect">
            <a:avLst/>
          </a:prstGeom>
        </p:spPr>
      </p:pic>
      <p:sp>
        <p:nvSpPr>
          <p:cNvPr id="7" name="Flecha: doblada 6">
            <a:extLst>
              <a:ext uri="{FF2B5EF4-FFF2-40B4-BE49-F238E27FC236}">
                <a16:creationId xmlns:a16="http://schemas.microsoft.com/office/drawing/2014/main" id="{E2FCCDA0-443F-4291-A84B-4ACE39775FAA}"/>
              </a:ext>
            </a:extLst>
          </p:cNvPr>
          <p:cNvSpPr/>
          <p:nvPr/>
        </p:nvSpPr>
        <p:spPr>
          <a:xfrm flipV="1">
            <a:off x="3495247" y="3682972"/>
            <a:ext cx="1446245" cy="1268963"/>
          </a:xfrm>
          <a:prstGeom prst="ben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1" name="Imagen 10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4EFE6EDF-B0A0-4DE6-A4B9-B4F9DA3C7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60" y="1892235"/>
            <a:ext cx="5511285" cy="39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27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58C75-58E4-4771-AD6D-CF8A0FAC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uso: Filtrar filas por fecha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496F1369-22DF-4212-ACC3-DE65A93F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471" y="1965404"/>
            <a:ext cx="3592966" cy="389188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EFE6EDF-B0A0-4DE6-A4B9-B4F9DA3C7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451" y="1965404"/>
            <a:ext cx="6674229" cy="2494629"/>
          </a:xfrm>
          <a:prstGeom prst="rect">
            <a:avLst/>
          </a:prstGeom>
        </p:spPr>
      </p:pic>
      <p:sp>
        <p:nvSpPr>
          <p:cNvPr id="8" name="Flecha: doblada 7">
            <a:extLst>
              <a:ext uri="{FF2B5EF4-FFF2-40B4-BE49-F238E27FC236}">
                <a16:creationId xmlns:a16="http://schemas.microsoft.com/office/drawing/2014/main" id="{D28CB0F4-244F-4FD7-98AB-74DCC0914CC4}"/>
              </a:ext>
            </a:extLst>
          </p:cNvPr>
          <p:cNvSpPr/>
          <p:nvPr/>
        </p:nvSpPr>
        <p:spPr>
          <a:xfrm rot="16200000" flipV="1">
            <a:off x="4877733" y="4368281"/>
            <a:ext cx="998376" cy="1499118"/>
          </a:xfrm>
          <a:prstGeom prst="ben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32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uso: Filtrar filas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FD0CF1-7456-475F-B294-B0294E319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477" y="2020412"/>
            <a:ext cx="4676400" cy="2070977"/>
          </a:xfrm>
        </p:spPr>
      </p:pic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A82A27D0-32BA-4930-87FF-BAE12E1E3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1387" y="3694390"/>
            <a:ext cx="4680871" cy="2070000"/>
          </a:xfrm>
          <a:prstGeom prst="rect">
            <a:avLst/>
          </a:prstGeom>
        </p:spPr>
      </p:pic>
      <p:sp>
        <p:nvSpPr>
          <p:cNvPr id="10" name="Flecha: doblada 9">
            <a:extLst>
              <a:ext uri="{FF2B5EF4-FFF2-40B4-BE49-F238E27FC236}">
                <a16:creationId xmlns:a16="http://schemas.microsoft.com/office/drawing/2014/main" id="{3AC0F7AC-C44C-45DA-B84F-598D8991101A}"/>
              </a:ext>
            </a:extLst>
          </p:cNvPr>
          <p:cNvSpPr/>
          <p:nvPr/>
        </p:nvSpPr>
        <p:spPr>
          <a:xfrm flipV="1">
            <a:off x="2694677" y="4495427"/>
            <a:ext cx="2474482" cy="823022"/>
          </a:xfrm>
          <a:prstGeom prst="ben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991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58C75-58E4-4771-AD6D-CF8A0FAC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uso: Filtrar filas por fecha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496F1369-22DF-4212-ACC3-DE65A93F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396" y="2057456"/>
            <a:ext cx="3813034" cy="1383439"/>
          </a:xfrm>
          <a:prstGeom prst="rect">
            <a:avLst/>
          </a:prstGeom>
        </p:spPr>
      </p:pic>
      <p:sp>
        <p:nvSpPr>
          <p:cNvPr id="7" name="Flecha: doblada 6">
            <a:extLst>
              <a:ext uri="{FF2B5EF4-FFF2-40B4-BE49-F238E27FC236}">
                <a16:creationId xmlns:a16="http://schemas.microsoft.com/office/drawing/2014/main" id="{E2FCCDA0-443F-4291-A84B-4ACE39775FAA}"/>
              </a:ext>
            </a:extLst>
          </p:cNvPr>
          <p:cNvSpPr/>
          <p:nvPr/>
        </p:nvSpPr>
        <p:spPr>
          <a:xfrm flipV="1">
            <a:off x="2352370" y="3972222"/>
            <a:ext cx="1446245" cy="1268963"/>
          </a:xfrm>
          <a:prstGeom prst="ben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EFE6EDF-B0A0-4DE6-A4B9-B4F9DA3C7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6340" y="2768577"/>
            <a:ext cx="6383619" cy="303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24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58C75-58E4-4771-AD6D-CF8A0FAC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uso: Filtrar filas por fecha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496F1369-22DF-4212-ACC3-DE65A93F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293" y="1906065"/>
            <a:ext cx="3439700" cy="1268963"/>
          </a:xfrm>
          <a:prstGeom prst="rect">
            <a:avLst/>
          </a:prstGeom>
        </p:spPr>
      </p:pic>
      <p:sp>
        <p:nvSpPr>
          <p:cNvPr id="7" name="Flecha: doblada 6">
            <a:extLst>
              <a:ext uri="{FF2B5EF4-FFF2-40B4-BE49-F238E27FC236}">
                <a16:creationId xmlns:a16="http://schemas.microsoft.com/office/drawing/2014/main" id="{E2FCCDA0-443F-4291-A84B-4ACE39775FAA}"/>
              </a:ext>
            </a:extLst>
          </p:cNvPr>
          <p:cNvSpPr/>
          <p:nvPr/>
        </p:nvSpPr>
        <p:spPr>
          <a:xfrm flipV="1">
            <a:off x="2109774" y="3682973"/>
            <a:ext cx="1446245" cy="1268963"/>
          </a:xfrm>
          <a:prstGeom prst="ben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EFE6EDF-B0A0-4DE6-A4B9-B4F9DA3C7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7259" y="3069772"/>
            <a:ext cx="7649448" cy="28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39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445A8-BB14-47B4-BF8B-C1E5223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del modelo de datos: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41F81-D8C7-4147-85F7-4BB62B81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En expresiones DAX: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800" dirty="0"/>
              <a:t>medidas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800" dirty="0"/>
              <a:t>columnas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800" dirty="0"/>
              <a:t>tablas calculadas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En elementos de informe</a:t>
            </a:r>
          </a:p>
        </p:txBody>
      </p:sp>
    </p:spTree>
    <p:extLst>
      <p:ext uri="{BB962C8B-B14F-4D97-AF65-F5344CB8AC3E}">
        <p14:creationId xmlns:p14="http://schemas.microsoft.com/office/powerpoint/2010/main" val="367856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A9F92-876A-4753-8490-A48CB1DD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usar los parámetros?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C038F-E2F4-4686-B2BD-0B0D41C0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rgbClr val="395CA3"/>
              </a:buClr>
              <a:buFont typeface="Arial" panose="020B0604020202020204" pitchFamily="34" charset="0"/>
              <a:buChar char="•"/>
            </a:pPr>
            <a:r>
              <a:rPr lang="es-ES" sz="3200" dirty="0"/>
              <a:t>¿Estás desarrollando un informe pero el volumen de datos es muy alto y el modelo se hace muy lento? </a:t>
            </a:r>
          </a:p>
          <a:p>
            <a:pPr lvl="1">
              <a:buClr>
                <a:srgbClr val="395CA3"/>
              </a:buClr>
              <a:buFont typeface="Arial" panose="020B0604020202020204" pitchFamily="34" charset="0"/>
              <a:buChar char="•"/>
            </a:pPr>
            <a:r>
              <a:rPr lang="es-ES" sz="3200" dirty="0"/>
              <a:t>¿Tienes un modelo que quieres distribuir a varios departamentos o clientes?</a:t>
            </a:r>
          </a:p>
          <a:p>
            <a:pPr lvl="1">
              <a:buClr>
                <a:srgbClr val="395CA3"/>
              </a:buClr>
              <a:buFont typeface="Arial" panose="020B0604020202020204" pitchFamily="34" charset="0"/>
              <a:buChar char="•"/>
            </a:pPr>
            <a:r>
              <a:rPr lang="es-ES" sz="3200" dirty="0"/>
              <a:t>¿Sabes cómo configurar tus modelos para varios ambientes: desarrollo, </a:t>
            </a:r>
            <a:r>
              <a:rPr lang="es-ES" sz="3200" dirty="0" err="1"/>
              <a:t>testing</a:t>
            </a:r>
            <a:r>
              <a:rPr lang="es-ES" sz="3200" dirty="0"/>
              <a:t>, producción?</a:t>
            </a:r>
          </a:p>
        </p:txBody>
      </p:sp>
    </p:spTree>
    <p:extLst>
      <p:ext uri="{BB962C8B-B14F-4D97-AF65-F5344CB8AC3E}">
        <p14:creationId xmlns:p14="http://schemas.microsoft.com/office/powerpoint/2010/main" val="2597751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445A8-BB14-47B4-BF8B-C1E5223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del parámetro en expresiones DAX: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41F81-D8C7-4147-85F7-4BB62B81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Cargar parámetros en el modelo de datos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Referenciar parámetro en expresión DAX  </a:t>
            </a:r>
          </a:p>
        </p:txBody>
      </p:sp>
    </p:spTree>
    <p:extLst>
      <p:ext uri="{BB962C8B-B14F-4D97-AF65-F5344CB8AC3E}">
        <p14:creationId xmlns:p14="http://schemas.microsoft.com/office/powerpoint/2010/main" val="193546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500" dirty="0"/>
              <a:t>Cargar parámetros en el modelo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FD0CF1-7456-475F-B294-B0294E319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469" y="2102679"/>
            <a:ext cx="4017856" cy="3551312"/>
          </a:xfr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1BC377B-2ECB-4EA3-B89B-2FF9C66A478D}"/>
              </a:ext>
            </a:extLst>
          </p:cNvPr>
          <p:cNvSpPr/>
          <p:nvPr/>
        </p:nvSpPr>
        <p:spPr>
          <a:xfrm>
            <a:off x="4659470" y="3429000"/>
            <a:ext cx="1022697" cy="45510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32A905A-D8D3-443E-90F2-8C08F0E99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312" y="2102679"/>
            <a:ext cx="5868219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19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E06D2-CD1E-492F-8D7B-4A5B542A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Referenciar parámetro en expresión DAX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83736C-BC17-4443-BF99-D261A58F0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6281" y="2496949"/>
            <a:ext cx="8679763" cy="2721352"/>
          </a:xfrm>
        </p:spPr>
      </p:pic>
    </p:spTree>
    <p:extLst>
      <p:ext uri="{BB962C8B-B14F-4D97-AF65-F5344CB8AC3E}">
        <p14:creationId xmlns:p14="http://schemas.microsoft.com/office/powerpoint/2010/main" val="371399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445A8-BB14-47B4-BF8B-C1E5223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del parámetro en Informe: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41F81-D8C7-4147-85F7-4BB62B81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Usar parámetro en visualizaciones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D29312-2D66-4C18-B9E9-C5931F95D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8107" y="2512002"/>
            <a:ext cx="7133614" cy="32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26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445A8-BB14-47B4-BF8B-C1E5223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en plantillas de Power BI: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41F81-D8C7-4147-85F7-4BB62B81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Reutilización de modelos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800" dirty="0"/>
              <a:t>Crear plantillas de Power BI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800" dirty="0"/>
              <a:t>Usar plantillas de Power BI</a:t>
            </a:r>
          </a:p>
        </p:txBody>
      </p:sp>
    </p:spTree>
    <p:extLst>
      <p:ext uri="{BB962C8B-B14F-4D97-AF65-F5344CB8AC3E}">
        <p14:creationId xmlns:p14="http://schemas.microsoft.com/office/powerpoint/2010/main" val="3255353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445A8-BB14-47B4-BF8B-C1E5223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plantillas de Power BI: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41F81-D8C7-4147-85F7-4BB62B81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Sustituir los orígenes de datos por parámetros en los casos que se requiera.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Guardar el documento con extensión </a:t>
            </a:r>
            <a:r>
              <a:rPr lang="es-ES" sz="3200" dirty="0" err="1"/>
              <a:t>pbit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082749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445A8-BB14-47B4-BF8B-C1E5223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22" y="263527"/>
            <a:ext cx="10427516" cy="1450757"/>
          </a:xfrm>
        </p:spPr>
        <p:txBody>
          <a:bodyPr/>
          <a:lstStyle/>
          <a:p>
            <a:r>
              <a:rPr lang="es-ES" dirty="0"/>
              <a:t>Sustituir los orígenes de datos por parámetros: </a:t>
            </a:r>
          </a:p>
        </p:txBody>
      </p:sp>
      <p:pic>
        <p:nvPicPr>
          <p:cNvPr id="10" name="Imagen 9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F945B630-E1C2-42AA-9844-31A3910F0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171"/>
            <a:ext cx="7287642" cy="2743583"/>
          </a:xfrm>
          <a:prstGeom prst="rect">
            <a:avLst/>
          </a:prstGeom>
        </p:spPr>
      </p:pic>
      <p:pic>
        <p:nvPicPr>
          <p:cNvPr id="8" name="Marcador de contenido 7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34585655-67E5-440E-8838-01D6B72B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15" y="3699037"/>
            <a:ext cx="6315206" cy="2203507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9A7B093-797B-4A93-9D88-2F44E3F4AD49}"/>
              </a:ext>
            </a:extLst>
          </p:cNvPr>
          <p:cNvSpPr txBox="1"/>
          <p:nvPr/>
        </p:nvSpPr>
        <p:spPr>
          <a:xfrm>
            <a:off x="7358430" y="1787171"/>
            <a:ext cx="3609386" cy="369332"/>
          </a:xfrm>
          <a:prstGeom prst="rect">
            <a:avLst/>
          </a:prstGeom>
          <a:noFill/>
          <a:ln>
            <a:solidFill>
              <a:srgbClr val="3D4B6A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Consultas que requieren parámetros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ACE0288-6BB3-43FB-8586-5F7F28466ECB}"/>
              </a:ext>
            </a:extLst>
          </p:cNvPr>
          <p:cNvSpPr txBox="1"/>
          <p:nvPr/>
        </p:nvSpPr>
        <p:spPr>
          <a:xfrm>
            <a:off x="1804674" y="5533212"/>
            <a:ext cx="3905941" cy="369332"/>
          </a:xfrm>
          <a:prstGeom prst="rect">
            <a:avLst/>
          </a:prstGeom>
          <a:noFill/>
          <a:ln>
            <a:solidFill>
              <a:srgbClr val="3D4B6A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Consultas que no requieren parámetros</a:t>
            </a:r>
          </a:p>
        </p:txBody>
      </p:sp>
    </p:spTree>
    <p:extLst>
      <p:ext uri="{BB962C8B-B14F-4D97-AF65-F5344CB8AC3E}">
        <p14:creationId xmlns:p14="http://schemas.microsoft.com/office/powerpoint/2010/main" val="1472757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445A8-BB14-47B4-BF8B-C1E5223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867" y="263527"/>
            <a:ext cx="10283225" cy="1450757"/>
          </a:xfrm>
        </p:spPr>
        <p:txBody>
          <a:bodyPr>
            <a:normAutofit/>
          </a:bodyPr>
          <a:lstStyle/>
          <a:p>
            <a:r>
              <a:rPr lang="es-ES" dirty="0"/>
              <a:t>Guardar el documento con extensión </a:t>
            </a:r>
            <a:r>
              <a:rPr lang="es-ES" dirty="0" err="1"/>
              <a:t>pbit</a:t>
            </a:r>
            <a:r>
              <a:rPr lang="es-ES" dirty="0"/>
              <a:t>: </a:t>
            </a:r>
          </a:p>
        </p:txBody>
      </p:sp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CC8E60D-1DC6-4139-A5B3-E3D6D320F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3" y="1838527"/>
            <a:ext cx="4166126" cy="2188189"/>
          </a:xfrm>
          <a:prstGeom prst="rect">
            <a:avLst/>
          </a:prstGeom>
        </p:spPr>
      </p:pic>
      <p:pic>
        <p:nvPicPr>
          <p:cNvPr id="6" name="Imagen 5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9FC3CA82-6723-4031-864D-BF13B9401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99" y="1838527"/>
            <a:ext cx="6653624" cy="401378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2442096-F71A-4124-9B8A-BE3F5A5FD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443" y="4150959"/>
            <a:ext cx="3450799" cy="1777058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2D37F565-76C1-4430-B5FF-068CFED7C1F8}"/>
              </a:ext>
            </a:extLst>
          </p:cNvPr>
          <p:cNvSpPr/>
          <p:nvPr/>
        </p:nvSpPr>
        <p:spPr>
          <a:xfrm>
            <a:off x="3724712" y="1838527"/>
            <a:ext cx="377505" cy="367778"/>
          </a:xfrm>
          <a:prstGeom prst="ellipse">
            <a:avLst/>
          </a:prstGeom>
          <a:solidFill>
            <a:srgbClr val="395C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6A01FA8-CBF5-4635-B6E8-547B15F3AD94}"/>
              </a:ext>
            </a:extLst>
          </p:cNvPr>
          <p:cNvSpPr/>
          <p:nvPr/>
        </p:nvSpPr>
        <p:spPr>
          <a:xfrm>
            <a:off x="8166520" y="3576446"/>
            <a:ext cx="377505" cy="367778"/>
          </a:xfrm>
          <a:prstGeom prst="ellipse">
            <a:avLst/>
          </a:prstGeom>
          <a:solidFill>
            <a:srgbClr val="395C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4B58B80-5FB0-4656-9FF7-FB133F42E1F5}"/>
              </a:ext>
            </a:extLst>
          </p:cNvPr>
          <p:cNvSpPr/>
          <p:nvPr/>
        </p:nvSpPr>
        <p:spPr>
          <a:xfrm>
            <a:off x="3038213" y="4239176"/>
            <a:ext cx="377505" cy="367778"/>
          </a:xfrm>
          <a:prstGeom prst="ellipse">
            <a:avLst/>
          </a:prstGeom>
          <a:solidFill>
            <a:srgbClr val="395C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8597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445A8-BB14-47B4-BF8B-C1E5223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867" y="263527"/>
            <a:ext cx="10283225" cy="1450757"/>
          </a:xfrm>
        </p:spPr>
        <p:txBody>
          <a:bodyPr>
            <a:normAutofit/>
          </a:bodyPr>
          <a:lstStyle/>
          <a:p>
            <a:r>
              <a:rPr lang="es-ES" dirty="0"/>
              <a:t>Guardar el documento con extensión </a:t>
            </a:r>
            <a:r>
              <a:rPr lang="es-ES" dirty="0" err="1"/>
              <a:t>pbit</a:t>
            </a:r>
            <a:r>
              <a:rPr lang="es-ES" dirty="0"/>
              <a:t>: 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D2D9A54-EB27-409F-BD8C-A6574D891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05" y="1807487"/>
            <a:ext cx="8951055" cy="41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74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445A8-BB14-47B4-BF8B-C1E5223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Usar plantillas de Power BI: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41F81-D8C7-4147-85F7-4BB62B81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Abrir o importar la plantilla con Power BI Desktop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Asignar valores de los parámetros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Actualizar el modelo de datos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Guardar el modelo con extensión </a:t>
            </a:r>
            <a:r>
              <a:rPr lang="es-ES" sz="3200" dirty="0" err="1"/>
              <a:t>pbix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8847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58A0B-D3D3-4768-9217-99171491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312" y="590430"/>
            <a:ext cx="10905066" cy="1135737"/>
          </a:xfrm>
        </p:spPr>
        <p:txBody>
          <a:bodyPr>
            <a:normAutofit/>
          </a:bodyPr>
          <a:lstStyle/>
          <a:p>
            <a:r>
              <a:rPr lang="es-ES" dirty="0"/>
              <a:t>¿Qué veremos?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5D6FF-F4ED-4E1F-8ED6-84709E397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030" y="1838965"/>
            <a:ext cx="10905066" cy="3386178"/>
          </a:xfrm>
        </p:spPr>
        <p:txBody>
          <a:bodyPr>
            <a:normAutofit/>
          </a:bodyPr>
          <a:lstStyle/>
          <a:p>
            <a:pPr lvl="2">
              <a:buClr>
                <a:srgbClr val="395CA3"/>
              </a:buClr>
              <a:buFont typeface="Arial" panose="020B0604020202020204" pitchFamily="34" charset="0"/>
              <a:buChar char="•"/>
            </a:pPr>
            <a:r>
              <a:rPr lang="es-ES" sz="3200" dirty="0"/>
              <a:t>Definir parámetros de consulta</a:t>
            </a:r>
          </a:p>
          <a:p>
            <a:pPr lvl="2">
              <a:buClr>
                <a:srgbClr val="395CA3"/>
              </a:buClr>
              <a:buFont typeface="Arial" panose="020B0604020202020204" pitchFamily="34" charset="0"/>
              <a:buChar char="•"/>
            </a:pPr>
            <a:r>
              <a:rPr lang="es-ES" sz="3200" dirty="0"/>
              <a:t>Editar los valores de los parámetros</a:t>
            </a:r>
          </a:p>
          <a:p>
            <a:pPr lvl="2">
              <a:buClr>
                <a:srgbClr val="395CA3"/>
              </a:buClr>
              <a:buFont typeface="Arial" panose="020B0604020202020204" pitchFamily="34" charset="0"/>
              <a:buChar char="•"/>
            </a:pPr>
            <a:r>
              <a:rPr lang="es-ES" sz="3200" dirty="0"/>
              <a:t>Distintos escenarios</a:t>
            </a:r>
          </a:p>
          <a:p>
            <a:pPr lvl="2">
              <a:buClr>
                <a:srgbClr val="395CA3"/>
              </a:buClr>
              <a:buFont typeface="Arial" panose="020B0604020202020204" pitchFamily="34" charset="0"/>
              <a:buChar char="•"/>
            </a:pPr>
            <a:r>
              <a:rPr lang="es-ES" sz="3200" dirty="0"/>
              <a:t>Identificar los casos de uso</a:t>
            </a:r>
          </a:p>
          <a:p>
            <a:pPr lvl="2">
              <a:buClr>
                <a:srgbClr val="395CA3"/>
              </a:buClr>
              <a:buFont typeface="Arial" panose="020B0604020202020204" pitchFamily="34" charset="0"/>
              <a:buChar char="•"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812965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28E2DEA-EA3A-4F9F-819D-B1FBAA35D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9" y="2387791"/>
            <a:ext cx="7861303" cy="3220752"/>
          </a:xfrm>
          <a:prstGeom prst="rect">
            <a:avLst/>
          </a:prstGeom>
          <a:ln>
            <a:solidFill>
              <a:srgbClr val="395CA3"/>
            </a:solidFill>
            <a:miter lim="800000"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EA0D71AB-6074-4D61-BE15-A8694213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Importar plantilla</a:t>
            </a:r>
          </a:p>
        </p:txBody>
      </p:sp>
    </p:spTree>
    <p:extLst>
      <p:ext uri="{BB962C8B-B14F-4D97-AF65-F5344CB8AC3E}">
        <p14:creationId xmlns:p14="http://schemas.microsoft.com/office/powerpoint/2010/main" val="19903447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0CC4D-D1BA-465D-BF08-1EA2658C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la plantilla</a:t>
            </a:r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16341CB-97AD-4B0C-970C-3C61C235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48" y="2079584"/>
            <a:ext cx="6695238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59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24558-9787-4B2F-BA98-8791509D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Asignar valores de los parámetros</a:t>
            </a:r>
          </a:p>
        </p:txBody>
      </p:sp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2D30FE8-981C-4604-8C94-F12E8BF08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9" y="1881838"/>
            <a:ext cx="4903005" cy="3926589"/>
          </a:xfrm>
          <a:prstGeom prst="rect">
            <a:avLst/>
          </a:prstGeom>
        </p:spPr>
      </p:pic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6B1377C-79D8-4BB2-8845-246DF646C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50" y="1881838"/>
            <a:ext cx="4903005" cy="3937792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88DA9EF-083B-4D7A-BB62-7D4FE0274F77}"/>
              </a:ext>
            </a:extLst>
          </p:cNvPr>
          <p:cNvSpPr/>
          <p:nvPr/>
        </p:nvSpPr>
        <p:spPr>
          <a:xfrm>
            <a:off x="5675150" y="3518561"/>
            <a:ext cx="979714" cy="653142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373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742FB-836B-46CA-8F87-FB56DD8C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Actualizar el modelo de datos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E69948C-05CA-4EB0-ABF5-52DD0ABEA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3" y="2652239"/>
            <a:ext cx="2987567" cy="23210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44FA4FA-57F0-48D9-BC7F-A0E0617A5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259" y="1737360"/>
            <a:ext cx="6657680" cy="4150776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51EFAD5-135B-4F27-894F-B79EF0C85E68}"/>
              </a:ext>
            </a:extLst>
          </p:cNvPr>
          <p:cNvSpPr/>
          <p:nvPr/>
        </p:nvSpPr>
        <p:spPr>
          <a:xfrm>
            <a:off x="3937175" y="3429000"/>
            <a:ext cx="979714" cy="653142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95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AD6D8-3B3A-4149-A338-D68B11B3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Guardar el modelo con extensión </a:t>
            </a:r>
            <a:r>
              <a:rPr lang="es-ES" dirty="0" err="1"/>
              <a:t>pbix</a:t>
            </a:r>
            <a:endParaRPr lang="es-ES" dirty="0"/>
          </a:p>
        </p:txBody>
      </p:sp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2C260D8-7AD5-458D-B294-B180BE55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45" y="1804856"/>
            <a:ext cx="6371668" cy="3868776"/>
          </a:xfrm>
          <a:prstGeom prst="rect">
            <a:avLst/>
          </a:prstGeom>
        </p:spPr>
      </p:pic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2F7A8F7-36F8-4117-A935-23F34BA3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7" y="1935485"/>
            <a:ext cx="5097936" cy="2677607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C2FBF208-1A4B-469A-A2BF-E1BB61C6DC86}"/>
              </a:ext>
            </a:extLst>
          </p:cNvPr>
          <p:cNvSpPr/>
          <p:nvPr/>
        </p:nvSpPr>
        <p:spPr>
          <a:xfrm>
            <a:off x="4274147" y="1804856"/>
            <a:ext cx="979714" cy="653142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460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445A8-BB14-47B4-BF8B-C1E5223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en el Servicio de Power BI: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41F81-D8C7-4147-85F7-4BB62B81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Publicar un modelo en varios ambientes o áreas de trabajo.</a:t>
            </a:r>
          </a:p>
          <a:p>
            <a:pPr marL="201168" lvl="1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793832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7AC59-11EE-4A62-8A51-527F71D8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en el Servicio de Power BI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AEF3B-29C9-48C9-BB1F-FAFA5071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Publicar el modelo en un área de trabajo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Sustituir los valores de los parámetros de acuerdo al ambiente (desarrollo, </a:t>
            </a:r>
            <a:r>
              <a:rPr lang="es-ES" sz="3200" dirty="0" err="1"/>
              <a:t>testing</a:t>
            </a:r>
            <a:r>
              <a:rPr lang="es-ES" sz="3200" dirty="0"/>
              <a:t>, producción)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Actualizar el modelo</a:t>
            </a:r>
          </a:p>
        </p:txBody>
      </p:sp>
    </p:spTree>
    <p:extLst>
      <p:ext uri="{BB962C8B-B14F-4D97-AF65-F5344CB8AC3E}">
        <p14:creationId xmlns:p14="http://schemas.microsoft.com/office/powerpoint/2010/main" val="3697722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7AC59-11EE-4A62-8A51-527F71D8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Publicar el modelo en un área de trabajo</a:t>
            </a:r>
            <a:br>
              <a:rPr lang="es-ES" dirty="0"/>
            </a:br>
            <a:r>
              <a:rPr lang="es-ES" dirty="0"/>
              <a:t> en el Servicio de Power BI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080E9EB-B523-4D1D-B70C-2C98D7DF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0" y="2015703"/>
            <a:ext cx="4258397" cy="2432351"/>
          </a:xfr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0645D60-2ACF-4973-8604-ED8DFA76D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2" y="2015703"/>
            <a:ext cx="6910948" cy="37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2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7AC59-11EE-4A62-8A51-527F71D8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Sustituir los valores de los parámetros en el Servicio de Power BI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0E60F95-D910-41CA-9133-76DD60565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61" y="1846263"/>
            <a:ext cx="4608121" cy="4022725"/>
          </a:xfr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03515F6-5644-43B1-9B10-422E96F9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02" y="1883653"/>
            <a:ext cx="3552668" cy="39479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E915F2D-2BD2-4FE4-8E57-038F243B7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2281" y="1770915"/>
            <a:ext cx="2536532" cy="4207375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6AA15868-72B6-421E-A5EA-FE8E91265CCA}"/>
              </a:ext>
            </a:extLst>
          </p:cNvPr>
          <p:cNvSpPr/>
          <p:nvPr/>
        </p:nvSpPr>
        <p:spPr>
          <a:xfrm>
            <a:off x="3872479" y="3514475"/>
            <a:ext cx="979714" cy="653142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0BF7F9E-C965-4BAD-B9F7-6732CE7AAC5C}"/>
              </a:ext>
            </a:extLst>
          </p:cNvPr>
          <p:cNvSpPr/>
          <p:nvPr/>
        </p:nvSpPr>
        <p:spPr>
          <a:xfrm>
            <a:off x="7554242" y="3514475"/>
            <a:ext cx="979714" cy="653142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854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7AC59-11EE-4A62-8A51-527F71D8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Actualizar el modelo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0E60F95-D910-41CA-9133-76DD60565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561" y="1911452"/>
            <a:ext cx="4608121" cy="3892347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E915F2D-2BD2-4FE4-8E57-038F243B7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568" y="2239248"/>
            <a:ext cx="2706885" cy="2141970"/>
          </a:xfrm>
          <a:prstGeom prst="rect">
            <a:avLst/>
          </a:prstGeom>
        </p:spPr>
      </p:pic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7C4057C-063F-44CE-9777-DA48CA81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39" y="2091920"/>
            <a:ext cx="2807207" cy="37815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71F75B-4A08-404A-9EEA-72B18207BA98}"/>
              </a:ext>
            </a:extLst>
          </p:cNvPr>
          <p:cNvSpPr txBox="1"/>
          <p:nvPr/>
        </p:nvSpPr>
        <p:spPr>
          <a:xfrm>
            <a:off x="5418470" y="1804477"/>
            <a:ext cx="12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Sharepoint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471FFE-E566-4B5D-9E1D-9FBB6FED8FFB}"/>
              </a:ext>
            </a:extLst>
          </p:cNvPr>
          <p:cNvSpPr txBox="1"/>
          <p:nvPr/>
        </p:nvSpPr>
        <p:spPr>
          <a:xfrm>
            <a:off x="8619420" y="1710009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Synapse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175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Definir parámetros de consulta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1C89B9C-D57D-40BA-8A71-B42B3969A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" y="1737360"/>
            <a:ext cx="6012705" cy="2610905"/>
          </a:xfrm>
        </p:spPr>
      </p:pic>
      <p:pic>
        <p:nvPicPr>
          <p:cNvPr id="8" name="Imagen 7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EE7D1C5C-B93D-4FD6-A676-86EABAFC8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32" y="3502539"/>
            <a:ext cx="7356273" cy="2506088"/>
          </a:xfrm>
          <a:prstGeom prst="rect">
            <a:avLst/>
          </a:prstGeom>
        </p:spPr>
      </p:pic>
      <p:sp>
        <p:nvSpPr>
          <p:cNvPr id="9" name="Flecha: doblada hacia arriba 8">
            <a:extLst>
              <a:ext uri="{FF2B5EF4-FFF2-40B4-BE49-F238E27FC236}">
                <a16:creationId xmlns:a16="http://schemas.microsoft.com/office/drawing/2014/main" id="{B2D8DFE5-AC27-463F-BCC0-436C0A11FB47}"/>
              </a:ext>
            </a:extLst>
          </p:cNvPr>
          <p:cNvSpPr/>
          <p:nvPr/>
        </p:nvSpPr>
        <p:spPr>
          <a:xfrm rot="16200000" flipH="1" flipV="1">
            <a:off x="2806995" y="3792155"/>
            <a:ext cx="1231641" cy="1040449"/>
          </a:xfrm>
          <a:prstGeom prst="bentUpArrow">
            <a:avLst/>
          </a:prstGeom>
          <a:solidFill>
            <a:srgbClr val="A3D4FF"/>
          </a:solidFill>
          <a:ln>
            <a:solidFill>
              <a:srgbClr val="395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4222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7AC59-11EE-4A62-8A51-527F71D8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Actualizar el modelo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0301E91-C0E8-45F9-ABFC-A9168CCB9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8" y="1737360"/>
            <a:ext cx="4243152" cy="2166085"/>
          </a:xfr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0F87A4C-EC3D-4652-8A8F-639331345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7" y="3903445"/>
            <a:ext cx="4243153" cy="2131378"/>
          </a:xfrm>
          <a:prstGeom prst="rect">
            <a:avLst/>
          </a:prstGeom>
        </p:spPr>
      </p:pic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2E83916-61AF-427C-8F6B-3F5DD6171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7" y="1826715"/>
            <a:ext cx="3165147" cy="4054649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A6F993B-BB0F-4194-B29F-3AFC1F384C3D}"/>
              </a:ext>
            </a:extLst>
          </p:cNvPr>
          <p:cNvSpPr/>
          <p:nvPr/>
        </p:nvSpPr>
        <p:spPr>
          <a:xfrm>
            <a:off x="4968859" y="3457660"/>
            <a:ext cx="979714" cy="653142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153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FE829-9E6F-4274-9111-8804CB00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compartidos: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6C51C-059A-4C6E-B21E-1B51A21CA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PBIX de ejemplo:</a:t>
            </a:r>
          </a:p>
          <a:p>
            <a:pPr lvl="1"/>
            <a:r>
              <a:rPr lang="es-ES" dirty="0">
                <a:hlinkClick r:id="rId2"/>
              </a:rPr>
              <a:t>https://github.com/dataxbi/power-query/blob/master/analisis-ventas.pbix</a:t>
            </a:r>
            <a:endParaRPr lang="es-ES" dirty="0"/>
          </a:p>
          <a:p>
            <a:r>
              <a:rPr lang="es-ES" dirty="0"/>
              <a:t>PBIT de ejemplo:</a:t>
            </a:r>
            <a:endParaRPr lang="es-ES" dirty="0">
              <a:hlinkClick r:id="rId3"/>
            </a:endParaRPr>
          </a:p>
          <a:p>
            <a:pPr lvl="1"/>
            <a:r>
              <a:rPr lang="es-ES" dirty="0">
                <a:hlinkClick r:id="rId4"/>
              </a:rPr>
              <a:t>https://github.com/dataxbi/power-query/blob/master/parametros-de-consulta.pbit</a:t>
            </a:r>
            <a:endParaRPr lang="es-ES" dirty="0"/>
          </a:p>
          <a:p>
            <a:r>
              <a:rPr lang="es-ES" dirty="0"/>
              <a:t>Base de datos de ejemplo:</a:t>
            </a:r>
            <a:endParaRPr lang="es-ES" dirty="0">
              <a:hlinkClick r:id="rId3"/>
            </a:endParaRPr>
          </a:p>
          <a:p>
            <a:pPr lvl="1"/>
            <a:r>
              <a:rPr lang="es-ES" dirty="0">
                <a:hlinkClick r:id="rId5"/>
              </a:rPr>
              <a:t>https://github.com/dataxbi/power-query/blob/master/workshop.bak</a:t>
            </a:r>
            <a:endParaRPr lang="es-ES" dirty="0"/>
          </a:p>
          <a:p>
            <a:r>
              <a:rPr lang="es-ES" dirty="0"/>
              <a:t>Carpeta con los objetivos de los comerciales:</a:t>
            </a:r>
          </a:p>
          <a:p>
            <a:pPr lvl="1"/>
            <a:r>
              <a:rPr lang="es-ES" dirty="0">
                <a:hlinkClick r:id="rId6"/>
              </a:rPr>
              <a:t>https://github.com/dataxbi/power-query/blob/master/objetivos.zip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634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FE829-9E6F-4274-9111-8804CB00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 recomendada: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6C51C-059A-4C6E-B21E-1B51A21CA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Actualización Power BI Desktop abril 2016</a:t>
            </a:r>
            <a:endParaRPr lang="es-ES" dirty="0">
              <a:hlinkClick r:id="rId2"/>
            </a:endParaRPr>
          </a:p>
          <a:p>
            <a:pPr lvl="1"/>
            <a:r>
              <a:rPr lang="es-ES" dirty="0">
                <a:hlinkClick r:id="rId2"/>
              </a:rPr>
              <a:t>https://powerbi.microsoft.com/en-us/blog/power-bi-desktop-april-update-feature-summary/</a:t>
            </a:r>
            <a:endParaRPr lang="es-ES" dirty="0"/>
          </a:p>
          <a:p>
            <a:r>
              <a:rPr lang="es-ES" dirty="0"/>
              <a:t>Chris </a:t>
            </a:r>
            <a:r>
              <a:rPr lang="es-ES" dirty="0" err="1"/>
              <a:t>Webb's</a:t>
            </a:r>
            <a:r>
              <a:rPr lang="es-ES" dirty="0"/>
              <a:t> BI Blog:</a:t>
            </a:r>
            <a:endParaRPr lang="es-ES" dirty="0">
              <a:hlinkClick r:id="rId3"/>
            </a:endParaRPr>
          </a:p>
          <a:p>
            <a:pPr lvl="1"/>
            <a:r>
              <a:rPr lang="es-ES" dirty="0">
                <a:hlinkClick r:id="rId3"/>
              </a:rPr>
              <a:t>https://blog.crossjoin.co.uk/2016/05/08/the-m-code-behind-power-bi-parameters/</a:t>
            </a:r>
            <a:endParaRPr lang="es-ES" dirty="0"/>
          </a:p>
          <a:p>
            <a:pPr lvl="1"/>
            <a:r>
              <a:rPr lang="es-ES" dirty="0">
                <a:hlinkClick r:id="rId4"/>
              </a:rPr>
              <a:t>https://blog.crossjoin.co.uk/?s=Parameters&amp;submit=Search</a:t>
            </a:r>
            <a:endParaRPr lang="es-ES" dirty="0"/>
          </a:p>
          <a:p>
            <a:pPr lvl="1"/>
            <a:r>
              <a:rPr lang="es-ES" dirty="0">
                <a:hlinkClick r:id="rId5"/>
              </a:rPr>
              <a:t>https://blog.crossjoin.co.uk/2020/05/24/limit-the-amount-of-data-you-work-with-in-power-bi-desktop-using-parameters-and-deployment-pipelines/</a:t>
            </a:r>
            <a:endParaRPr lang="es-ES" dirty="0"/>
          </a:p>
          <a:p>
            <a:r>
              <a:rPr lang="es-ES" dirty="0" err="1"/>
              <a:t>Soheil</a:t>
            </a:r>
            <a:r>
              <a:rPr lang="es-ES" dirty="0"/>
              <a:t> </a:t>
            </a:r>
            <a:r>
              <a:rPr lang="es-ES" dirty="0" err="1"/>
              <a:t>Bakhski</a:t>
            </a:r>
            <a:r>
              <a:rPr lang="es-ES" dirty="0"/>
              <a:t> Blog:</a:t>
            </a:r>
          </a:p>
          <a:p>
            <a:pPr lvl="1"/>
            <a:r>
              <a:rPr lang="es-ES" dirty="0">
                <a:hlinkClick r:id="rId6"/>
              </a:rPr>
              <a:t>https://www.biinsight.com/power-bi-desktop-query-parameters-part-1/</a:t>
            </a:r>
            <a:endParaRPr lang="es-ES" dirty="0"/>
          </a:p>
          <a:p>
            <a:pPr lvl="1"/>
            <a:r>
              <a:rPr lang="es-ES" dirty="0">
                <a:hlinkClick r:id="rId7"/>
              </a:rPr>
              <a:t>https://www.biinsight.com/power-bi-desktop-query-parameters-part2-dynamic-data-masking-and-query-parameters/</a:t>
            </a:r>
            <a:endParaRPr lang="es-ES" dirty="0"/>
          </a:p>
          <a:p>
            <a:pPr lvl="1"/>
            <a:r>
              <a:rPr lang="es-ES" dirty="0">
                <a:hlinkClick r:id="rId8"/>
              </a:rPr>
              <a:t>https://www.biinsight.com/power-bi-desktop-query-parameters-part-3-list-output/</a:t>
            </a:r>
            <a:endParaRPr lang="es-ES" dirty="0"/>
          </a:p>
          <a:p>
            <a:pPr marL="201168" lvl="1" indent="0">
              <a:buNone/>
            </a:pPr>
            <a:endParaRPr lang="es-ES" dirty="0"/>
          </a:p>
          <a:p>
            <a:pPr marL="201168" lvl="1" indent="0">
              <a:buNone/>
            </a:pPr>
            <a:r>
              <a:rPr lang="es-ES" dirty="0"/>
              <a:t>Blog </a:t>
            </a:r>
            <a:r>
              <a:rPr lang="es-ES" dirty="0" err="1"/>
              <a:t>dataXbi</a:t>
            </a:r>
            <a:endParaRPr lang="es-ES" dirty="0"/>
          </a:p>
          <a:p>
            <a:pPr lvl="1"/>
            <a:r>
              <a:rPr lang="es-ES" dirty="0">
                <a:hlinkClick r:id="rId9"/>
              </a:rPr>
              <a:t>https://www.dataxbi.com/blog/2019/07/11/parametros-de-consulta/</a:t>
            </a:r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3903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1EB9-FEEC-4940-B2B9-635617DAF78B}"/>
              </a:ext>
            </a:extLst>
          </p:cNvPr>
          <p:cNvSpPr txBox="1">
            <a:spLocks/>
          </p:cNvSpPr>
          <p:nvPr/>
        </p:nvSpPr>
        <p:spPr>
          <a:xfrm>
            <a:off x="838200" y="2084172"/>
            <a:ext cx="9859116" cy="11587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>
                <a:solidFill>
                  <a:schemeClr val="accent2">
                    <a:lumMod val="75000"/>
                  </a:schemeClr>
                </a:solidFill>
              </a:rPr>
              <a:t>¿Preguntas</a:t>
            </a:r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97117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ersona con lentes mirando de frente&#10;&#10;Descripción generada automáticamente">
            <a:extLst>
              <a:ext uri="{FF2B5EF4-FFF2-40B4-BE49-F238E27FC236}">
                <a16:creationId xmlns:a16="http://schemas.microsoft.com/office/drawing/2014/main" id="{291EC5BC-992D-4494-9C54-669878F9F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95" y="1791008"/>
            <a:ext cx="3961905" cy="4209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D23849F-844A-4E99-9ECB-849356E1A511}"/>
              </a:ext>
            </a:extLst>
          </p:cNvPr>
          <p:cNvSpPr/>
          <p:nvPr/>
        </p:nvSpPr>
        <p:spPr>
          <a:xfrm>
            <a:off x="248357" y="244430"/>
            <a:ext cx="10873734" cy="1546578"/>
          </a:xfrm>
          <a:prstGeom prst="rect">
            <a:avLst/>
          </a:prstGeom>
          <a:solidFill>
            <a:srgbClr val="395C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Muchas gracias!!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CEC5B9-BF55-4486-B04F-C3943CE38F77}"/>
              </a:ext>
            </a:extLst>
          </p:cNvPr>
          <p:cNvSpPr txBox="1"/>
          <p:nvPr/>
        </p:nvSpPr>
        <p:spPr>
          <a:xfrm>
            <a:off x="718456" y="2379306"/>
            <a:ext cx="6475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Diana Aguilera Reyna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CC0B11-F02D-4FBB-964B-16FB6395092E}"/>
              </a:ext>
            </a:extLst>
          </p:cNvPr>
          <p:cNvSpPr txBox="1"/>
          <p:nvPr/>
        </p:nvSpPr>
        <p:spPr>
          <a:xfrm>
            <a:off x="821094" y="3293706"/>
            <a:ext cx="649280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Analista de datos</a:t>
            </a:r>
          </a:p>
          <a:p>
            <a:r>
              <a:rPr lang="es-ES" dirty="0">
                <a:hlinkClick r:id="rId3"/>
              </a:rPr>
              <a:t>diana.aguilera@dataxbi.com</a:t>
            </a:r>
            <a:br>
              <a:rPr lang="es-ES" dirty="0"/>
            </a:br>
            <a:r>
              <a:rPr lang="es-ES" dirty="0">
                <a:hlinkClick r:id="rId4"/>
              </a:rPr>
              <a:t>https://www.linkedin.com/in/diana-aguilera-reyna/</a:t>
            </a:r>
            <a:endParaRPr lang="es-ES" dirty="0"/>
          </a:p>
          <a:p>
            <a:r>
              <a:rPr lang="es-ES" dirty="0">
                <a:hlinkClick r:id="rId5"/>
              </a:rPr>
              <a:t>https://www.dataxbi.com/blog/author/diana-aguileradataxbi-com/</a:t>
            </a:r>
            <a:endParaRPr lang="es-ES" dirty="0"/>
          </a:p>
          <a:p>
            <a:r>
              <a:rPr lang="es-ES" dirty="0"/>
              <a:t>@</a:t>
            </a:r>
            <a:r>
              <a:rPr lang="es-ES" dirty="0" err="1"/>
              <a:t>daguilerareyna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762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Definir parámetros de consulta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17BA71-E5E5-4506-874C-F790F95F5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97" y="1794285"/>
            <a:ext cx="3915036" cy="4234232"/>
          </a:xfrm>
          <a:prstGeom prst="rect">
            <a:avLst/>
          </a:prstGeom>
        </p:spPr>
      </p:pic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515E97E-6926-4404-823E-E2FF223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5" y="1794285"/>
            <a:ext cx="3680895" cy="3979017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7B7E618-73A7-4561-ACEE-D80014F25C8B}"/>
              </a:ext>
            </a:extLst>
          </p:cNvPr>
          <p:cNvSpPr/>
          <p:nvPr/>
        </p:nvSpPr>
        <p:spPr>
          <a:xfrm>
            <a:off x="5542472" y="3536531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33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valores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1FD0CF1-7456-475F-B294-B0294E319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49" y="1827601"/>
            <a:ext cx="3708546" cy="4022725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BB370140-ED71-4E53-BCCB-7EBE089D6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7134" y="1830425"/>
            <a:ext cx="3708546" cy="4017076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1BC377B-2ECB-4EA3-B89B-2FF9C66A478D}"/>
              </a:ext>
            </a:extLst>
          </p:cNvPr>
          <p:cNvSpPr/>
          <p:nvPr/>
        </p:nvSpPr>
        <p:spPr>
          <a:xfrm>
            <a:off x="5542472" y="3536531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32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28A2-DDA9-4231-932D-775D4409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 sugeridos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FD0CF1-7456-475F-B294-B0294E319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1449" y="1834510"/>
            <a:ext cx="3708546" cy="4008907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BB370140-ED71-4E53-BCCB-7EBE089D6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7134" y="1830425"/>
            <a:ext cx="3708545" cy="4017076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1BC377B-2ECB-4EA3-B89B-2FF9C66A478D}"/>
              </a:ext>
            </a:extLst>
          </p:cNvPr>
          <p:cNvSpPr/>
          <p:nvPr/>
        </p:nvSpPr>
        <p:spPr>
          <a:xfrm>
            <a:off x="5542472" y="3536531"/>
            <a:ext cx="1483567" cy="494523"/>
          </a:xfrm>
          <a:prstGeom prst="rightArrow">
            <a:avLst/>
          </a:prstGeom>
          <a:solidFill>
            <a:srgbClr val="A3D4FF"/>
          </a:solidFill>
          <a:ln>
            <a:solidFill>
              <a:srgbClr val="3D4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2881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B17DBF3930DD469333A217E75AF0A2" ma:contentTypeVersion="11" ma:contentTypeDescription="Crear nuevo documento." ma:contentTypeScope="" ma:versionID="ceeb33df640ab6ff44b314d34001bca5">
  <xsd:schema xmlns:xsd="http://www.w3.org/2001/XMLSchema" xmlns:xs="http://www.w3.org/2001/XMLSchema" xmlns:p="http://schemas.microsoft.com/office/2006/metadata/properties" xmlns:ns3="03bf4703-0721-4729-8bf4-46374152f8a9" xmlns:ns4="d57dbe86-1492-4676-917c-79a6c39b2819" targetNamespace="http://schemas.microsoft.com/office/2006/metadata/properties" ma:root="true" ma:fieldsID="943bd16bc61089f3f15e9fce6986140f" ns3:_="" ns4:_="">
    <xsd:import namespace="03bf4703-0721-4729-8bf4-46374152f8a9"/>
    <xsd:import namespace="d57dbe86-1492-4676-917c-79a6c39b28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bf4703-0721-4729-8bf4-46374152f8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dbe86-1492-4676-917c-79a6c39b281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F0F0FA-E108-434B-9EF5-B92F280DCBA1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03bf4703-0721-4729-8bf4-46374152f8a9"/>
    <ds:schemaRef ds:uri="d57dbe86-1492-4676-917c-79a6c39b2819"/>
  </ds:schemaRefs>
</ds:datastoreItem>
</file>

<file path=customXml/itemProps2.xml><?xml version="1.0" encoding="utf-8"?>
<ds:datastoreItem xmlns:ds="http://schemas.openxmlformats.org/officeDocument/2006/customXml" ds:itemID="{6CD538E6-DD41-4553-9023-9CBDEB1C8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bf4703-0721-4729-8bf4-46374152f8a9"/>
    <ds:schemaRef ds:uri="d57dbe86-1492-4676-917c-79a6c39b28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6F1F1E-FA53-4D76-9E91-4E3D700A27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3219</TotalTime>
  <Words>927</Words>
  <Application>Microsoft Office PowerPoint</Application>
  <PresentationFormat>Panorámica</PresentationFormat>
  <Paragraphs>155</Paragraphs>
  <Slides>64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Gill Sans MT</vt:lpstr>
      <vt:lpstr>Segoe UI Semibold</vt:lpstr>
      <vt:lpstr>Retrospección</vt:lpstr>
      <vt:lpstr>Presentación de PowerPoint</vt:lpstr>
      <vt:lpstr>Presentación de PowerPoint</vt:lpstr>
      <vt:lpstr>Presentación de PowerPoint</vt:lpstr>
      <vt:lpstr>¿Por qué usar los parámetros?</vt:lpstr>
      <vt:lpstr>¿Qué veremos?</vt:lpstr>
      <vt:lpstr>Definir parámetros de consulta</vt:lpstr>
      <vt:lpstr>Definir parámetros de consulta</vt:lpstr>
      <vt:lpstr>Tipos de valores</vt:lpstr>
      <vt:lpstr>Valores sugeridos</vt:lpstr>
      <vt:lpstr>Valor actual</vt:lpstr>
      <vt:lpstr>Metadatos de los parámetros</vt:lpstr>
      <vt:lpstr>Valores sugeridos – Lista de valores</vt:lpstr>
      <vt:lpstr>Valores sugeridos – Lista de valores</vt:lpstr>
      <vt:lpstr>Valores sugeridos – Lista de valores</vt:lpstr>
      <vt:lpstr>Valores sugeridos – Consulta</vt:lpstr>
      <vt:lpstr>Editar los valores</vt:lpstr>
      <vt:lpstr>Editar los valores desde Power Query</vt:lpstr>
      <vt:lpstr>Editar los valores desde la pestaña Inicio de Power BI Desktop</vt:lpstr>
      <vt:lpstr>Editar los valores desde la pestaña Inicio de Power BI Desktop</vt:lpstr>
      <vt:lpstr>Eliminar parámetros</vt:lpstr>
      <vt:lpstr>Modificar parámetros</vt:lpstr>
      <vt:lpstr>Escenarios de uso</vt:lpstr>
      <vt:lpstr>Casos de uso en Power Query</vt:lpstr>
      <vt:lpstr>Cuadros de diálogos: orígenes de datos</vt:lpstr>
      <vt:lpstr>Cuadros de diálogos: orígenes de datos</vt:lpstr>
      <vt:lpstr>Cuadros de diálogos: reemplazar valores</vt:lpstr>
      <vt:lpstr>Cuadros de diálogos: columna condicional</vt:lpstr>
      <vt:lpstr>Cuadros de diálogos: extraer texto</vt:lpstr>
      <vt:lpstr>Cuadros de diálogos: conservar y quitar filas</vt:lpstr>
      <vt:lpstr>Caso de uso: Filtrar filas</vt:lpstr>
      <vt:lpstr>Caso de uso: Filtrar filas</vt:lpstr>
      <vt:lpstr>Caso de uso: Filtrar filas</vt:lpstr>
      <vt:lpstr>Caso de uso: Filtrar filas</vt:lpstr>
      <vt:lpstr>Caso de uso: Filtrar filas</vt:lpstr>
      <vt:lpstr>Caso de uso: Filtrar filas por fecha</vt:lpstr>
      <vt:lpstr>Caso de uso: Filtrar filas</vt:lpstr>
      <vt:lpstr>Caso de uso: Filtrar filas por fecha</vt:lpstr>
      <vt:lpstr>Caso de uso: Filtrar filas por fecha</vt:lpstr>
      <vt:lpstr>Casos de uso del modelo de datos: </vt:lpstr>
      <vt:lpstr>Uso del parámetro en expresiones DAX: </vt:lpstr>
      <vt:lpstr>Cargar parámetros en el modelo de datos</vt:lpstr>
      <vt:lpstr>Referenciar parámetro en expresión DAX</vt:lpstr>
      <vt:lpstr>Uso del parámetro en Informe: </vt:lpstr>
      <vt:lpstr>Casos de uso en plantillas de Power BI: </vt:lpstr>
      <vt:lpstr>Crear plantillas de Power BI: </vt:lpstr>
      <vt:lpstr>Sustituir los orígenes de datos por parámetros: </vt:lpstr>
      <vt:lpstr>Guardar el documento con extensión pbit: </vt:lpstr>
      <vt:lpstr>Guardar el documento con extensión pbit: </vt:lpstr>
      <vt:lpstr>Usar plantillas de Power BI: </vt:lpstr>
      <vt:lpstr>Importar plantilla</vt:lpstr>
      <vt:lpstr>Abrir la plantilla</vt:lpstr>
      <vt:lpstr>Asignar valores de los parámetros</vt:lpstr>
      <vt:lpstr>Actualizar el modelo de datos</vt:lpstr>
      <vt:lpstr>Guardar el modelo con extensión pbix</vt:lpstr>
      <vt:lpstr>Casos de uso en el Servicio de Power BI: </vt:lpstr>
      <vt:lpstr>Pasos en el Servicio de Power BI</vt:lpstr>
      <vt:lpstr>Publicar el modelo en un área de trabajo  en el Servicio de Power BI</vt:lpstr>
      <vt:lpstr>Sustituir los valores de los parámetros en el Servicio de Power BI</vt:lpstr>
      <vt:lpstr>Actualizar el modelo</vt:lpstr>
      <vt:lpstr>Actualizar el modelo</vt:lpstr>
      <vt:lpstr>Recursos compartidos:</vt:lpstr>
      <vt:lpstr>Bibliografía recomendada:</vt:lpstr>
      <vt:lpstr>Presentación de PowerPoint</vt:lpstr>
      <vt:lpstr>Presentación de PowerPoint</vt:lpstr>
    </vt:vector>
  </TitlesOfParts>
  <Manager>Diana Aguilera Reyna</Manager>
  <Company>dataXbi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>Power Platform Madrid</dc:subject>
  <dc:creator>Diana Aguilera Reyna</dc:creator>
  <cp:keywords>dataXbi</cp:keywords>
  <cp:lastModifiedBy>Diana Aguilera Reyna</cp:lastModifiedBy>
  <cp:revision>3</cp:revision>
  <dcterms:created xsi:type="dcterms:W3CDTF">2020-05-30T12:13:51Z</dcterms:created>
  <dcterms:modified xsi:type="dcterms:W3CDTF">2020-06-04T08:59:58Z</dcterms:modified>
  <cp:category>PowerBI; PowerQueryM; Parámetros</cp:category>
  <cp:version>v1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0x01010081B17DBF3930DD469333A217E75AF0A2</vt:lpwstr>
  </property>
</Properties>
</file>